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  <p:sldMasterId id="2147483730" r:id="rId3"/>
    <p:sldMasterId id="2147483742" r:id="rId4"/>
    <p:sldMasterId id="2147483754" r:id="rId5"/>
    <p:sldMasterId id="2147483766" r:id="rId6"/>
    <p:sldMasterId id="2147483778" r:id="rId7"/>
  </p:sldMasterIdLst>
  <p:notesMasterIdLst>
    <p:notesMasterId r:id="rId20"/>
  </p:notesMasterIdLst>
  <p:sldIdLst>
    <p:sldId id="284" r:id="rId8"/>
    <p:sldId id="286" r:id="rId9"/>
    <p:sldId id="287" r:id="rId10"/>
    <p:sldId id="288" r:id="rId11"/>
    <p:sldId id="289" r:id="rId12"/>
    <p:sldId id="290" r:id="rId13"/>
    <p:sldId id="285" r:id="rId14"/>
    <p:sldId id="278" r:id="rId15"/>
    <p:sldId id="279" r:id="rId16"/>
    <p:sldId id="280" r:id="rId17"/>
    <p:sldId id="281" r:id="rId18"/>
    <p:sldId id="283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1A9"/>
    <a:srgbClr val="D7AA80"/>
    <a:srgbClr val="D3E5BB"/>
    <a:srgbClr val="F15441"/>
    <a:srgbClr val="E1D299"/>
    <a:srgbClr val="ADDFE9"/>
    <a:srgbClr val="002060"/>
    <a:srgbClr val="E05D41"/>
    <a:srgbClr val="F35757"/>
    <a:srgbClr val="8064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DD1EB-1F70-496F-BAD2-D0BDC1E38E7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CFB8E-5ADE-4276-8DC9-BEFD0898E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2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24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3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79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8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2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49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41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41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13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84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21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4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16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06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35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60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040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40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40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44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464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4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68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813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719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58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934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3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4321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60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38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1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71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727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2812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57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0317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72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424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66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254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7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57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261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478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21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433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335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9743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438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3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4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742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3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7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27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364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454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221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9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45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29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5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0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7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" Target="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040B8-B7D2-4798-A035-94B9C92B9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DDC31-800A-478F-9F56-F16F02BB3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D7C0F-1098-4F67-9CAB-7BE18F548110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78BE3-4049-4394-ADD4-875B9F3FA2A5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65365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1951496"/>
            <a:chOff x="1183342" y="1400251"/>
            <a:chExt cx="9958959" cy="1951496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Tại</a:t>
              </a:r>
              <a:r>
                <a:rPr lang="en-US" sz="2800" dirty="0"/>
                <a:t> </a:t>
              </a:r>
              <a:r>
                <a:rPr lang="en-US" sz="2800" dirty="0" err="1"/>
                <a:t>cửa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 </a:t>
              </a:r>
              <a:r>
                <a:rPr lang="en-US" sz="2800" dirty="0" err="1"/>
                <a:t>dầu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ô </a:t>
              </a:r>
              <a:r>
                <a:rPr lang="en-US" sz="2800" dirty="0" err="1"/>
                <a:t>tô</a:t>
              </a:r>
              <a:r>
                <a:rPr lang="en-US" sz="2800" dirty="0"/>
                <a:t> </a:t>
              </a:r>
              <a:r>
                <a:rPr lang="en-US" sz="2800" dirty="0" err="1"/>
                <a:t>vào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25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, </a:t>
              </a: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3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cả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người</a:t>
              </a:r>
              <a:r>
                <a:rPr lang="en-US" sz="2800" dirty="0"/>
                <a:t> </a:t>
              </a:r>
              <a:r>
                <a:rPr lang="en-US" sz="2800" dirty="0" err="1"/>
                <a:t>mua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lít</a:t>
              </a:r>
              <a:r>
                <a:rPr lang="en-US" sz="2800" dirty="0"/>
                <a:t> </a:t>
              </a:r>
              <a:r>
                <a:rPr lang="en-US" sz="2800" dirty="0" err="1"/>
                <a:t>xăng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3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8974183" y="1037230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94515" y="1716499"/>
            <a:ext cx="1188720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067006" y="1716499"/>
            <a:ext cx="3409405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67543" y="2345906"/>
            <a:ext cx="875211" cy="0"/>
          </a:xfrm>
          <a:prstGeom prst="line">
            <a:avLst/>
          </a:prstGeom>
          <a:ln w="28575">
            <a:solidFill>
              <a:srgbClr val="E05D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145545" y="2076451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9863" y="2600081"/>
            <a:ext cx="56008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Cả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mua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lít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xăng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25 + 3 = 28 (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                   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3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</a:rPr>
              <a:t>: 28</a:t>
            </a:r>
            <a:r>
              <a:rPr lang="en-US" sz="2800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6927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7087" y="446662"/>
            <a:ext cx="9958959" cy="682009"/>
            <a:chOff x="1183342" y="1400251"/>
            <a:chExt cx="9958959" cy="682009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năm</a:t>
              </a:r>
              <a:r>
                <a:rPr lang="en-US" sz="2800" dirty="0"/>
                <a:t> </a:t>
              </a:r>
              <a:r>
                <a:rPr lang="en-US" sz="2800" dirty="0" err="1"/>
                <a:t>túi</a:t>
              </a:r>
              <a:r>
                <a:rPr lang="en-US" sz="2800" dirty="0"/>
                <a:t> </a:t>
              </a:r>
              <a:r>
                <a:rPr lang="en-US" sz="2800" dirty="0" err="1"/>
                <a:t>gạo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/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39294" y="2983808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13kg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2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17520" y="-7620"/>
            <a:ext cx="7080069" cy="22098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9" name="Oval 18"/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0" name="Oval 19"/>
          <p:cNvSpPr/>
          <p:nvPr/>
        </p:nvSpPr>
        <p:spPr>
          <a:xfrm>
            <a:off x="2160609" y="3722472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6kg</a:t>
            </a:r>
          </a:p>
        </p:txBody>
      </p:sp>
      <p:sp>
        <p:nvSpPr>
          <p:cNvPr id="21" name="Oval 20"/>
          <p:cNvSpPr/>
          <p:nvPr/>
        </p:nvSpPr>
        <p:spPr>
          <a:xfrm>
            <a:off x="3892965" y="3722472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69533" y="3974634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 =     13kg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9kg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3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28" name="Oval 27"/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29" name="Oval 28"/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0" name="Oval 29"/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2kg</a:t>
            </a:r>
          </a:p>
        </p:txBody>
      </p:sp>
      <p:sp>
        <p:nvSpPr>
          <p:cNvPr id="31" name="Oval 30"/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4kg</a:t>
            </a:r>
          </a:p>
        </p:txBody>
      </p:sp>
      <p:sp>
        <p:nvSpPr>
          <p:cNvPr id="32" name="Oval 31"/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3kg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35281" y="56550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15255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9" grpId="0" animBg="1"/>
          <p:bldP spid="9" grpId="1" animBg="1"/>
          <p:bldP spid="19" grpId="0" animBg="1"/>
          <p:bldP spid="19" grpId="1" animBg="1"/>
          <p:bldP spid="20" grpId="0" animBg="1"/>
          <p:bldP spid="21" grpId="0" animBg="1"/>
          <p:bldP spid="10" grpId="0"/>
          <p:bldP spid="23" grpId="0"/>
          <p:bldP spid="25" grpId="0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1" grpId="0" animBg="1"/>
          <p:bldP spid="32" grpId="0" animBg="1"/>
          <p:bldP spid="3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52335"/>
            <a:ext cx="7765366" cy="23808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Trò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chơi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Ong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Về</a:t>
            </a:r>
            <a:r>
              <a:rPr lang="en-US" sz="15000" b="1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 </a:t>
            </a:r>
            <a:r>
              <a:rPr lang="en-US" sz="15000" b="1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MercuriusScript" panose="01010101010101010101" pitchFamily="2" charset="0"/>
              </a:rPr>
              <a:t>Tổ</a:t>
            </a:r>
            <a:endParaRPr lang="en-US" sz="15000" b="1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MercuriusScript" panose="01010101010101010101" pitchFamily="2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4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395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620" y="160020"/>
            <a:ext cx="206502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37" name="NextQuestion">
            <a:hlinkClick r:id="rId6" action="ppaction://hlinksldjump"/>
          </p:cNvPr>
          <p:cNvSpPr/>
          <p:nvPr/>
        </p:nvSpPr>
        <p:spPr>
          <a:xfrm>
            <a:off x="8154720" y="3767045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5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37" name="NextQuestion">
            <a:hlinkClick r:id="rId2" action="ppaction://hlinksldjump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solidFill>
                <a:prstClr val="white"/>
              </a:solidFill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8076" y="610538"/>
            <a:ext cx="276225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38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73085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2503918" y="1595000"/>
            <a:ext cx="65973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18: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GB" sz="44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4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892" y="2142309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a)40kg + 20kg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60kg</a:t>
            </a:r>
            <a:r>
              <a:rPr lang="en-US" sz="2800" dirty="0"/>
              <a:t>      8kg + 5kg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13kg</a:t>
            </a:r>
            <a:r>
              <a:rPr lang="en-US" sz="2800" dirty="0"/>
              <a:t>      25kg + 31kg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56kg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60kg – 40kg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20kg</a:t>
            </a:r>
            <a:r>
              <a:rPr lang="en-US" sz="2800" dirty="0"/>
              <a:t>     13kg – 8kg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5kg</a:t>
            </a:r>
            <a:r>
              <a:rPr lang="en-US" sz="2800" dirty="0"/>
              <a:t>      56kg – 31kg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25kg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 marL="457200" indent="-457200">
              <a:lnSpc>
                <a:spcPct val="150000"/>
              </a:lnSpc>
              <a:buAutoNum type="alphaLcParenR" startAt="2"/>
            </a:pPr>
            <a:r>
              <a:rPr lang="en-US" sz="2800" dirty="0"/>
              <a:t>30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+ 6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45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+ 23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68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40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10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30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 13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– 7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             68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-23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=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45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13842" y="1425114"/>
            <a:ext cx="1805131" cy="617957"/>
            <a:chOff x="1183342" y="1464303"/>
            <a:chExt cx="1805131" cy="617957"/>
          </a:xfrm>
        </p:grpSpPr>
        <p:sp>
          <p:nvSpPr>
            <p:cNvPr id="3" name="TextBox 2"/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270256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12560" y="289019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81580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723884" y="289019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319816" y="223539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319816" y="2890190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818973" y="419977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61277" y="485456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55938" y="419977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98242" y="485456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92903" y="419977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734761" y="489213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3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2" name="Group 1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   </a:t>
                </a:r>
                <a:r>
                  <a:rPr lang="en-US" sz="2800" dirty="0" err="1"/>
                  <a:t>Số</a:t>
                </a:r>
                <a:r>
                  <a:rPr lang="en-US" sz="2800" dirty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102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2"/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90172" y="706877"/>
            <a:ext cx="638773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Thỏ</a:t>
            </a:r>
            <a:r>
              <a:rPr lang="en-US" sz="2400" dirty="0"/>
              <a:t>, </a:t>
            </a:r>
            <a:r>
              <a:rPr lang="en-US" sz="2400" dirty="0" err="1"/>
              <a:t>gà</a:t>
            </a:r>
            <a:r>
              <a:rPr lang="en-US" sz="2400" dirty="0"/>
              <a:t>,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thăng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26906" y="984065"/>
            <a:ext cx="4830482" cy="3939540"/>
            <a:chOff x="626906" y="984065"/>
            <a:chExt cx="4830482" cy="3939540"/>
          </a:xfrm>
        </p:grpSpPr>
        <p:sp>
          <p:nvSpPr>
            <p:cNvPr id="19" name="TextBox 18"/>
            <p:cNvSpPr txBox="1"/>
            <p:nvPr/>
          </p:nvSpPr>
          <p:spPr>
            <a:xfrm>
              <a:off x="626906" y="984065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thỏ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      con </a:t>
              </a:r>
              <a:r>
                <a:rPr lang="en-US" sz="2400" dirty="0" err="1"/>
                <a:t>gà</a:t>
              </a:r>
              <a:r>
                <a:rPr lang="en-US" sz="2400" dirty="0"/>
                <a:t>.</a:t>
              </a:r>
            </a:p>
            <a:p>
              <a:pPr marL="342900" indent="-342900">
                <a:lnSpc>
                  <a:spcPts val="15000"/>
                </a:lnSpc>
                <a:buAutoNum type="alphaLcParenR"/>
              </a:pPr>
              <a:r>
                <a:rPr lang="en-US" sz="2400" dirty="0"/>
                <a:t>Con </a:t>
              </a:r>
              <a:r>
                <a:rPr lang="en-US" sz="2400" dirty="0" err="1"/>
                <a:t>chó</a:t>
              </a:r>
              <a:r>
                <a:rPr lang="en-US" sz="2400" dirty="0"/>
                <a:t> </a:t>
              </a:r>
              <a:r>
                <a:rPr lang="en-US" sz="2400" dirty="0" err="1"/>
                <a:t>nặng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      con </a:t>
              </a:r>
              <a:r>
                <a:rPr lang="en-US" sz="2400" dirty="0" err="1"/>
                <a:t>gà</a:t>
              </a:r>
              <a:r>
                <a:rPr lang="en-US" sz="2400" dirty="0"/>
                <a:t>.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793192" y="2068781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5D41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44437" y="3954045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05D41"/>
                </a:solidFill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03282" y="2662159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2 con </a:t>
            </a:r>
            <a:r>
              <a:rPr lang="en-US" sz="2400" dirty="0" err="1"/>
              <a:t>thỏ</a:t>
            </a:r>
            <a:r>
              <a:rPr lang="en-US" sz="2400" dirty="0"/>
              <a:t> = (2 + 2) con </a:t>
            </a:r>
            <a:r>
              <a:rPr lang="en-US" sz="2400" dirty="0" err="1"/>
              <a:t>gà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2 con </a:t>
            </a:r>
            <a:r>
              <a:rPr lang="en-US" sz="2400" dirty="0" err="1"/>
              <a:t>thỏ</a:t>
            </a:r>
            <a:r>
              <a:rPr lang="en-US" sz="2400" dirty="0"/>
              <a:t> = 4 con </a:t>
            </a:r>
            <a:r>
              <a:rPr lang="en-US" sz="2400" dirty="0" err="1"/>
              <a:t>gà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928377" y="4503539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Con </a:t>
            </a:r>
            <a:r>
              <a:rPr lang="en-US" sz="2400" dirty="0" err="1"/>
              <a:t>chó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2 con </a:t>
            </a:r>
            <a:r>
              <a:rPr lang="en-US" sz="2400" dirty="0" err="1"/>
              <a:t>thỏ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3394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363</Words>
  <Application>Microsoft Office PowerPoint</Application>
  <PresentationFormat>Widescreen</PresentationFormat>
  <Paragraphs>73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MercuriusScript</vt:lpstr>
      <vt:lpstr>SVN-Whimsy</vt:lpstr>
      <vt:lpstr>Times New Roman</vt:lpstr>
      <vt:lpstr>UTM Cookies</vt:lpstr>
      <vt:lpstr>Office Theme</vt:lpstr>
      <vt:lpstr>3_Office 主题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65</cp:revision>
  <dcterms:created xsi:type="dcterms:W3CDTF">2021-06-02T01:34:28Z</dcterms:created>
  <dcterms:modified xsi:type="dcterms:W3CDTF">2021-11-09T15:22:22Z</dcterms:modified>
</cp:coreProperties>
</file>