
<file path=[Content_Types].xml><?xml version="1.0" encoding="utf-8"?>
<Types xmlns="http://schemas.openxmlformats.org/package/2006/content-types">
  <Default Extension="emf" ContentType="image/x-emf"/>
  <Default Extension="jpeg" ContentType="image/jpeg"/>
  <Default Extension="jpg" ContentType="image/pn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19" r:id="rId3"/>
    <p:sldMasterId id="2147483732" r:id="rId4"/>
    <p:sldMasterId id="2147483747" r:id="rId5"/>
    <p:sldMasterId id="2147483759" r:id="rId6"/>
    <p:sldMasterId id="2147483771" r:id="rId7"/>
    <p:sldMasterId id="2147483783" r:id="rId8"/>
    <p:sldMasterId id="2147483795" r:id="rId9"/>
  </p:sldMasterIdLst>
  <p:notesMasterIdLst>
    <p:notesMasterId r:id="rId21"/>
  </p:notesMasterIdLst>
  <p:sldIdLst>
    <p:sldId id="281" r:id="rId10"/>
    <p:sldId id="288" r:id="rId11"/>
    <p:sldId id="289" r:id="rId12"/>
    <p:sldId id="290" r:id="rId13"/>
    <p:sldId id="291" r:id="rId14"/>
    <p:sldId id="292" r:id="rId15"/>
    <p:sldId id="287" r:id="rId16"/>
    <p:sldId id="267" r:id="rId17"/>
    <p:sldId id="268" r:id="rId18"/>
    <p:sldId id="269" r:id="rId19"/>
    <p:sldId id="286"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048"/>
    <a:srgbClr val="6D6E72"/>
    <a:srgbClr val="007DC9"/>
    <a:srgbClr val="EF4136"/>
    <a:srgbClr val="F35757"/>
    <a:srgbClr val="C4EA79"/>
    <a:srgbClr val="1F497D"/>
    <a:srgbClr val="6DDBE7"/>
    <a:srgbClr val="14B9EC"/>
    <a:srgbClr val="FF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660"/>
  </p:normalViewPr>
  <p:slideViewPr>
    <p:cSldViewPr snapToGrid="0">
      <p:cViewPr varScale="1">
        <p:scale>
          <a:sx n="65" d="100"/>
          <a:sy n="65"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F5CFC-00D0-4DAE-8D4A-95A0BF74D745}"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7792F-BA85-4B28-9073-82C711387F7E}" type="slidenum">
              <a:rPr lang="en-US" smtClean="0"/>
              <a:t>‹#›</a:t>
            </a:fld>
            <a:endParaRPr lang="en-US"/>
          </a:p>
        </p:txBody>
      </p:sp>
    </p:spTree>
    <p:extLst>
      <p:ext uri="{BB962C8B-B14F-4D97-AF65-F5344CB8AC3E}">
        <p14:creationId xmlns:p14="http://schemas.microsoft.com/office/powerpoint/2010/main" val="241033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4260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78202F42-8E37-417F-B7D4-5F68870918A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0264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a:t>TK: VŨ</a:t>
            </a:r>
            <a:r>
              <a:rPr lang="en-GB" baseline="0" dirty="0"/>
              <a:t> HỒNG</a:t>
            </a:r>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72621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23829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4725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55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19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5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392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5667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351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5452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274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26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8891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468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4775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036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371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2582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8903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01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740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959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56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9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212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393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382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068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185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911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855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0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6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69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3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98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2021/11/14</a:t>
            </a:fld>
            <a:endParaRPr lang="zh-CN" altLang="en-US" sz="2400">
              <a:solidFill>
                <a:prstClr val="black"/>
              </a:solidFill>
            </a:endParaRPr>
          </a:p>
        </p:txBody>
      </p:sp>
      <p:sp>
        <p:nvSpPr>
          <p:cNvPr id="3" name="页脚占位符 2"/>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1187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129"/>
            <a:ext cx="4011084" cy="1162051"/>
          </a:xfrm>
          <a:prstGeom prst="rect">
            <a:avLst/>
          </a:prstGeom>
        </p:spPr>
        <p:txBody>
          <a:bodyPr lIns="121325" tIns="60665" rIns="121325" bIns="60665"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7" y="273121"/>
            <a:ext cx="6815667" cy="5853113"/>
          </a:xfrm>
          <a:prstGeom prst="rect">
            <a:avLst/>
          </a:prstGeom>
        </p:spPr>
        <p:txBody>
          <a:bodyPr lIns="121325" tIns="60665" rIns="121325" bIns="60665"/>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7" y="1435103"/>
            <a:ext cx="4011084" cy="4691062"/>
          </a:xfrm>
          <a:prstGeom prst="rect">
            <a:avLst/>
          </a:prstGeom>
        </p:spPr>
        <p:txBody>
          <a:bodyPr lIns="121325" tIns="60665" rIns="121325" bIns="60665"/>
          <a:lstStyle>
            <a:lvl1pPr marL="0" indent="0">
              <a:buNone/>
              <a:defRPr sz="1900"/>
            </a:lvl1pPr>
            <a:lvl2pPr marL="606590" indent="0">
              <a:buNone/>
              <a:defRPr sz="1600"/>
            </a:lvl2pPr>
            <a:lvl3pPr marL="1213193" indent="0">
              <a:buNone/>
              <a:defRPr sz="1300"/>
            </a:lvl3pPr>
            <a:lvl4pPr marL="1819768" indent="0">
              <a:buNone/>
              <a:defRPr sz="1200"/>
            </a:lvl4pPr>
            <a:lvl5pPr marL="2426382" indent="0">
              <a:buNone/>
              <a:defRPr sz="1200"/>
            </a:lvl5pPr>
            <a:lvl6pPr marL="3032966" indent="0">
              <a:buNone/>
              <a:defRPr sz="1200"/>
            </a:lvl6pPr>
            <a:lvl7pPr marL="3639546" indent="0">
              <a:buNone/>
              <a:defRPr sz="1200"/>
            </a:lvl7pPr>
            <a:lvl8pPr marL="4246151" indent="0">
              <a:buNone/>
              <a:defRPr sz="1200"/>
            </a:lvl8pPr>
            <a:lvl9pPr marL="485275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2021/11/14</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26328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lIns="121325" tIns="60665" rIns="121325" bIns="60665"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lIns="121325" tIns="60665" rIns="121325" bIns="60665"/>
          <a:lstStyle>
            <a:lvl1pPr marL="0" indent="0">
              <a:buNone/>
              <a:defRPr sz="4300"/>
            </a:lvl1pPr>
            <a:lvl2pPr marL="606590" indent="0">
              <a:buNone/>
              <a:defRPr sz="3700"/>
            </a:lvl2pPr>
            <a:lvl3pPr marL="1213193" indent="0">
              <a:buNone/>
              <a:defRPr sz="3200"/>
            </a:lvl3pPr>
            <a:lvl4pPr marL="1819768" indent="0">
              <a:buNone/>
              <a:defRPr sz="2700"/>
            </a:lvl4pPr>
            <a:lvl5pPr marL="2426382" indent="0">
              <a:buNone/>
              <a:defRPr sz="2700"/>
            </a:lvl5pPr>
            <a:lvl6pPr marL="3032966" indent="0">
              <a:buNone/>
              <a:defRPr sz="2700"/>
            </a:lvl6pPr>
            <a:lvl7pPr marL="3639546" indent="0">
              <a:buNone/>
              <a:defRPr sz="2700"/>
            </a:lvl7pPr>
            <a:lvl8pPr marL="4246151" indent="0">
              <a:buNone/>
              <a:defRPr sz="2700"/>
            </a:lvl8pPr>
            <a:lvl9pPr marL="4852759" indent="0">
              <a:buNone/>
              <a:defRPr sz="27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lIns="121325" tIns="60665" rIns="121325" bIns="60665"/>
          <a:lstStyle>
            <a:lvl1pPr marL="0" indent="0">
              <a:buNone/>
              <a:defRPr sz="1900"/>
            </a:lvl1pPr>
            <a:lvl2pPr marL="606590" indent="0">
              <a:buNone/>
              <a:defRPr sz="1600"/>
            </a:lvl2pPr>
            <a:lvl3pPr marL="1213193" indent="0">
              <a:buNone/>
              <a:defRPr sz="1300"/>
            </a:lvl3pPr>
            <a:lvl4pPr marL="1819768" indent="0">
              <a:buNone/>
              <a:defRPr sz="1200"/>
            </a:lvl4pPr>
            <a:lvl5pPr marL="2426382" indent="0">
              <a:buNone/>
              <a:defRPr sz="1200"/>
            </a:lvl5pPr>
            <a:lvl6pPr marL="3032966" indent="0">
              <a:buNone/>
              <a:defRPr sz="1200"/>
            </a:lvl6pPr>
            <a:lvl7pPr marL="3639546" indent="0">
              <a:buNone/>
              <a:defRPr sz="1200"/>
            </a:lvl7pPr>
            <a:lvl8pPr marL="4246151" indent="0">
              <a:buNone/>
              <a:defRPr sz="1200"/>
            </a:lvl8pPr>
            <a:lvl9pPr marL="485275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2021/11/14</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297477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lIns="121325" tIns="60665" rIns="121325" bIns="60665"/>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lIns="121325" tIns="60665" rIns="121325" bIns="606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2021/11/14</a:t>
            </a:fld>
            <a:endParaRPr lang="zh-CN" altLang="en-US" sz="2400">
              <a:solidFill>
                <a:prstClr val="black"/>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37526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83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E312BC2-9FD9-4155-BD6F-2A89BBD6A609}"/>
              </a:ext>
            </a:extLst>
          </p:cNvPr>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25" tIns="60665" rIns="121325" bIns="60665" rtlCol="0" anchor="ctr"/>
          <a:lstStyle/>
          <a:p>
            <a:pPr algn="ctr" defTabSz="1213193"/>
            <a:endParaRPr lang="zh-CN" altLang="en-US" sz="2400">
              <a:solidFill>
                <a:prstClr val="white"/>
              </a:solidFill>
            </a:endParaRPr>
          </a:p>
        </p:txBody>
      </p:sp>
      <p:sp>
        <p:nvSpPr>
          <p:cNvPr id="4" name="矩形 3">
            <a:extLst>
              <a:ext uri="{FF2B5EF4-FFF2-40B4-BE49-F238E27FC236}">
                <a16:creationId xmlns:a16="http://schemas.microsoft.com/office/drawing/2014/main" id="{5B08C38A-797C-4317-852B-F4C09C399E55}"/>
              </a:ext>
            </a:extLst>
          </p:cNvPr>
          <p:cNvSpPr/>
          <p:nvPr userDrawn="1"/>
        </p:nvSpPr>
        <p:spPr>
          <a:xfrm>
            <a:off x="911428"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25" tIns="60665" rIns="121325" bIns="60665" rtlCol="0" anchor="ctr"/>
          <a:lstStyle/>
          <a:p>
            <a:pPr algn="ctr" defTabSz="1213193"/>
            <a:endParaRPr lang="zh-CN" altLang="en-US" sz="2400">
              <a:solidFill>
                <a:prstClr val="white"/>
              </a:solidFill>
            </a:endParaRPr>
          </a:p>
        </p:txBody>
      </p:sp>
    </p:spTree>
    <p:extLst>
      <p:ext uri="{BB962C8B-B14F-4D97-AF65-F5344CB8AC3E}">
        <p14:creationId xmlns:p14="http://schemas.microsoft.com/office/powerpoint/2010/main" val="371857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801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8867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8440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081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210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3141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373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a:solidFill>
                <a:srgbClr val="FFFFFF"/>
              </a:solidFill>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0238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04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6556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6015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1583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2749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731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119536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957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713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431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04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395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27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42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46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348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428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689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6334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419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213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412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713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824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91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37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4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7570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3654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707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55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43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134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5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4594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076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271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373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6296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6344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7021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83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220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7"/>
          <a:stretch>
            <a:fillRect/>
          </a:stretch>
        </p:blipFill>
        <p:spPr>
          <a:xfrm>
            <a:off x="-529" y="-33828"/>
            <a:ext cx="12193057" cy="6925656"/>
          </a:xfrm>
          <a:prstGeom prst="rect">
            <a:avLst/>
          </a:prstGeom>
        </p:spPr>
      </p:pic>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24354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1419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3193" rtl="0" eaLnBrk="1" latinLnBrk="0" hangingPunct="1">
        <a:spcBef>
          <a:spcPct val="0"/>
        </a:spcBef>
        <a:buNone/>
        <a:defRPr sz="5900" kern="1200">
          <a:solidFill>
            <a:schemeClr val="tx1"/>
          </a:solidFill>
          <a:latin typeface="+mj-lt"/>
          <a:ea typeface="+mj-ea"/>
          <a:cs typeface="+mj-cs"/>
        </a:defRPr>
      </a:lvl1pPr>
    </p:titleStyle>
    <p:bodyStyle>
      <a:lvl1pPr marL="454951" indent="-454951" algn="l" defTabSz="121319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5717" indent="-379126" algn="l" defTabSz="121319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6481" indent="-303266" algn="l" defTabSz="121319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3071"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2967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3627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2841"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49454"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5603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3193" rtl="0" eaLnBrk="1" latinLnBrk="0" hangingPunct="1">
        <a:defRPr sz="2400" kern="1200">
          <a:solidFill>
            <a:schemeClr val="tx1"/>
          </a:solidFill>
          <a:latin typeface="+mn-lt"/>
          <a:ea typeface="+mn-ea"/>
          <a:cs typeface="+mn-cs"/>
        </a:defRPr>
      </a:lvl1pPr>
      <a:lvl2pPr marL="606590" algn="l" defTabSz="1213193" rtl="0" eaLnBrk="1" latinLnBrk="0" hangingPunct="1">
        <a:defRPr sz="2400" kern="1200">
          <a:solidFill>
            <a:schemeClr val="tx1"/>
          </a:solidFill>
          <a:latin typeface="+mn-lt"/>
          <a:ea typeface="+mn-ea"/>
          <a:cs typeface="+mn-cs"/>
        </a:defRPr>
      </a:lvl2pPr>
      <a:lvl3pPr marL="1213193" algn="l" defTabSz="1213193" rtl="0" eaLnBrk="1" latinLnBrk="0" hangingPunct="1">
        <a:defRPr sz="2400" kern="1200">
          <a:solidFill>
            <a:schemeClr val="tx1"/>
          </a:solidFill>
          <a:latin typeface="+mn-lt"/>
          <a:ea typeface="+mn-ea"/>
          <a:cs typeface="+mn-cs"/>
        </a:defRPr>
      </a:lvl3pPr>
      <a:lvl4pPr marL="1819768" algn="l" defTabSz="1213193" rtl="0" eaLnBrk="1" latinLnBrk="0" hangingPunct="1">
        <a:defRPr sz="2400" kern="1200">
          <a:solidFill>
            <a:schemeClr val="tx1"/>
          </a:solidFill>
          <a:latin typeface="+mn-lt"/>
          <a:ea typeface="+mn-ea"/>
          <a:cs typeface="+mn-cs"/>
        </a:defRPr>
      </a:lvl4pPr>
      <a:lvl5pPr marL="2426382" algn="l" defTabSz="1213193" rtl="0" eaLnBrk="1" latinLnBrk="0" hangingPunct="1">
        <a:defRPr sz="2400" kern="1200">
          <a:solidFill>
            <a:schemeClr val="tx1"/>
          </a:solidFill>
          <a:latin typeface="+mn-lt"/>
          <a:ea typeface="+mn-ea"/>
          <a:cs typeface="+mn-cs"/>
        </a:defRPr>
      </a:lvl5pPr>
      <a:lvl6pPr marL="3032966" algn="l" defTabSz="1213193" rtl="0" eaLnBrk="1" latinLnBrk="0" hangingPunct="1">
        <a:defRPr sz="2400" kern="1200">
          <a:solidFill>
            <a:schemeClr val="tx1"/>
          </a:solidFill>
          <a:latin typeface="+mn-lt"/>
          <a:ea typeface="+mn-ea"/>
          <a:cs typeface="+mn-cs"/>
        </a:defRPr>
      </a:lvl6pPr>
      <a:lvl7pPr marL="3639546" algn="l" defTabSz="1213193" rtl="0" eaLnBrk="1" latinLnBrk="0" hangingPunct="1">
        <a:defRPr sz="2400" kern="1200">
          <a:solidFill>
            <a:schemeClr val="tx1"/>
          </a:solidFill>
          <a:latin typeface="+mn-lt"/>
          <a:ea typeface="+mn-ea"/>
          <a:cs typeface="+mn-cs"/>
        </a:defRPr>
      </a:lvl7pPr>
      <a:lvl8pPr marL="4246151" algn="l" defTabSz="1213193" rtl="0" eaLnBrk="1" latinLnBrk="0" hangingPunct="1">
        <a:defRPr sz="2400" kern="1200">
          <a:solidFill>
            <a:schemeClr val="tx1"/>
          </a:solidFill>
          <a:latin typeface="+mn-lt"/>
          <a:ea typeface="+mn-ea"/>
          <a:cs typeface="+mn-cs"/>
        </a:defRPr>
      </a:lvl8pPr>
      <a:lvl9pPr marL="4852759" algn="l" defTabSz="121319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029218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41195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70666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15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375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48905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63.xml"/><Relationship Id="rId7" Type="http://schemas.openxmlformats.org/officeDocument/2006/relationships/image" Target="../media/image8.png"/><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slide" Target="slide3.xml"/><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emf"/><Relationship Id="rId3" Type="http://schemas.microsoft.com/office/2007/relationships/media" Target="../media/media3.mp3"/><Relationship Id="rId21" Type="http://schemas.openxmlformats.org/officeDocument/2006/relationships/image" Target="../media/image12.png"/><Relationship Id="rId7" Type="http://schemas.openxmlformats.org/officeDocument/2006/relationships/audio" Target="../media/audio1.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22.png"/><Relationship Id="rId20" Type="http://schemas.openxmlformats.org/officeDocument/2006/relationships/image" Target="../media/image26.png"/><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75.xml"/><Relationship Id="rId15" Type="http://schemas.openxmlformats.org/officeDocument/2006/relationships/image" Target="../media/image21.png"/><Relationship Id="rId10" Type="http://schemas.openxmlformats.org/officeDocument/2006/relationships/image" Target="../media/image6.png"/><Relationship Id="rId19"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png"/><Relationship Id="rId18"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7.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25.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86.xml"/><Relationship Id="rId15" Type="http://schemas.openxmlformats.org/officeDocument/2006/relationships/image" Target="../media/image24.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18"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25.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7.png"/><Relationship Id="rId5" Type="http://schemas.openxmlformats.org/officeDocument/2006/relationships/slideLayout" Target="../slideLayouts/slideLayout97.xml"/><Relationship Id="rId15" Type="http://schemas.openxmlformats.org/officeDocument/2006/relationships/image" Target="../media/image24.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1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7.png"/><Relationship Id="rId17" Type="http://schemas.openxmlformats.org/officeDocument/2006/relationships/image" Target="../media/image24.emf"/><Relationship Id="rId2" Type="http://schemas.openxmlformats.org/officeDocument/2006/relationships/audio" Target="../media/media2.wav"/><Relationship Id="rId16" Type="http://schemas.openxmlformats.org/officeDocument/2006/relationships/image" Target="../media/image22.png"/><Relationship Id="rId20" Type="http://schemas.openxmlformats.org/officeDocument/2006/relationships/image" Target="../media/image12.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108.xml"/><Relationship Id="rId15" Type="http://schemas.openxmlformats.org/officeDocument/2006/relationships/image" Target="../media/image30.png"/><Relationship Id="rId10" Type="http://schemas.openxmlformats.org/officeDocument/2006/relationships/image" Target="../media/image28.png"/><Relationship Id="rId19"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E8D342-3D76-46EA-B956-19325200B063}"/>
              </a:ext>
            </a:extLst>
          </p:cNvPr>
          <p:cNvPicPr>
            <a:picLocks noChangeAspect="1"/>
          </p:cNvPicPr>
          <p:nvPr/>
        </p:nvPicPr>
        <p:blipFill>
          <a:blip r:embed="rId2"/>
          <a:stretch>
            <a:fillRect/>
          </a:stretch>
        </p:blipFill>
        <p:spPr>
          <a:xfrm>
            <a:off x="0" y="0"/>
            <a:ext cx="12192000" cy="6885468"/>
          </a:xfrm>
          <a:prstGeom prst="rect">
            <a:avLst/>
          </a:prstGeom>
        </p:spPr>
      </p:pic>
      <p:pic>
        <p:nvPicPr>
          <p:cNvPr id="10" name="Picture 9">
            <a:extLst>
              <a:ext uri="{FF2B5EF4-FFF2-40B4-BE49-F238E27FC236}">
                <a16:creationId xmlns:a16="http://schemas.microsoft.com/office/drawing/2014/main" id="{02ACA9DB-31BA-4D2C-B38E-85C64058F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11" name="TextBox 10">
            <a:extLst>
              <a:ext uri="{FF2B5EF4-FFF2-40B4-BE49-F238E27FC236}">
                <a16:creationId xmlns:a16="http://schemas.microsoft.com/office/drawing/2014/main" id="{AA4B21EE-D302-4DA3-B92A-9C5592DC0E16}"/>
              </a:ext>
            </a:extLst>
          </p:cNvPr>
          <p:cNvSpPr txBox="1"/>
          <p:nvPr/>
        </p:nvSpPr>
        <p:spPr>
          <a:xfrm>
            <a:off x="2657640" y="2542478"/>
            <a:ext cx="5509842" cy="1446550"/>
          </a:xfrm>
          <a:prstGeom prst="rect">
            <a:avLst/>
          </a:prstGeom>
          <a:noFill/>
        </p:spPr>
        <p:txBody>
          <a:bodyPr wrap="none" rtlCol="0">
            <a:spAutoFit/>
          </a:bodyPr>
          <a:lstStyle/>
          <a:p>
            <a:pPr algn="ct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TOÁN</a:t>
            </a:r>
          </a:p>
        </p:txBody>
      </p:sp>
      <p:sp>
        <p:nvSpPr>
          <p:cNvPr id="12" name="TextBox 11">
            <a:extLst>
              <a:ext uri="{FF2B5EF4-FFF2-40B4-BE49-F238E27FC236}">
                <a16:creationId xmlns:a16="http://schemas.microsoft.com/office/drawing/2014/main" id="{3BF26441-FEBA-4F11-9508-167902488A5B}"/>
              </a:ext>
            </a:extLst>
          </p:cNvPr>
          <p:cNvSpPr txBox="1"/>
          <p:nvPr/>
        </p:nvSpPr>
        <p:spPr>
          <a:xfrm>
            <a:off x="3477576" y="1410740"/>
            <a:ext cx="3869970" cy="830997"/>
          </a:xfrm>
          <a:prstGeom prst="rect">
            <a:avLst/>
          </a:prstGeom>
          <a:noFill/>
        </p:spPr>
        <p:txBody>
          <a:bodyPr wrap="none" rtlCol="0">
            <a:spAutoFit/>
          </a:bodyPr>
          <a:lstStyle/>
          <a:p>
            <a:pPr algn="ct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295577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6" name="Oval 5">
            <a:extLst>
              <a:ext uri="{FF2B5EF4-FFF2-40B4-BE49-F238E27FC236}">
                <a16:creationId xmlns:a16="http://schemas.microsoft.com/office/drawing/2014/main" id="{CED91646-F433-4E33-9259-5D3151798DE5}"/>
              </a:ext>
            </a:extLst>
          </p:cNvPr>
          <p:cNvSpPr/>
          <p:nvPr/>
        </p:nvSpPr>
        <p:spPr>
          <a:xfrm>
            <a:off x="2967936" y="66699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8" name="TextBox 7">
            <a:extLst>
              <a:ext uri="{FF2B5EF4-FFF2-40B4-BE49-F238E27FC236}">
                <a16:creationId xmlns:a16="http://schemas.microsoft.com/office/drawing/2014/main" id="{A68259A6-7178-4239-B4B2-F47B84EF0690}"/>
              </a:ext>
            </a:extLst>
          </p:cNvPr>
          <p:cNvSpPr txBox="1"/>
          <p:nvPr/>
        </p:nvSpPr>
        <p:spPr>
          <a:xfrm>
            <a:off x="3405259" y="666991"/>
            <a:ext cx="7465942" cy="1200329"/>
          </a:xfrm>
          <a:prstGeom prst="rect">
            <a:avLst/>
          </a:prstGeom>
          <a:noFill/>
        </p:spPr>
        <p:txBody>
          <a:bodyPr wrap="square" rtlCol="0">
            <a:spAutoFit/>
          </a:bodyPr>
          <a:lstStyle/>
          <a:p>
            <a:pPr algn="just"/>
            <a:r>
              <a:rPr lang="vi-VN" sz="2400" dirty="0"/>
              <a:t>Ngày thứ nhất, Mai làm được 29 tấm bưu thiếp. Ngày thứ hai, Mai làm được 31 tấm bưu thiếp. Hỏi cả hai ngày Mai làm được bao nhiêu tấm bưu thiếp?</a:t>
            </a:r>
          </a:p>
        </p:txBody>
      </p:sp>
      <p:sp>
        <p:nvSpPr>
          <p:cNvPr id="44" name="TextBox 43">
            <a:extLst>
              <a:ext uri="{FF2B5EF4-FFF2-40B4-BE49-F238E27FC236}">
                <a16:creationId xmlns:a16="http://schemas.microsoft.com/office/drawing/2014/main" id="{58B89BE9-6D3D-4AFA-BE8E-54A785B72C7C}"/>
              </a:ext>
            </a:extLst>
          </p:cNvPr>
          <p:cNvSpPr txBox="1"/>
          <p:nvPr/>
        </p:nvSpPr>
        <p:spPr>
          <a:xfrm>
            <a:off x="5653396" y="1867320"/>
            <a:ext cx="1551369" cy="523220"/>
          </a:xfrm>
          <a:prstGeom prst="rect">
            <a:avLst/>
          </a:prstGeom>
          <a:noFill/>
        </p:spPr>
        <p:txBody>
          <a:bodyPr wrap="square" rtlCol="0">
            <a:spAutoFit/>
          </a:bodyPr>
          <a:lstStyle/>
          <a:p>
            <a:pPr algn="ctr"/>
            <a:r>
              <a:rPr lang="vi-VN" sz="2800" i="1" dirty="0"/>
              <a:t>Bài giải</a:t>
            </a:r>
          </a:p>
        </p:txBody>
      </p:sp>
      <p:sp>
        <p:nvSpPr>
          <p:cNvPr id="45" name="TextBox 44">
            <a:extLst>
              <a:ext uri="{FF2B5EF4-FFF2-40B4-BE49-F238E27FC236}">
                <a16:creationId xmlns:a16="http://schemas.microsoft.com/office/drawing/2014/main" id="{9C36FC5A-AC70-4166-8E02-4A03256647D6}"/>
              </a:ext>
            </a:extLst>
          </p:cNvPr>
          <p:cNvSpPr txBox="1"/>
          <p:nvPr/>
        </p:nvSpPr>
        <p:spPr>
          <a:xfrm>
            <a:off x="3357492" y="2379722"/>
            <a:ext cx="7964556" cy="523220"/>
          </a:xfrm>
          <a:prstGeom prst="rect">
            <a:avLst/>
          </a:prstGeom>
          <a:noFill/>
        </p:spPr>
        <p:txBody>
          <a:bodyPr wrap="square" rtlCol="0">
            <a:spAutoFit/>
          </a:bodyPr>
          <a:lstStyle/>
          <a:p>
            <a:pPr algn="ctr"/>
            <a:r>
              <a:rPr lang="vi-VN" sz="2800" dirty="0">
                <a:solidFill>
                  <a:srgbClr val="FF0000"/>
                </a:solidFill>
              </a:rPr>
              <a:t>Cả hai ngày Mai làm được số tấm bưu thiếp là:</a:t>
            </a:r>
          </a:p>
        </p:txBody>
      </p:sp>
      <p:sp>
        <p:nvSpPr>
          <p:cNvPr id="46" name="TextBox 45">
            <a:extLst>
              <a:ext uri="{FF2B5EF4-FFF2-40B4-BE49-F238E27FC236}">
                <a16:creationId xmlns:a16="http://schemas.microsoft.com/office/drawing/2014/main" id="{5EE9B69E-D98D-4E96-9DF2-561E77DBF337}"/>
              </a:ext>
            </a:extLst>
          </p:cNvPr>
          <p:cNvSpPr txBox="1"/>
          <p:nvPr/>
        </p:nvSpPr>
        <p:spPr>
          <a:xfrm>
            <a:off x="4605487" y="2905780"/>
            <a:ext cx="5065485" cy="523220"/>
          </a:xfrm>
          <a:prstGeom prst="rect">
            <a:avLst/>
          </a:prstGeom>
          <a:noFill/>
        </p:spPr>
        <p:txBody>
          <a:bodyPr wrap="square" rtlCol="0">
            <a:spAutoFit/>
          </a:bodyPr>
          <a:lstStyle/>
          <a:p>
            <a:pPr algn="ctr"/>
            <a:r>
              <a:rPr lang="vi-VN" sz="2800" dirty="0">
                <a:solidFill>
                  <a:srgbClr val="FF0000"/>
                </a:solidFill>
              </a:rPr>
              <a:t>29 + 31 = 60 (tấm bưu thiếp)</a:t>
            </a:r>
          </a:p>
        </p:txBody>
      </p:sp>
      <p:sp>
        <p:nvSpPr>
          <p:cNvPr id="49" name="TextBox 48">
            <a:extLst>
              <a:ext uri="{FF2B5EF4-FFF2-40B4-BE49-F238E27FC236}">
                <a16:creationId xmlns:a16="http://schemas.microsoft.com/office/drawing/2014/main" id="{701C1E85-3E60-44DF-B134-47B736AA81E9}"/>
              </a:ext>
            </a:extLst>
          </p:cNvPr>
          <p:cNvSpPr txBox="1"/>
          <p:nvPr/>
        </p:nvSpPr>
        <p:spPr>
          <a:xfrm>
            <a:off x="5297357" y="3415344"/>
            <a:ext cx="5065485" cy="523220"/>
          </a:xfrm>
          <a:prstGeom prst="rect">
            <a:avLst/>
          </a:prstGeom>
          <a:noFill/>
        </p:spPr>
        <p:txBody>
          <a:bodyPr wrap="square" rtlCol="0">
            <a:spAutoFit/>
          </a:bodyPr>
          <a:lstStyle/>
          <a:p>
            <a:pPr algn="r"/>
            <a:r>
              <a:rPr lang="vi-VN" sz="2800" dirty="0">
                <a:solidFill>
                  <a:srgbClr val="FF0000"/>
                </a:solidFill>
              </a:rPr>
              <a:t>Đáp </a:t>
            </a:r>
            <a:r>
              <a:rPr lang="vi-VN" sz="2800">
                <a:solidFill>
                  <a:srgbClr val="FF0000"/>
                </a:solidFill>
              </a:rPr>
              <a:t>số: 60 tấm bưu thiếp.</a:t>
            </a:r>
            <a:endParaRPr lang="vi-VN" sz="2800" dirty="0">
              <a:solidFill>
                <a:srgbClr val="FF0000"/>
              </a:solidFill>
            </a:endParaRPr>
          </a:p>
        </p:txBody>
      </p:sp>
      <p:pic>
        <p:nvPicPr>
          <p:cNvPr id="4" name="Picture 3">
            <a:extLst>
              <a:ext uri="{FF2B5EF4-FFF2-40B4-BE49-F238E27FC236}">
                <a16:creationId xmlns:a16="http://schemas.microsoft.com/office/drawing/2014/main" id="{78361C20-0D87-4AED-9138-6056D7F55E1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26947" b="26848"/>
          <a:stretch/>
        </p:blipFill>
        <p:spPr>
          <a:xfrm>
            <a:off x="890145" y="1267155"/>
            <a:ext cx="2668378" cy="1677740"/>
          </a:xfrm>
          <a:prstGeom prst="rect">
            <a:avLst/>
          </a:prstGeom>
        </p:spPr>
      </p:pic>
      <p:sp>
        <p:nvSpPr>
          <p:cNvPr id="11" name="Oval 10">
            <a:extLst>
              <a:ext uri="{FF2B5EF4-FFF2-40B4-BE49-F238E27FC236}">
                <a16:creationId xmlns:a16="http://schemas.microsoft.com/office/drawing/2014/main" id="{0C90AF57-2A3B-4743-94AD-52139241E69E}"/>
              </a:ext>
            </a:extLst>
          </p:cNvPr>
          <p:cNvSpPr/>
          <p:nvPr/>
        </p:nvSpPr>
        <p:spPr>
          <a:xfrm>
            <a:off x="1541731" y="395073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12" name="Group 11">
            <a:extLst>
              <a:ext uri="{FF2B5EF4-FFF2-40B4-BE49-F238E27FC236}">
                <a16:creationId xmlns:a16="http://schemas.microsoft.com/office/drawing/2014/main" id="{4BE02A1E-CE3C-40D1-AD5D-07A5D6F6B0A0}"/>
              </a:ext>
            </a:extLst>
          </p:cNvPr>
          <p:cNvGrpSpPr/>
          <p:nvPr/>
        </p:nvGrpSpPr>
        <p:grpSpPr>
          <a:xfrm>
            <a:off x="2118519" y="3938564"/>
            <a:ext cx="1116312" cy="461666"/>
            <a:chOff x="1870518" y="1440653"/>
            <a:chExt cx="1116312" cy="461666"/>
          </a:xfrm>
        </p:grpSpPr>
        <p:grpSp>
          <p:nvGrpSpPr>
            <p:cNvPr id="13" name="Group 12">
              <a:extLst>
                <a:ext uri="{FF2B5EF4-FFF2-40B4-BE49-F238E27FC236}">
                  <a16:creationId xmlns:a16="http://schemas.microsoft.com/office/drawing/2014/main" id="{6BA3E765-9DD9-4CC3-A865-5ABCB47059CC}"/>
                </a:ext>
              </a:extLst>
            </p:cNvPr>
            <p:cNvGrpSpPr/>
            <p:nvPr/>
          </p:nvGrpSpPr>
          <p:grpSpPr>
            <a:xfrm>
              <a:off x="1870518" y="1440654"/>
              <a:ext cx="758382" cy="461665"/>
              <a:chOff x="1870518" y="1440654"/>
              <a:chExt cx="758382" cy="461665"/>
            </a:xfrm>
          </p:grpSpPr>
          <p:sp>
            <p:nvSpPr>
              <p:cNvPr id="15" name="Rectangle: Rounded Corners 14">
                <a:extLst>
                  <a:ext uri="{FF2B5EF4-FFF2-40B4-BE49-F238E27FC236}">
                    <a16:creationId xmlns:a16="http://schemas.microsoft.com/office/drawing/2014/main" id="{591336DE-91C0-47CB-8E41-F40B6C5E1352}"/>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590C7C11-D4E1-4581-BDBA-7E77364BEB12}"/>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4" name="TextBox 13">
              <a:extLst>
                <a:ext uri="{FF2B5EF4-FFF2-40B4-BE49-F238E27FC236}">
                  <a16:creationId xmlns:a16="http://schemas.microsoft.com/office/drawing/2014/main" id="{2C3266A3-4C55-4E56-A680-ECD01B44B266}"/>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pic>
        <p:nvPicPr>
          <p:cNvPr id="5" name="Picture 4">
            <a:extLst>
              <a:ext uri="{FF2B5EF4-FFF2-40B4-BE49-F238E27FC236}">
                <a16:creationId xmlns:a16="http://schemas.microsoft.com/office/drawing/2014/main" id="{E66101A1-E8EA-4E24-AF49-385D128F562F}"/>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76660" y="3950736"/>
            <a:ext cx="3553411" cy="2440583"/>
          </a:xfrm>
          <a:prstGeom prst="rect">
            <a:avLst/>
          </a:prstGeom>
        </p:spPr>
      </p:pic>
      <p:grpSp>
        <p:nvGrpSpPr>
          <p:cNvPr id="7" name="Group 6">
            <a:extLst>
              <a:ext uri="{FF2B5EF4-FFF2-40B4-BE49-F238E27FC236}">
                <a16:creationId xmlns:a16="http://schemas.microsoft.com/office/drawing/2014/main" id="{704A23C0-042C-45F9-83D7-30A7D4227BD6}"/>
              </a:ext>
            </a:extLst>
          </p:cNvPr>
          <p:cNvGrpSpPr/>
          <p:nvPr/>
        </p:nvGrpSpPr>
        <p:grpSpPr>
          <a:xfrm>
            <a:off x="1080819" y="4463424"/>
            <a:ext cx="5995841" cy="1195042"/>
            <a:chOff x="1080819" y="4463424"/>
            <a:chExt cx="5995841" cy="1195042"/>
          </a:xfrm>
        </p:grpSpPr>
        <p:sp>
          <p:nvSpPr>
            <p:cNvPr id="18" name="TextBox 17">
              <a:extLst>
                <a:ext uri="{FF2B5EF4-FFF2-40B4-BE49-F238E27FC236}">
                  <a16:creationId xmlns:a16="http://schemas.microsoft.com/office/drawing/2014/main" id="{7003AFF7-8D9D-4E02-BC4E-56EA016A4A9D}"/>
                </a:ext>
              </a:extLst>
            </p:cNvPr>
            <p:cNvSpPr txBox="1"/>
            <p:nvPr/>
          </p:nvSpPr>
          <p:spPr>
            <a:xfrm>
              <a:off x="1080819" y="4463424"/>
              <a:ext cx="5995841" cy="1131848"/>
            </a:xfrm>
            <a:prstGeom prst="rect">
              <a:avLst/>
            </a:prstGeom>
            <a:noFill/>
          </p:spPr>
          <p:txBody>
            <a:bodyPr wrap="square" rtlCol="0">
              <a:spAutoFit/>
            </a:bodyPr>
            <a:lstStyle/>
            <a:p>
              <a:pPr algn="just">
                <a:lnSpc>
                  <a:spcPct val="150000"/>
                </a:lnSpc>
              </a:pPr>
              <a:r>
                <a:rPr lang="vi-VN" sz="2400" dirty="0"/>
                <a:t>Kiến đỏ phải bò qua bụi cỏ để đến cái kẹo.</a:t>
              </a:r>
            </a:p>
            <a:p>
              <a:pPr algn="just">
                <a:lnSpc>
                  <a:spcPct val="150000"/>
                </a:lnSpc>
              </a:pPr>
              <a:r>
                <a:rPr lang="vi-VN" sz="2400" dirty="0"/>
                <a:t>Kiến đỏ phải bò              cm.</a:t>
              </a:r>
            </a:p>
          </p:txBody>
        </p:sp>
        <p:sp>
          <p:nvSpPr>
            <p:cNvPr id="19" name="Rectangle: Rounded Corners 18">
              <a:extLst>
                <a:ext uri="{FF2B5EF4-FFF2-40B4-BE49-F238E27FC236}">
                  <a16:creationId xmlns:a16="http://schemas.microsoft.com/office/drawing/2014/main" id="{2566484A-AE98-4CFE-B556-AB8B30AAB325}"/>
                </a:ext>
              </a:extLst>
            </p:cNvPr>
            <p:cNvSpPr/>
            <p:nvPr/>
          </p:nvSpPr>
          <p:spPr>
            <a:xfrm>
              <a:off x="3405257" y="504004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grpSp>
      <p:sp>
        <p:nvSpPr>
          <p:cNvPr id="21" name="Rectangle: Rounded Corners 20">
            <a:extLst>
              <a:ext uri="{FF2B5EF4-FFF2-40B4-BE49-F238E27FC236}">
                <a16:creationId xmlns:a16="http://schemas.microsoft.com/office/drawing/2014/main" id="{FF0AFB36-08D5-47BA-AED7-4F9EB83ED6C9}"/>
              </a:ext>
            </a:extLst>
          </p:cNvPr>
          <p:cNvSpPr/>
          <p:nvPr/>
        </p:nvSpPr>
        <p:spPr>
          <a:xfrm>
            <a:off x="3405257" y="5040042"/>
            <a:ext cx="928203"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91</a:t>
            </a:r>
          </a:p>
        </p:txBody>
      </p:sp>
      <p:sp>
        <p:nvSpPr>
          <p:cNvPr id="22" name="Rectangle 21">
            <a:extLst>
              <a:ext uri="{FF2B5EF4-FFF2-40B4-BE49-F238E27FC236}">
                <a16:creationId xmlns:a16="http://schemas.microsoft.com/office/drawing/2014/main" id="{00739EDF-B4C7-42A0-9228-BA1592CD3C8C}"/>
              </a:ext>
            </a:extLst>
          </p:cNvPr>
          <p:cNvSpPr/>
          <p:nvPr/>
        </p:nvSpPr>
        <p:spPr>
          <a:xfrm>
            <a:off x="4605487" y="5584264"/>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37 + 54 =         </a:t>
            </a:r>
          </a:p>
        </p:txBody>
      </p:sp>
      <p:sp>
        <p:nvSpPr>
          <p:cNvPr id="23" name="TextBox 22">
            <a:extLst>
              <a:ext uri="{FF2B5EF4-FFF2-40B4-BE49-F238E27FC236}">
                <a16:creationId xmlns:a16="http://schemas.microsoft.com/office/drawing/2014/main" id="{7FEC0F11-45F2-4CBB-941E-1C289555B568}"/>
              </a:ext>
            </a:extLst>
          </p:cNvPr>
          <p:cNvSpPr txBox="1"/>
          <p:nvPr/>
        </p:nvSpPr>
        <p:spPr>
          <a:xfrm>
            <a:off x="6300727" y="5658324"/>
            <a:ext cx="639919" cy="584775"/>
          </a:xfrm>
          <a:prstGeom prst="rect">
            <a:avLst/>
          </a:prstGeom>
          <a:noFill/>
        </p:spPr>
        <p:txBody>
          <a:bodyPr wrap="none" rtlCol="0">
            <a:spAutoFit/>
          </a:bodyPr>
          <a:lstStyle/>
          <a:p>
            <a:r>
              <a:rPr lang="vi-VN" sz="3200" b="1" dirty="0">
                <a:solidFill>
                  <a:srgbClr val="FF0000"/>
                </a:solidFill>
              </a:rPr>
              <a:t>91</a:t>
            </a:r>
          </a:p>
        </p:txBody>
      </p:sp>
    </p:spTree>
    <p:extLst>
      <p:ext uri="{BB962C8B-B14F-4D97-AF65-F5344CB8AC3E}">
        <p14:creationId xmlns:p14="http://schemas.microsoft.com/office/powerpoint/2010/main" val="25311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arn(inVertical)">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4" grpId="0"/>
      <p:bldP spid="45" grpId="0"/>
      <p:bldP spid="46" grpId="0"/>
      <p:bldP spid="49" grpId="0"/>
      <p:bldP spid="11" grpId="0" animBg="1"/>
      <p:bldP spid="21" grpId="0" animBg="1"/>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背景天空漫画云">
            <a:extLst>
              <a:ext uri="{FF2B5EF4-FFF2-40B4-BE49-F238E27FC236}">
                <a16:creationId xmlns:a16="http://schemas.microsoft.com/office/drawing/2014/main" id="{2DC03C34-3504-47D5-8752-2DCF83C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29"/>
            <a:ext cx="12192000" cy="684765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EFAEB0CC-8C63-467D-8733-FA5260126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433" y="3561223"/>
            <a:ext cx="2630951" cy="3296849"/>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6" y="5060677"/>
            <a:ext cx="12191877"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5979" y="4946701"/>
            <a:ext cx="2880320" cy="1608863"/>
          </a:xfrm>
          <a:prstGeom prst="rect">
            <a:avLst/>
          </a:prstGeom>
        </p:spPr>
      </p:pic>
      <p:pic>
        <p:nvPicPr>
          <p:cNvPr id="11" name="图片 10">
            <a:extLst>
              <a:ext uri="{FF2B5EF4-FFF2-40B4-BE49-F238E27FC236}">
                <a16:creationId xmlns:a16="http://schemas.microsoft.com/office/drawing/2014/main" id="{6270AD54-36B5-428C-BF99-126AD32BB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441" y="3828539"/>
            <a:ext cx="1248139" cy="1922597"/>
          </a:xfrm>
          <a:prstGeom prst="rect">
            <a:avLst/>
          </a:prstGeom>
        </p:spPr>
      </p:pic>
      <p:sp>
        <p:nvSpPr>
          <p:cNvPr id="41" name="矩形 40">
            <a:extLst>
              <a:ext uri="{FF2B5EF4-FFF2-40B4-BE49-F238E27FC236}">
                <a16:creationId xmlns:a16="http://schemas.microsoft.com/office/drawing/2014/main" id="{AFB8A9BD-5390-446E-A0A5-27517F552C00}"/>
              </a:ext>
            </a:extLst>
          </p:cNvPr>
          <p:cNvSpPr/>
          <p:nvPr/>
        </p:nvSpPr>
        <p:spPr>
          <a:xfrm>
            <a:off x="1487489" y="549569"/>
            <a:ext cx="2688299" cy="1055791"/>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03" tIns="60655" rIns="121303" bIns="60655" rtlCol="0" anchor="ctr"/>
          <a:lstStyle/>
          <a:p>
            <a:pPr algn="ctr" defTabSz="1212982"/>
            <a:endParaRPr lang="zh-CN" altLang="en-US" sz="2400">
              <a:solidFill>
                <a:prstClr val="white"/>
              </a:solidFill>
            </a:endParaRPr>
          </a:p>
        </p:txBody>
      </p:sp>
      <p:sp>
        <p:nvSpPr>
          <p:cNvPr id="44" name="矩形 43">
            <a:extLst>
              <a:ext uri="{FF2B5EF4-FFF2-40B4-BE49-F238E27FC236}">
                <a16:creationId xmlns:a16="http://schemas.microsoft.com/office/drawing/2014/main" id="{CDF014B8-BAF0-49AA-B8B6-BE0F60B70158}"/>
              </a:ext>
            </a:extLst>
          </p:cNvPr>
          <p:cNvSpPr/>
          <p:nvPr/>
        </p:nvSpPr>
        <p:spPr>
          <a:xfrm>
            <a:off x="911428" y="837512"/>
            <a:ext cx="2784309" cy="143971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03" tIns="60655" rIns="121303" bIns="60655" rtlCol="0" anchor="ctr"/>
          <a:lstStyle/>
          <a:p>
            <a:pPr algn="ctr" defTabSz="1212982"/>
            <a:endParaRPr lang="zh-CN" altLang="en-US" sz="2400">
              <a:solidFill>
                <a:prstClr val="white"/>
              </a:solidFill>
            </a:endParaRPr>
          </a:p>
        </p:txBody>
      </p:sp>
      <p:pic>
        <p:nvPicPr>
          <p:cNvPr id="3" name="图片 2">
            <a:extLst>
              <a:ext uri="{FF2B5EF4-FFF2-40B4-BE49-F238E27FC236}">
                <a16:creationId xmlns:a16="http://schemas.microsoft.com/office/drawing/2014/main" id="{9D58790A-99A6-4773-A502-349F41E82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4824" y="837512"/>
            <a:ext cx="7307437" cy="3263355"/>
          </a:xfrm>
          <a:prstGeom prst="rect">
            <a:avLst/>
          </a:prstGeom>
        </p:spPr>
      </p:pic>
      <p:sp>
        <p:nvSpPr>
          <p:cNvPr id="28" name="TextBox 37"/>
          <p:cNvSpPr txBox="1"/>
          <p:nvPr/>
        </p:nvSpPr>
        <p:spPr>
          <a:xfrm>
            <a:off x="2147417" y="2818879"/>
            <a:ext cx="7584843" cy="1230727"/>
          </a:xfrm>
          <a:prstGeom prst="rect">
            <a:avLst/>
          </a:prstGeom>
          <a:noFill/>
        </p:spPr>
        <p:txBody>
          <a:bodyPr wrap="square" lIns="121303" tIns="60655" rIns="121303" bIns="60655" rtlCol="0">
            <a:spAutoFit/>
          </a:bodyPr>
          <a:lstStyle/>
          <a:p>
            <a:pPr algn="ctr" defTabSz="1212982"/>
            <a:r>
              <a:rPr lang="en-US" altLang="zh-CN" sz="7200" spc="-400" dirty="0">
                <a:solidFill>
                  <a:srgbClr val="2CA6E0"/>
                </a:solidFill>
                <a:ea typeface="Arial-Rounded" pitchFamily="34" charset="0"/>
                <a:cs typeface="Arial-Rounded" pitchFamily="34" charset="0"/>
                <a:sym typeface="+mn-lt"/>
              </a:rPr>
              <a:t>HẸN GẶP LẠI</a:t>
            </a:r>
            <a:endParaRPr lang="zh-CN" altLang="en-US" sz="7200" spc="-400" dirty="0">
              <a:solidFill>
                <a:srgbClr val="2CA6E0"/>
              </a:solidFill>
              <a:ea typeface="Arial-Rounded" pitchFamily="34" charset="0"/>
              <a:cs typeface="Arial-Rounded" pitchFamily="34" charset="0"/>
              <a:sym typeface="+mn-lt"/>
            </a:endParaRPr>
          </a:p>
        </p:txBody>
      </p:sp>
      <p:pic>
        <p:nvPicPr>
          <p:cNvPr id="40" name="图片 39">
            <a:extLst>
              <a:ext uri="{FF2B5EF4-FFF2-40B4-BE49-F238E27FC236}">
                <a16:creationId xmlns:a16="http://schemas.microsoft.com/office/drawing/2014/main" id="{79967922-C563-4690-9A2C-BD26C68994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360" y="357680"/>
            <a:ext cx="2043456" cy="1919621"/>
          </a:xfrm>
          <a:prstGeom prst="rect">
            <a:avLst/>
          </a:prstGeom>
        </p:spPr>
      </p:pic>
      <p:pic>
        <p:nvPicPr>
          <p:cNvPr id="37" name="图片 36">
            <a:extLst>
              <a:ext uri="{FF2B5EF4-FFF2-40B4-BE49-F238E27FC236}">
                <a16:creationId xmlns:a16="http://schemas.microsoft.com/office/drawing/2014/main" id="{CB32B15B-D356-416A-AA78-D94167D636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9475" flipH="1">
            <a:off x="8233787" y="4457405"/>
            <a:ext cx="529296" cy="901930"/>
          </a:xfrm>
          <a:prstGeom prst="rect">
            <a:avLst/>
          </a:prstGeom>
        </p:spPr>
      </p:pic>
    </p:spTree>
    <p:extLst>
      <p:ext uri="{BB962C8B-B14F-4D97-AF65-F5344CB8AC3E}">
        <p14:creationId xmlns:p14="http://schemas.microsoft.com/office/powerpoint/2010/main" val="281289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14:presetBounceEnd="5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6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14:presetBounceEnd="44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4000">
                                          <p:cBhvr additive="base">
                                            <p:cTn id="12"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46000" fill="hold" nodeType="afterEffect" p14:presetBounceEnd="3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30000">
                                          <p:cBhvr additive="base">
                                            <p:cTn id="17" dur="1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18"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4600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500" fill="hold"/>
                                            <p:tgtEl>
                                              <p:spTgt spid="39"/>
                                            </p:tgtEl>
                                            <p:attrNameLst>
                                              <p:attrName>ppt_x</p:attrName>
                                            </p:attrNameLst>
                                          </p:cBhvr>
                                          <p:tavLst>
                                            <p:tav tm="0">
                                              <p:val>
                                                <p:strVal val="1+#ppt_w/2"/>
                                              </p:val>
                                            </p:tav>
                                            <p:tav tm="100000">
                                              <p:val>
                                                <p:strVal val="#ppt_x"/>
                                              </p:val>
                                            </p:tav>
                                          </p:tavLst>
                                        </p:anim>
                                        <p:anim calcmode="lin" valueType="num">
                                          <p:cBhvr additive="base">
                                            <p:cTn id="18"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hlinkClick r:id="rId9" action="ppaction://hlinksldjump"/>
            <a:extLst>
              <a:ext uri="{FF2B5EF4-FFF2-40B4-BE49-F238E27FC236}">
                <a16:creationId xmlns:a16="http://schemas.microsoft.com/office/drawing/2014/main" id="{FC07CF22-6672-4498-8851-81F6565186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2"/>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4"/>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r>
              <a:rPr lang="en-US" b="1" dirty="0" err="1">
                <a:solidFill>
                  <a:prstClr val="black"/>
                </a:solidFill>
              </a:rPr>
              <a:t>Nhạc</a:t>
            </a:r>
            <a:r>
              <a:rPr lang="en-US" b="1" dirty="0">
                <a:solidFill>
                  <a:prstClr val="black"/>
                </a:solidFill>
              </a:rPr>
              <a:t> </a:t>
            </a:r>
            <a:r>
              <a:rPr lang="en-US" b="1" dirty="0" err="1">
                <a:solidFill>
                  <a:prstClr val="black"/>
                </a:solidFill>
              </a:rPr>
              <a:t>nền</a:t>
            </a:r>
            <a:endParaRPr lang="en-US" b="1" dirty="0">
              <a:solidFill>
                <a:prstClr val="black"/>
              </a:solidFill>
            </a:endParaRPr>
          </a:p>
        </p:txBody>
      </p:sp>
    </p:spTree>
    <p:extLst>
      <p:ext uri="{BB962C8B-B14F-4D97-AF65-F5344CB8AC3E}">
        <p14:creationId xmlns:p14="http://schemas.microsoft.com/office/powerpoint/2010/main" val="21958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2974"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39"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974" y="305475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4540639" y="3054758"/>
            <a:ext cx="1347333"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4169" y="5907605"/>
            <a:ext cx="2138141" cy="2941725"/>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246504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52</a:t>
              </a:r>
              <a:endParaRPr lang="en-US" sz="4400" dirty="0">
                <a:solidFill>
                  <a:schemeClr val="tx1"/>
                </a:solidFil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0492"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53</a:t>
              </a:r>
              <a:endParaRPr lang="en-US" sz="4400" dirty="0">
                <a:solidFill>
                  <a:schemeClr val="tx1"/>
                </a:solidFil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1"/>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54</a:t>
              </a:r>
              <a:endParaRPr lang="en-US" sz="4400" dirty="0">
                <a:solidFill>
                  <a:schemeClr val="tx1"/>
                </a:solidFil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3261"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55</a:t>
              </a:r>
              <a:endParaRPr lang="en-US" sz="4400" dirty="0">
                <a:solidFill>
                  <a:schemeClr val="tx1"/>
                </a:solidFil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36207" y="161108"/>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28 </a:t>
                </a:r>
                <a:r>
                  <a:rPr lang="en-US" sz="4800" b="1"/>
                  <a:t>+ 24 </a:t>
                </a:r>
                <a:r>
                  <a:rPr lang="en-US" sz="4800" b="1" dirty="0"/>
                  <a:t>=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6"/>
            <a:ext cx="487363" cy="487363"/>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759465" y="2036998"/>
            <a:ext cx="1550424" cy="646331"/>
          </a:xfrm>
          <a:prstGeom prst="rect">
            <a:avLst/>
          </a:prstGeom>
          <a:noFill/>
        </p:spPr>
        <p:txBody>
          <a:bodyPr wrap="none" rtlCol="0">
            <a:spAutoFit/>
          </a:bodyPr>
          <a:lstStyle/>
          <a:p>
            <a:pPr algn="ctr"/>
            <a:r>
              <a:rPr lang="en-US" b="1" dirty="0" err="1">
                <a:solidFill>
                  <a:prstClr val="black"/>
                </a:solidFill>
              </a:rPr>
              <a:t>Âm</a:t>
            </a:r>
            <a:r>
              <a:rPr lang="en-US" b="1" dirty="0">
                <a:solidFill>
                  <a:prstClr val="black"/>
                </a:solidFill>
              </a:rPr>
              <a:t> </a:t>
            </a:r>
            <a:r>
              <a:rPr lang="en-US" b="1" dirty="0" err="1">
                <a:solidFill>
                  <a:prstClr val="black"/>
                </a:solidFill>
              </a:rPr>
              <a:t>thanh</a:t>
            </a:r>
            <a:r>
              <a:rPr lang="en-US" b="1" dirty="0">
                <a:solidFill>
                  <a:prstClr val="black"/>
                </a:solidFill>
              </a:rPr>
              <a:t> </a:t>
            </a:r>
          </a:p>
          <a:p>
            <a:pPr algn="ctr"/>
            <a:r>
              <a:rPr lang="en-US" b="1" dirty="0" err="1">
                <a:solidFill>
                  <a:prstClr val="black"/>
                </a:solidFill>
              </a:rPr>
              <a:t>khi</a:t>
            </a:r>
            <a:r>
              <a:rPr lang="en-US" b="1" dirty="0">
                <a:solidFill>
                  <a:prstClr val="black"/>
                </a:solidFill>
              </a:rPr>
              <a:t> </a:t>
            </a:r>
            <a:r>
              <a:rPr lang="en-US" b="1" dirty="0" err="1">
                <a:solidFill>
                  <a:prstClr val="black"/>
                </a:solidFill>
              </a:rPr>
              <a:t>chọn</a:t>
            </a:r>
            <a:r>
              <a:rPr lang="en-US" b="1" dirty="0">
                <a:solidFill>
                  <a:prstClr val="black"/>
                </a:solidFill>
              </a:rPr>
              <a:t> </a:t>
            </a:r>
            <a:r>
              <a:rPr lang="en-US" b="1" dirty="0" err="1">
                <a:solidFill>
                  <a:prstClr val="black"/>
                </a:solidFill>
              </a:rPr>
              <a:t>Đúng</a:t>
            </a:r>
            <a:endParaRPr lang="en-US" b="1" dirty="0">
              <a:solidFill>
                <a:prstClr val="black"/>
              </a:solidFil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645107" y="3625082"/>
            <a:ext cx="1326004" cy="646331"/>
          </a:xfrm>
          <a:prstGeom prst="rect">
            <a:avLst/>
          </a:prstGeom>
          <a:noFill/>
        </p:spPr>
        <p:txBody>
          <a:bodyPr wrap="none" rtlCol="0">
            <a:spAutoFit/>
          </a:bodyPr>
          <a:lstStyle/>
          <a:p>
            <a:pPr algn="ctr"/>
            <a:r>
              <a:rPr lang="en-US" b="1" dirty="0" err="1">
                <a:solidFill>
                  <a:prstClr val="black"/>
                </a:solidFill>
              </a:rPr>
              <a:t>Âm</a:t>
            </a:r>
            <a:r>
              <a:rPr lang="en-US" b="1" dirty="0">
                <a:solidFill>
                  <a:prstClr val="black"/>
                </a:solidFill>
              </a:rPr>
              <a:t> </a:t>
            </a:r>
            <a:r>
              <a:rPr lang="en-US" b="1" dirty="0" err="1">
                <a:solidFill>
                  <a:prstClr val="black"/>
                </a:solidFill>
              </a:rPr>
              <a:t>thanh</a:t>
            </a:r>
            <a:r>
              <a:rPr lang="en-US" b="1" dirty="0">
                <a:solidFill>
                  <a:prstClr val="black"/>
                </a:solidFill>
              </a:rPr>
              <a:t> </a:t>
            </a:r>
          </a:p>
          <a:p>
            <a:pPr algn="ctr"/>
            <a:r>
              <a:rPr lang="en-US" b="1" dirty="0" err="1">
                <a:solidFill>
                  <a:prstClr val="black"/>
                </a:solidFill>
              </a:rPr>
              <a:t>khi</a:t>
            </a:r>
            <a:r>
              <a:rPr lang="en-US" b="1" dirty="0">
                <a:solidFill>
                  <a:prstClr val="black"/>
                </a:solidFill>
              </a:rPr>
              <a:t> </a:t>
            </a:r>
            <a:r>
              <a:rPr lang="en-US" b="1" dirty="0" err="1">
                <a:solidFill>
                  <a:prstClr val="black"/>
                </a:solidFill>
              </a:rPr>
              <a:t>chọn</a:t>
            </a:r>
            <a:r>
              <a:rPr lang="en-US" b="1" dirty="0">
                <a:solidFill>
                  <a:prstClr val="black"/>
                </a:solidFill>
              </a:rPr>
              <a:t> Sai</a:t>
            </a:r>
          </a:p>
        </p:txBody>
      </p:sp>
    </p:spTree>
    <p:extLst>
      <p:ext uri="{BB962C8B-B14F-4D97-AF65-F5344CB8AC3E}">
        <p14:creationId xmlns:p14="http://schemas.microsoft.com/office/powerpoint/2010/main" val="526561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7" y="-1897977"/>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4420"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39104" y="5219029"/>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9228" y="2459324"/>
            <a:ext cx="4396608" cy="1867735"/>
            <a:chOff x="421989" y="2468391"/>
            <a:chExt cx="4396608" cy="1867735"/>
          </a:xfrm>
        </p:grpSpPr>
        <p:sp>
          <p:nvSpPr>
            <p:cNvPr id="26" name="Freeform: Shape 25">
              <a:extLst>
                <a:ext uri="{FF2B5EF4-FFF2-40B4-BE49-F238E27FC236}">
                  <a16:creationId xmlns:a16="http://schemas.microsoft.com/office/drawing/2014/main" id="{DE107CBF-D45A-4821-9AF9-91E811B920BF}"/>
                </a:ext>
              </a:extLst>
            </p:cNvPr>
            <p:cNvSpPr/>
            <p:nvPr/>
          </p:nvSpPr>
          <p:spPr>
            <a:xfrm>
              <a:off x="421989" y="246839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7</a:t>
              </a:r>
              <a:r>
                <a:rPr lang="en-US" sz="4400">
                  <a:solidFill>
                    <a:schemeClr val="tx1"/>
                  </a:solidFill>
                </a:rPr>
                <a:t>5</a:t>
              </a:r>
              <a:endParaRPr lang="en-US" sz="4400" dirty="0">
                <a:solidFill>
                  <a:schemeClr val="tx1"/>
                </a:solidFil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79"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66</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4"/>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28 </a:t>
              </a:r>
              <a:r>
                <a:rPr lang="en-US" sz="2400" b="1"/>
                <a:t>+ </a:t>
              </a:r>
              <a:r>
                <a:rPr lang="en-US" sz="4400" dirty="0">
                  <a:solidFill>
                    <a:schemeClr val="tx1"/>
                  </a:solidFill>
                </a:rPr>
                <a:t>7</a:t>
              </a:r>
              <a:r>
                <a:rPr lang="en-US" sz="4400">
                  <a:solidFill>
                    <a:schemeClr val="tx1"/>
                  </a:solidFill>
                </a:rPr>
                <a:t>4</a:t>
              </a:r>
              <a:endParaRPr lang="en-US" sz="4400" dirty="0">
                <a:solidFill>
                  <a:schemeClr val="tx1"/>
                </a:solidFil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67</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57 </a:t>
                </a:r>
                <a:r>
                  <a:rPr lang="en-US" sz="4400" b="1"/>
                  <a:t>+ 8 </a:t>
                </a:r>
                <a:r>
                  <a:rPr lang="en-US" sz="4400" b="1" dirty="0"/>
                  <a:t>=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algn="ctr"/>
            <a:r>
              <a:rPr lang="en-US" b="1" dirty="0" err="1">
                <a:solidFill>
                  <a:prstClr val="black"/>
                </a:solidFill>
              </a:rPr>
              <a:t>Âm</a:t>
            </a:r>
            <a:r>
              <a:rPr lang="en-US" b="1" dirty="0">
                <a:solidFill>
                  <a:prstClr val="black"/>
                </a:solidFill>
              </a:rPr>
              <a:t> </a:t>
            </a:r>
            <a:r>
              <a:rPr lang="en-US" b="1" dirty="0" err="1">
                <a:solidFill>
                  <a:prstClr val="black"/>
                </a:solidFill>
              </a:rPr>
              <a:t>thanh</a:t>
            </a:r>
            <a:r>
              <a:rPr lang="en-US" b="1" dirty="0">
                <a:solidFill>
                  <a:prstClr val="black"/>
                </a:solidFill>
              </a:rPr>
              <a:t> </a:t>
            </a:r>
          </a:p>
          <a:p>
            <a:pPr algn="ctr"/>
            <a:r>
              <a:rPr lang="en-US" b="1" dirty="0" err="1">
                <a:solidFill>
                  <a:prstClr val="black"/>
                </a:solidFill>
              </a:rPr>
              <a:t>khi</a:t>
            </a:r>
            <a:r>
              <a:rPr lang="en-US" b="1" dirty="0">
                <a:solidFill>
                  <a:prstClr val="black"/>
                </a:solidFill>
              </a:rPr>
              <a:t> </a:t>
            </a:r>
            <a:r>
              <a:rPr lang="en-US" b="1" dirty="0" err="1">
                <a:solidFill>
                  <a:prstClr val="black"/>
                </a:solidFill>
              </a:rPr>
              <a:t>chọn</a:t>
            </a:r>
            <a:r>
              <a:rPr lang="en-US" b="1" dirty="0">
                <a:solidFill>
                  <a:prstClr val="black"/>
                </a:solidFill>
              </a:rPr>
              <a:t> </a:t>
            </a:r>
            <a:r>
              <a:rPr lang="en-US" b="1" dirty="0" err="1">
                <a:solidFill>
                  <a:prstClr val="black"/>
                </a:solidFill>
              </a:rPr>
              <a:t>Đúng</a:t>
            </a:r>
            <a:endParaRPr lang="en-US" b="1" dirty="0">
              <a:solidFill>
                <a:prstClr val="black"/>
              </a:solidFill>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algn="ctr"/>
            <a:r>
              <a:rPr lang="en-US" b="1" dirty="0" err="1">
                <a:solidFill>
                  <a:prstClr val="black"/>
                </a:solidFill>
              </a:rPr>
              <a:t>Âm</a:t>
            </a:r>
            <a:r>
              <a:rPr lang="en-US" b="1" dirty="0">
                <a:solidFill>
                  <a:prstClr val="black"/>
                </a:solidFill>
              </a:rPr>
              <a:t> </a:t>
            </a:r>
            <a:r>
              <a:rPr lang="en-US" b="1" dirty="0" err="1">
                <a:solidFill>
                  <a:prstClr val="black"/>
                </a:solidFill>
              </a:rPr>
              <a:t>thanh</a:t>
            </a:r>
            <a:r>
              <a:rPr lang="en-US" b="1" dirty="0">
                <a:solidFill>
                  <a:prstClr val="black"/>
                </a:solidFill>
              </a:rPr>
              <a:t> </a:t>
            </a:r>
          </a:p>
          <a:p>
            <a:pPr algn="ctr"/>
            <a:r>
              <a:rPr lang="en-US" b="1" dirty="0" err="1">
                <a:solidFill>
                  <a:prstClr val="black"/>
                </a:solidFill>
              </a:rPr>
              <a:t>khi</a:t>
            </a:r>
            <a:r>
              <a:rPr lang="en-US" b="1" dirty="0">
                <a:solidFill>
                  <a:prstClr val="black"/>
                </a:solidFill>
              </a:rPr>
              <a:t> </a:t>
            </a:r>
            <a:r>
              <a:rPr lang="en-US" b="1" dirty="0" err="1">
                <a:solidFill>
                  <a:prstClr val="black"/>
                </a:solidFill>
              </a:rPr>
              <a:t>chọn</a:t>
            </a:r>
            <a:r>
              <a:rPr lang="en-US" b="1" dirty="0">
                <a:solidFill>
                  <a:prstClr val="black"/>
                </a:solidFill>
              </a:rPr>
              <a:t> Sai</a:t>
            </a:r>
          </a:p>
        </p:txBody>
      </p:sp>
    </p:spTree>
    <p:extLst>
      <p:ext uri="{BB962C8B-B14F-4D97-AF65-F5344CB8AC3E}">
        <p14:creationId xmlns:p14="http://schemas.microsoft.com/office/powerpoint/2010/main" val="780296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3701"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5" y="3027171"/>
            <a:ext cx="1335138"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6162246" y="3050877"/>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0"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3" y="465283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65</a:t>
              </a:r>
              <a:endParaRPr lang="en-US" sz="4400" dirty="0">
                <a:solidFill>
                  <a:schemeClr val="tx1"/>
                </a:solidFil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07253" y="2463148"/>
            <a:ext cx="4386601" cy="1863939"/>
            <a:chOff x="407253" y="4651957"/>
            <a:chExt cx="4386601"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07253" y="4651957"/>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96</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2"/>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67</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0"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68</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46 + 19 </a:t>
                </a:r>
                <a:r>
                  <a:rPr lang="en-US" sz="4400" b="1" dirty="0"/>
                  <a:t>=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Tree>
    <p:extLst>
      <p:ext uri="{BB962C8B-B14F-4D97-AF65-F5344CB8AC3E}">
        <p14:creationId xmlns:p14="http://schemas.microsoft.com/office/powerpoint/2010/main" val="371611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40638"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rId14" action="ppaction://hlinksldjump"/>
            <a:extLst>
              <a:ext uri="{FF2B5EF4-FFF2-40B4-BE49-F238E27FC236}">
                <a16:creationId xmlns:a16="http://schemas.microsoft.com/office/drawing/2014/main" id="{4B2FD2F9-215A-4CF1-B8A2-FDBAAC8A71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6956" y="467304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34</a:t>
              </a:r>
              <a:endParaRPr lang="en-US" sz="4400" dirty="0">
                <a:solidFill>
                  <a:schemeClr val="tx1"/>
                </a:solidFil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33</a:t>
              </a:r>
              <a:endParaRPr lang="en-US" sz="4400" dirty="0">
                <a:solidFill>
                  <a:schemeClr val="tx1"/>
                </a:solidFil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8358" y="2446967"/>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31</a:t>
              </a:r>
              <a:endParaRPr lang="en-US" sz="4400" dirty="0">
                <a:solidFill>
                  <a:schemeClr val="tx1"/>
                </a:solidFil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69570" y="2450863"/>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32</a:t>
              </a:r>
              <a:endParaRPr lang="en-US" sz="4400" dirty="0">
                <a:solidFill>
                  <a:schemeClr val="tx1"/>
                </a:solidFil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7"/>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24 </a:t>
                </a:r>
                <a:r>
                  <a:rPr lang="en-US" sz="4000" b="1" dirty="0"/>
                  <a:t>+ 9 =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21098" y="3508797"/>
            <a:ext cx="487363" cy="487363"/>
          </a:xfrm>
          <a:prstGeom prst="rect">
            <a:avLst/>
          </a:prstGeom>
        </p:spPr>
      </p:pic>
    </p:spTree>
    <p:extLst>
      <p:ext uri="{BB962C8B-B14F-4D97-AF65-F5344CB8AC3E}">
        <p14:creationId xmlns:p14="http://schemas.microsoft.com/office/powerpoint/2010/main" val="2259144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9300"/>
            <a:ext cx="12192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7"/>
          <p:cNvSpPr txBox="1"/>
          <p:nvPr/>
        </p:nvSpPr>
        <p:spPr>
          <a:xfrm>
            <a:off x="3840163" y="2501900"/>
            <a:ext cx="2447925" cy="434975"/>
          </a:xfrm>
          <a:prstGeom prst="rect">
            <a:avLst/>
          </a:prstGeom>
          <a:noFill/>
        </p:spPr>
        <p:txBody>
          <a:bodyPr lIns="0" tIns="0" rIns="0" bIns="0"/>
          <a:lstStyle/>
          <a:p>
            <a:pPr algn="ctr">
              <a:defRPr/>
            </a:pPr>
            <a:endParaRPr lang="en-US" sz="4800" dirty="0">
              <a:solidFill>
                <a:srgbClr val="000000">
                  <a:lumMod val="75000"/>
                  <a:lumOff val="25000"/>
                </a:srgb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1388" y="4054475"/>
            <a:ext cx="34988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974" y="-637799"/>
            <a:ext cx="2096378" cy="2268995"/>
          </a:xfrm>
          <a:prstGeom prst="rect">
            <a:avLst/>
          </a:prstGeom>
        </p:spPr>
      </p:pic>
      <p:pic>
        <p:nvPicPr>
          <p:cNvPr id="9"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542" y="214581"/>
            <a:ext cx="1694696" cy="2161906"/>
          </a:xfrm>
          <a:prstGeom prst="rect">
            <a:avLst/>
          </a:prstGeom>
        </p:spPr>
      </p:pic>
      <p:sp>
        <p:nvSpPr>
          <p:cNvPr id="10" name="TextBox 9"/>
          <p:cNvSpPr txBox="1"/>
          <p:nvPr/>
        </p:nvSpPr>
        <p:spPr>
          <a:xfrm>
            <a:off x="34263" y="2088725"/>
            <a:ext cx="11378129" cy="2123658"/>
          </a:xfrm>
          <a:prstGeom prst="rect">
            <a:avLst/>
          </a:prstGeom>
          <a:noFill/>
        </p:spPr>
        <p:txBody>
          <a:bodyPr wrap="square">
            <a:spAutoFit/>
          </a:bodyPr>
          <a:lstStyle/>
          <a:p>
            <a:pPr algn="ctr">
              <a:defRPr/>
            </a:pP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20: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Phép</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cộng</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nhớ</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endPar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defRPr/>
            </a:pP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dirty="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spc="100" err="1">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4400" spc="10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defRPr/>
            </a:pPr>
            <a:r>
              <a:rPr lang="en-US" sz="4400" spc="10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(tr.77)</a:t>
            </a:r>
            <a:endParaRPr lang="en-US" sz="4400" spc="100" dirty="0">
              <a:ln w="22225">
                <a:solidFill>
                  <a:srgbClr val="FF0000"/>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1"/>
          <p:cNvPicPr>
            <a:picLocks noChangeAspect="1"/>
          </p:cNvPicPr>
          <p:nvPr/>
        </p:nvPicPr>
        <p:blipFill>
          <a:blip r:embed="rId6" cstate="email"/>
          <a:stretch>
            <a:fillRect/>
          </a:stretch>
        </p:blipFill>
        <p:spPr>
          <a:xfrm flipH="1">
            <a:off x="0" y="1"/>
            <a:ext cx="4355558" cy="1736300"/>
          </a:xfrm>
          <a:prstGeom prst="rect">
            <a:avLst/>
          </a:prstGeom>
        </p:spPr>
      </p:pic>
    </p:spTree>
    <p:extLst>
      <p:ext uri="{BB962C8B-B14F-4D97-AF65-F5344CB8AC3E}">
        <p14:creationId xmlns:p14="http://schemas.microsoft.com/office/powerpoint/2010/main" val="3124715860"/>
      </p:ext>
    </p:extLst>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435">
                                          <p:stCondLst>
                                            <p:cond delay="0"/>
                                          </p:stCondLst>
                                        </p:cTn>
                                        <p:tgtEl>
                                          <p:spTgt spid="8"/>
                                        </p:tgtEl>
                                      </p:cBhvr>
                                    </p:animEffect>
                                    <p:anim calcmode="lin" valueType="num">
                                      <p:cBhvr>
                                        <p:cTn id="24"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9" dur="20">
                                          <p:stCondLst>
                                            <p:cond delay="487"/>
                                          </p:stCondLst>
                                        </p:cTn>
                                        <p:tgtEl>
                                          <p:spTgt spid="8"/>
                                        </p:tgtEl>
                                      </p:cBhvr>
                                      <p:to x="100000" y="60000"/>
                                    </p:animScale>
                                    <p:animScale>
                                      <p:cBhvr>
                                        <p:cTn id="30" dur="124" decel="50000">
                                          <p:stCondLst>
                                            <p:cond delay="507"/>
                                          </p:stCondLst>
                                        </p:cTn>
                                        <p:tgtEl>
                                          <p:spTgt spid="8"/>
                                        </p:tgtEl>
                                      </p:cBhvr>
                                      <p:to x="100000" y="100000"/>
                                    </p:animScale>
                                    <p:animScale>
                                      <p:cBhvr>
                                        <p:cTn id="31" dur="20">
                                          <p:stCondLst>
                                            <p:cond delay="984"/>
                                          </p:stCondLst>
                                        </p:cTn>
                                        <p:tgtEl>
                                          <p:spTgt spid="8"/>
                                        </p:tgtEl>
                                      </p:cBhvr>
                                      <p:to x="100000" y="80000"/>
                                    </p:animScale>
                                    <p:animScale>
                                      <p:cBhvr>
                                        <p:cTn id="32" dur="124" decel="50000">
                                          <p:stCondLst>
                                            <p:cond delay="1004"/>
                                          </p:stCondLst>
                                        </p:cTn>
                                        <p:tgtEl>
                                          <p:spTgt spid="8"/>
                                        </p:tgtEl>
                                      </p:cBhvr>
                                      <p:to x="100000" y="100000"/>
                                    </p:animScale>
                                    <p:animScale>
                                      <p:cBhvr>
                                        <p:cTn id="33" dur="20">
                                          <p:stCondLst>
                                            <p:cond delay="1231"/>
                                          </p:stCondLst>
                                        </p:cTn>
                                        <p:tgtEl>
                                          <p:spTgt spid="8"/>
                                        </p:tgtEl>
                                      </p:cBhvr>
                                      <p:to x="100000" y="90000"/>
                                    </p:animScale>
                                    <p:animScale>
                                      <p:cBhvr>
                                        <p:cTn id="34" dur="124" decel="50000">
                                          <p:stCondLst>
                                            <p:cond delay="1251"/>
                                          </p:stCondLst>
                                        </p:cTn>
                                        <p:tgtEl>
                                          <p:spTgt spid="8"/>
                                        </p:tgtEl>
                                      </p:cBhvr>
                                      <p:to x="100000" y="100000"/>
                                    </p:animScale>
                                    <p:animScale>
                                      <p:cBhvr>
                                        <p:cTn id="35" dur="20">
                                          <p:stCondLst>
                                            <p:cond delay="1356"/>
                                          </p:stCondLst>
                                        </p:cTn>
                                        <p:tgtEl>
                                          <p:spTgt spid="8"/>
                                        </p:tgtEl>
                                      </p:cBhvr>
                                      <p:to x="100000" y="95000"/>
                                    </p:animScale>
                                    <p:animScale>
                                      <p:cBhvr>
                                        <p:cTn id="36" dur="124" decel="50000">
                                          <p:stCondLst>
                                            <p:cond delay="1376"/>
                                          </p:stCondLst>
                                        </p:cTn>
                                        <p:tgtEl>
                                          <p:spTgt spid="8"/>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anim calcmode="lin" valueType="num">
                                      <p:cBhvr>
                                        <p:cTn id="45" dur="2000" fill="hold"/>
                                        <p:tgtEl>
                                          <p:spTgt spid="11"/>
                                        </p:tgtEl>
                                        <p:attrNameLst>
                                          <p:attrName>ppt_x</p:attrName>
                                        </p:attrNameLst>
                                      </p:cBhvr>
                                      <p:tavLst>
                                        <p:tav tm="0">
                                          <p:val>
                                            <p:strVal val="#ppt_x"/>
                                          </p:val>
                                        </p:tav>
                                        <p:tav tm="100000">
                                          <p:val>
                                            <p:strVal val="#ppt_x"/>
                                          </p:val>
                                        </p:tav>
                                      </p:tavLst>
                                    </p:anim>
                                    <p:anim calcmode="lin" valueType="num">
                                      <p:cBhvr>
                                        <p:cTn id="46"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6" name="Oval 5">
            <a:extLst>
              <a:ext uri="{FF2B5EF4-FFF2-40B4-BE49-F238E27FC236}">
                <a16:creationId xmlns:a16="http://schemas.microsoft.com/office/drawing/2014/main" id="{CED91646-F433-4E33-9259-5D3151798DE5}"/>
              </a:ext>
            </a:extLst>
          </p:cNvPr>
          <p:cNvSpPr/>
          <p:nvPr/>
        </p:nvSpPr>
        <p:spPr>
          <a:xfrm>
            <a:off x="900793" y="136244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39" name="TextBox 38">
            <a:extLst>
              <a:ext uri="{FF2B5EF4-FFF2-40B4-BE49-F238E27FC236}">
                <a16:creationId xmlns:a16="http://schemas.microsoft.com/office/drawing/2014/main" id="{AF7A1AA6-91B3-4920-84F3-B036A5168571}"/>
              </a:ext>
            </a:extLst>
          </p:cNvPr>
          <p:cNvSpPr txBox="1"/>
          <p:nvPr/>
        </p:nvSpPr>
        <p:spPr>
          <a:xfrm>
            <a:off x="1348025" y="1362440"/>
            <a:ext cx="2372765" cy="461665"/>
          </a:xfrm>
          <a:prstGeom prst="rect">
            <a:avLst/>
          </a:prstGeom>
          <a:noFill/>
        </p:spPr>
        <p:txBody>
          <a:bodyPr wrap="none" rtlCol="0">
            <a:spAutoFit/>
          </a:bodyPr>
          <a:lstStyle/>
          <a:p>
            <a:r>
              <a:rPr lang="vi-VN" sz="2400" dirty="0"/>
              <a:t>Đặt tính rồi tính.</a:t>
            </a:r>
          </a:p>
        </p:txBody>
      </p:sp>
      <p:grpSp>
        <p:nvGrpSpPr>
          <p:cNvPr id="40" name="Group 39">
            <a:extLst>
              <a:ext uri="{FF2B5EF4-FFF2-40B4-BE49-F238E27FC236}">
                <a16:creationId xmlns:a16="http://schemas.microsoft.com/office/drawing/2014/main" id="{DF5AF5A5-7BBA-4D3C-BAC6-AA658E556633}"/>
              </a:ext>
            </a:extLst>
          </p:cNvPr>
          <p:cNvGrpSpPr/>
          <p:nvPr/>
        </p:nvGrpSpPr>
        <p:grpSpPr>
          <a:xfrm>
            <a:off x="3639036" y="533467"/>
            <a:ext cx="7625667" cy="658838"/>
            <a:chOff x="1824226" y="3918823"/>
            <a:chExt cx="7625667" cy="658838"/>
          </a:xfrm>
        </p:grpSpPr>
        <p:sp>
          <p:nvSpPr>
            <p:cNvPr id="41" name="Rectangle 40">
              <a:extLst>
                <a:ext uri="{FF2B5EF4-FFF2-40B4-BE49-F238E27FC236}">
                  <a16:creationId xmlns:a16="http://schemas.microsoft.com/office/drawing/2014/main" id="{8789BBCF-2213-4EDE-A997-83B160DDCB54}"/>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36 + 36</a:t>
              </a:r>
            </a:p>
          </p:txBody>
        </p:sp>
        <p:sp>
          <p:nvSpPr>
            <p:cNvPr id="42" name="Rectangle 41">
              <a:extLst>
                <a:ext uri="{FF2B5EF4-FFF2-40B4-BE49-F238E27FC236}">
                  <a16:creationId xmlns:a16="http://schemas.microsoft.com/office/drawing/2014/main" id="{0A37F6CB-5CD0-4826-B43F-A47C2202D45E}"/>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73 + 17</a:t>
              </a:r>
            </a:p>
          </p:txBody>
        </p:sp>
        <p:sp>
          <p:nvSpPr>
            <p:cNvPr id="43" name="Rectangle 42">
              <a:extLst>
                <a:ext uri="{FF2B5EF4-FFF2-40B4-BE49-F238E27FC236}">
                  <a16:creationId xmlns:a16="http://schemas.microsoft.com/office/drawing/2014/main" id="{9B5F0324-63EC-4A49-9446-F1A4B1F7AC3D}"/>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28 + 53</a:t>
              </a:r>
            </a:p>
          </p:txBody>
        </p:sp>
        <p:sp>
          <p:nvSpPr>
            <p:cNvPr id="44" name="Rectangle 43">
              <a:extLst>
                <a:ext uri="{FF2B5EF4-FFF2-40B4-BE49-F238E27FC236}">
                  <a16:creationId xmlns:a16="http://schemas.microsoft.com/office/drawing/2014/main" id="{EF3A2684-D00A-4EEB-82D1-0DAFBFFBE45D}"/>
                </a:ext>
              </a:extLst>
            </p:cNvPr>
            <p:cNvSpPr/>
            <p:nvPr/>
          </p:nvSpPr>
          <p:spPr>
            <a:xfrm>
              <a:off x="8054959" y="3918823"/>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25 + 35</a:t>
              </a:r>
            </a:p>
          </p:txBody>
        </p:sp>
      </p:grpSp>
      <p:grpSp>
        <p:nvGrpSpPr>
          <p:cNvPr id="45" name="Group 44">
            <a:extLst>
              <a:ext uri="{FF2B5EF4-FFF2-40B4-BE49-F238E27FC236}">
                <a16:creationId xmlns:a16="http://schemas.microsoft.com/office/drawing/2014/main" id="{E355C139-3577-4525-B9C8-BC5A2AF80050}"/>
              </a:ext>
            </a:extLst>
          </p:cNvPr>
          <p:cNvGrpSpPr/>
          <p:nvPr/>
        </p:nvGrpSpPr>
        <p:grpSpPr>
          <a:xfrm>
            <a:off x="3738583" y="1036110"/>
            <a:ext cx="837249" cy="1312215"/>
            <a:chOff x="1933616" y="4498692"/>
            <a:chExt cx="837249" cy="1312215"/>
          </a:xfrm>
        </p:grpSpPr>
        <p:sp>
          <p:nvSpPr>
            <p:cNvPr id="46" name="TextBox 45">
              <a:extLst>
                <a:ext uri="{FF2B5EF4-FFF2-40B4-BE49-F238E27FC236}">
                  <a16:creationId xmlns:a16="http://schemas.microsoft.com/office/drawing/2014/main" id="{B5683249-F03D-46BA-BF80-C7B7BAB708EB}"/>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36</a:t>
              </a:r>
            </a:p>
            <a:p>
              <a:pPr>
                <a:lnSpc>
                  <a:spcPct val="150000"/>
                </a:lnSpc>
              </a:pPr>
              <a:r>
                <a:rPr lang="vi-VN" sz="2800" dirty="0"/>
                <a:t>36</a:t>
              </a:r>
            </a:p>
          </p:txBody>
        </p:sp>
        <p:sp>
          <p:nvSpPr>
            <p:cNvPr id="47" name="TextBox 46">
              <a:extLst>
                <a:ext uri="{FF2B5EF4-FFF2-40B4-BE49-F238E27FC236}">
                  <a16:creationId xmlns:a16="http://schemas.microsoft.com/office/drawing/2014/main" id="{0B484281-E0F1-494F-90F4-0F4BE1363C50}"/>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48" name="Straight Connector 47">
              <a:extLst>
                <a:ext uri="{FF2B5EF4-FFF2-40B4-BE49-F238E27FC236}">
                  <a16:creationId xmlns:a16="http://schemas.microsoft.com/office/drawing/2014/main" id="{15FFA28A-A96A-47E6-826E-917FF3336206}"/>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3375DDE-FFEA-4277-B294-6F49F67C9002}"/>
              </a:ext>
            </a:extLst>
          </p:cNvPr>
          <p:cNvGrpSpPr/>
          <p:nvPr/>
        </p:nvGrpSpPr>
        <p:grpSpPr>
          <a:xfrm>
            <a:off x="5821424" y="1029060"/>
            <a:ext cx="837249" cy="1312215"/>
            <a:chOff x="1933616" y="4498692"/>
            <a:chExt cx="837249" cy="1312215"/>
          </a:xfrm>
        </p:grpSpPr>
        <p:sp>
          <p:nvSpPr>
            <p:cNvPr id="50" name="TextBox 49">
              <a:extLst>
                <a:ext uri="{FF2B5EF4-FFF2-40B4-BE49-F238E27FC236}">
                  <a16:creationId xmlns:a16="http://schemas.microsoft.com/office/drawing/2014/main" id="{4C5B0E48-E079-42DF-94B0-AF2AEE7971A7}"/>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73</a:t>
              </a:r>
            </a:p>
            <a:p>
              <a:pPr>
                <a:lnSpc>
                  <a:spcPct val="150000"/>
                </a:lnSpc>
              </a:pPr>
              <a:r>
                <a:rPr lang="vi-VN" sz="2800" dirty="0"/>
                <a:t>17</a:t>
              </a:r>
            </a:p>
          </p:txBody>
        </p:sp>
        <p:sp>
          <p:nvSpPr>
            <p:cNvPr id="51" name="TextBox 50">
              <a:extLst>
                <a:ext uri="{FF2B5EF4-FFF2-40B4-BE49-F238E27FC236}">
                  <a16:creationId xmlns:a16="http://schemas.microsoft.com/office/drawing/2014/main" id="{87C777B8-5D07-4CED-8A05-981009E76BD9}"/>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52" name="Straight Connector 51">
              <a:extLst>
                <a:ext uri="{FF2B5EF4-FFF2-40B4-BE49-F238E27FC236}">
                  <a16:creationId xmlns:a16="http://schemas.microsoft.com/office/drawing/2014/main" id="{566681CB-C00B-4F4D-9104-8CA9972A14A6}"/>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CBB1D9D-E835-4CF7-93AC-653284A97D7F}"/>
              </a:ext>
            </a:extLst>
          </p:cNvPr>
          <p:cNvGrpSpPr/>
          <p:nvPr/>
        </p:nvGrpSpPr>
        <p:grpSpPr>
          <a:xfrm>
            <a:off x="7904265" y="1036110"/>
            <a:ext cx="837249" cy="1312215"/>
            <a:chOff x="1933616" y="4498692"/>
            <a:chExt cx="837249" cy="1312215"/>
          </a:xfrm>
        </p:grpSpPr>
        <p:sp>
          <p:nvSpPr>
            <p:cNvPr id="54" name="TextBox 53">
              <a:extLst>
                <a:ext uri="{FF2B5EF4-FFF2-40B4-BE49-F238E27FC236}">
                  <a16:creationId xmlns:a16="http://schemas.microsoft.com/office/drawing/2014/main" id="{C41D793F-A04F-4D8E-B06B-CE8A4B4599D8}"/>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28</a:t>
              </a:r>
            </a:p>
            <a:p>
              <a:pPr>
                <a:lnSpc>
                  <a:spcPct val="150000"/>
                </a:lnSpc>
              </a:pPr>
              <a:r>
                <a:rPr lang="vi-VN" sz="2800" dirty="0"/>
                <a:t>53</a:t>
              </a:r>
            </a:p>
          </p:txBody>
        </p:sp>
        <p:sp>
          <p:nvSpPr>
            <p:cNvPr id="55" name="TextBox 54">
              <a:extLst>
                <a:ext uri="{FF2B5EF4-FFF2-40B4-BE49-F238E27FC236}">
                  <a16:creationId xmlns:a16="http://schemas.microsoft.com/office/drawing/2014/main" id="{12AEC4A6-9CB3-4183-98EC-BA909F332A78}"/>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56" name="Straight Connector 55">
              <a:extLst>
                <a:ext uri="{FF2B5EF4-FFF2-40B4-BE49-F238E27FC236}">
                  <a16:creationId xmlns:a16="http://schemas.microsoft.com/office/drawing/2014/main" id="{E81E665A-EFAA-46F6-93CE-5A9BC7EC98C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3A75167-82BD-4A09-AE81-AF3003596EA3}"/>
              </a:ext>
            </a:extLst>
          </p:cNvPr>
          <p:cNvGrpSpPr/>
          <p:nvPr/>
        </p:nvGrpSpPr>
        <p:grpSpPr>
          <a:xfrm>
            <a:off x="9987106" y="1029060"/>
            <a:ext cx="837249" cy="1312215"/>
            <a:chOff x="1933616" y="4498692"/>
            <a:chExt cx="837249" cy="1312215"/>
          </a:xfrm>
        </p:grpSpPr>
        <p:sp>
          <p:nvSpPr>
            <p:cNvPr id="58" name="TextBox 57">
              <a:extLst>
                <a:ext uri="{FF2B5EF4-FFF2-40B4-BE49-F238E27FC236}">
                  <a16:creationId xmlns:a16="http://schemas.microsoft.com/office/drawing/2014/main" id="{2A378FC5-B711-4B03-A8A7-EADF5EA46354}"/>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25</a:t>
              </a:r>
            </a:p>
            <a:p>
              <a:pPr>
                <a:lnSpc>
                  <a:spcPct val="150000"/>
                </a:lnSpc>
              </a:pPr>
              <a:r>
                <a:rPr lang="vi-VN" sz="2800" dirty="0"/>
                <a:t>35</a:t>
              </a:r>
            </a:p>
          </p:txBody>
        </p:sp>
        <p:sp>
          <p:nvSpPr>
            <p:cNvPr id="59" name="TextBox 58">
              <a:extLst>
                <a:ext uri="{FF2B5EF4-FFF2-40B4-BE49-F238E27FC236}">
                  <a16:creationId xmlns:a16="http://schemas.microsoft.com/office/drawing/2014/main" id="{5486543C-1387-4ED3-B86A-B0F711918121}"/>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60" name="Straight Connector 59">
              <a:extLst>
                <a:ext uri="{FF2B5EF4-FFF2-40B4-BE49-F238E27FC236}">
                  <a16:creationId xmlns:a16="http://schemas.microsoft.com/office/drawing/2014/main" id="{72F71B07-2A9F-42E2-A478-8494C27B8E02}"/>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AB8A7A5E-D934-4A73-93FE-6B9F42013530}"/>
              </a:ext>
            </a:extLst>
          </p:cNvPr>
          <p:cNvSpPr txBox="1"/>
          <p:nvPr/>
        </p:nvSpPr>
        <p:spPr>
          <a:xfrm>
            <a:off x="3935913" y="2377202"/>
            <a:ext cx="639919" cy="584775"/>
          </a:xfrm>
          <a:prstGeom prst="rect">
            <a:avLst/>
          </a:prstGeom>
          <a:noFill/>
        </p:spPr>
        <p:txBody>
          <a:bodyPr wrap="none" rtlCol="0">
            <a:spAutoFit/>
          </a:bodyPr>
          <a:lstStyle/>
          <a:p>
            <a:r>
              <a:rPr lang="vi-VN" sz="3200" b="1" dirty="0">
                <a:solidFill>
                  <a:srgbClr val="FF0000"/>
                </a:solidFill>
              </a:rPr>
              <a:t>72</a:t>
            </a:r>
          </a:p>
        </p:txBody>
      </p:sp>
      <p:sp>
        <p:nvSpPr>
          <p:cNvPr id="62" name="TextBox 61">
            <a:extLst>
              <a:ext uri="{FF2B5EF4-FFF2-40B4-BE49-F238E27FC236}">
                <a16:creationId xmlns:a16="http://schemas.microsoft.com/office/drawing/2014/main" id="{51614A55-B470-4966-B871-C7E616604CB3}"/>
              </a:ext>
            </a:extLst>
          </p:cNvPr>
          <p:cNvSpPr txBox="1"/>
          <p:nvPr/>
        </p:nvSpPr>
        <p:spPr>
          <a:xfrm>
            <a:off x="6018754" y="2346324"/>
            <a:ext cx="639919" cy="584775"/>
          </a:xfrm>
          <a:prstGeom prst="rect">
            <a:avLst/>
          </a:prstGeom>
          <a:noFill/>
        </p:spPr>
        <p:txBody>
          <a:bodyPr wrap="none" rtlCol="0">
            <a:spAutoFit/>
          </a:bodyPr>
          <a:lstStyle/>
          <a:p>
            <a:r>
              <a:rPr lang="vi-VN" sz="3200" b="1" dirty="0">
                <a:solidFill>
                  <a:srgbClr val="FF0000"/>
                </a:solidFill>
              </a:rPr>
              <a:t>90</a:t>
            </a:r>
          </a:p>
        </p:txBody>
      </p:sp>
      <p:sp>
        <p:nvSpPr>
          <p:cNvPr id="63" name="TextBox 62">
            <a:extLst>
              <a:ext uri="{FF2B5EF4-FFF2-40B4-BE49-F238E27FC236}">
                <a16:creationId xmlns:a16="http://schemas.microsoft.com/office/drawing/2014/main" id="{17D4E2CE-D95D-43A3-A3B1-B8FA04CADD3F}"/>
              </a:ext>
            </a:extLst>
          </p:cNvPr>
          <p:cNvSpPr txBox="1"/>
          <p:nvPr/>
        </p:nvSpPr>
        <p:spPr>
          <a:xfrm>
            <a:off x="8128099" y="2377200"/>
            <a:ext cx="639919" cy="584775"/>
          </a:xfrm>
          <a:prstGeom prst="rect">
            <a:avLst/>
          </a:prstGeom>
          <a:noFill/>
        </p:spPr>
        <p:txBody>
          <a:bodyPr wrap="none" rtlCol="0">
            <a:spAutoFit/>
          </a:bodyPr>
          <a:lstStyle/>
          <a:p>
            <a:r>
              <a:rPr lang="vi-VN" sz="3200" b="1" dirty="0">
                <a:solidFill>
                  <a:srgbClr val="FF0000"/>
                </a:solidFill>
              </a:rPr>
              <a:t>81</a:t>
            </a:r>
          </a:p>
        </p:txBody>
      </p:sp>
      <p:sp>
        <p:nvSpPr>
          <p:cNvPr id="64" name="TextBox 63">
            <a:extLst>
              <a:ext uri="{FF2B5EF4-FFF2-40B4-BE49-F238E27FC236}">
                <a16:creationId xmlns:a16="http://schemas.microsoft.com/office/drawing/2014/main" id="{92A03285-EBFE-46BE-B42D-258F1EF832E5}"/>
              </a:ext>
            </a:extLst>
          </p:cNvPr>
          <p:cNvSpPr txBox="1"/>
          <p:nvPr/>
        </p:nvSpPr>
        <p:spPr>
          <a:xfrm>
            <a:off x="10184436" y="2377201"/>
            <a:ext cx="639919" cy="584775"/>
          </a:xfrm>
          <a:prstGeom prst="rect">
            <a:avLst/>
          </a:prstGeom>
          <a:noFill/>
        </p:spPr>
        <p:txBody>
          <a:bodyPr wrap="none" rtlCol="0">
            <a:spAutoFit/>
          </a:bodyPr>
          <a:lstStyle/>
          <a:p>
            <a:r>
              <a:rPr lang="vi-VN" sz="3200" b="1" dirty="0">
                <a:solidFill>
                  <a:srgbClr val="FF0000"/>
                </a:solidFill>
              </a:rPr>
              <a:t>60</a:t>
            </a:r>
          </a:p>
        </p:txBody>
      </p:sp>
      <p:sp>
        <p:nvSpPr>
          <p:cNvPr id="65" name="Oval 64">
            <a:extLst>
              <a:ext uri="{FF2B5EF4-FFF2-40B4-BE49-F238E27FC236}">
                <a16:creationId xmlns:a16="http://schemas.microsoft.com/office/drawing/2014/main" id="{38E541E1-CA9F-49F5-B2E8-3DEF3DC15032}"/>
              </a:ext>
            </a:extLst>
          </p:cNvPr>
          <p:cNvSpPr/>
          <p:nvPr/>
        </p:nvSpPr>
        <p:spPr>
          <a:xfrm>
            <a:off x="900793" y="2990853"/>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66" name="TextBox 65">
            <a:extLst>
              <a:ext uri="{FF2B5EF4-FFF2-40B4-BE49-F238E27FC236}">
                <a16:creationId xmlns:a16="http://schemas.microsoft.com/office/drawing/2014/main" id="{75C60CA8-4E72-41D2-9752-93CD3A43B2F1}"/>
              </a:ext>
            </a:extLst>
          </p:cNvPr>
          <p:cNvSpPr txBox="1"/>
          <p:nvPr/>
        </p:nvSpPr>
        <p:spPr>
          <a:xfrm>
            <a:off x="1338115" y="2990853"/>
            <a:ext cx="4482317" cy="461665"/>
          </a:xfrm>
          <a:prstGeom prst="rect">
            <a:avLst/>
          </a:prstGeom>
          <a:noFill/>
        </p:spPr>
        <p:txBody>
          <a:bodyPr wrap="none" rtlCol="0">
            <a:spAutoFit/>
          </a:bodyPr>
          <a:lstStyle/>
          <a:p>
            <a:r>
              <a:rPr lang="vi-VN" sz="2400" dirty="0"/>
              <a:t>Con tàu nào ghi kết quả đúng?</a:t>
            </a:r>
          </a:p>
        </p:txBody>
      </p:sp>
      <p:pic>
        <p:nvPicPr>
          <p:cNvPr id="7" name="Picture 6">
            <a:extLst>
              <a:ext uri="{FF2B5EF4-FFF2-40B4-BE49-F238E27FC236}">
                <a16:creationId xmlns:a16="http://schemas.microsoft.com/office/drawing/2014/main" id="{EB920B6F-5B3A-4EF2-83A2-A847ED71169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1217" y="3711224"/>
            <a:ext cx="6460725" cy="2326928"/>
          </a:xfrm>
          <a:prstGeom prst="rect">
            <a:avLst/>
          </a:prstGeom>
        </p:spPr>
      </p:pic>
      <p:sp>
        <p:nvSpPr>
          <p:cNvPr id="67" name="Rectangle 66">
            <a:extLst>
              <a:ext uri="{FF2B5EF4-FFF2-40B4-BE49-F238E27FC236}">
                <a16:creationId xmlns:a16="http://schemas.microsoft.com/office/drawing/2014/main" id="{91C556D5-B6D7-4287-A37E-028BC773288C}"/>
              </a:ext>
            </a:extLst>
          </p:cNvPr>
          <p:cNvSpPr/>
          <p:nvPr/>
        </p:nvSpPr>
        <p:spPr>
          <a:xfrm>
            <a:off x="7784420" y="3098757"/>
            <a:ext cx="2398413" cy="658835"/>
          </a:xfrm>
          <a:prstGeom prst="rect">
            <a:avLst/>
          </a:prstGeom>
          <a:solidFill>
            <a:srgbClr val="FFFF85"/>
          </a:solidFill>
          <a:effectLst>
            <a:softEdge rad="127000"/>
          </a:effectLst>
        </p:spPr>
        <p:txBody>
          <a:bodyPr wrap="none">
            <a:spAutoFit/>
          </a:bodyPr>
          <a:lstStyle/>
          <a:p>
            <a:pPr>
              <a:lnSpc>
                <a:spcPct val="150000"/>
              </a:lnSpc>
            </a:pPr>
            <a:r>
              <a:rPr lang="vi-VN" sz="2800" dirty="0"/>
              <a:t>65 + 5 =         </a:t>
            </a:r>
          </a:p>
        </p:txBody>
      </p:sp>
      <p:sp>
        <p:nvSpPr>
          <p:cNvPr id="68" name="Rectangle 67">
            <a:extLst>
              <a:ext uri="{FF2B5EF4-FFF2-40B4-BE49-F238E27FC236}">
                <a16:creationId xmlns:a16="http://schemas.microsoft.com/office/drawing/2014/main" id="{95E72B53-E770-4C9D-9189-3AD1307B2403}"/>
              </a:ext>
            </a:extLst>
          </p:cNvPr>
          <p:cNvSpPr/>
          <p:nvPr/>
        </p:nvSpPr>
        <p:spPr>
          <a:xfrm>
            <a:off x="7784420" y="4096369"/>
            <a:ext cx="2400016" cy="658835"/>
          </a:xfrm>
          <a:prstGeom prst="rect">
            <a:avLst/>
          </a:prstGeom>
          <a:solidFill>
            <a:srgbClr val="FFFF85"/>
          </a:solidFill>
          <a:effectLst>
            <a:softEdge rad="127000"/>
          </a:effectLst>
        </p:spPr>
        <p:txBody>
          <a:bodyPr wrap="none">
            <a:spAutoFit/>
          </a:bodyPr>
          <a:lstStyle/>
          <a:p>
            <a:pPr>
              <a:lnSpc>
                <a:spcPct val="150000"/>
              </a:lnSpc>
            </a:pPr>
            <a:r>
              <a:rPr lang="vi-VN" sz="2800" dirty="0"/>
              <a:t>23 + 18 =       </a:t>
            </a:r>
          </a:p>
        </p:txBody>
      </p:sp>
      <p:sp>
        <p:nvSpPr>
          <p:cNvPr id="69" name="Rectangle 68">
            <a:extLst>
              <a:ext uri="{FF2B5EF4-FFF2-40B4-BE49-F238E27FC236}">
                <a16:creationId xmlns:a16="http://schemas.microsoft.com/office/drawing/2014/main" id="{5ED21096-4425-4F34-A17B-25242A42B867}"/>
              </a:ext>
            </a:extLst>
          </p:cNvPr>
          <p:cNvSpPr/>
          <p:nvPr/>
        </p:nvSpPr>
        <p:spPr>
          <a:xfrm>
            <a:off x="7784420" y="5093970"/>
            <a:ext cx="2398413" cy="658835"/>
          </a:xfrm>
          <a:prstGeom prst="rect">
            <a:avLst/>
          </a:prstGeom>
          <a:solidFill>
            <a:srgbClr val="FFFF85"/>
          </a:solidFill>
          <a:effectLst>
            <a:softEdge rad="127000"/>
          </a:effectLst>
        </p:spPr>
        <p:txBody>
          <a:bodyPr wrap="none">
            <a:spAutoFit/>
          </a:bodyPr>
          <a:lstStyle/>
          <a:p>
            <a:pPr>
              <a:lnSpc>
                <a:spcPct val="150000"/>
              </a:lnSpc>
            </a:pPr>
            <a:r>
              <a:rPr lang="vi-VN" sz="2800" dirty="0"/>
              <a:t>5 + 41 =         </a:t>
            </a:r>
          </a:p>
        </p:txBody>
      </p:sp>
      <p:sp>
        <p:nvSpPr>
          <p:cNvPr id="70" name="TextBox 69">
            <a:extLst>
              <a:ext uri="{FF2B5EF4-FFF2-40B4-BE49-F238E27FC236}">
                <a16:creationId xmlns:a16="http://schemas.microsoft.com/office/drawing/2014/main" id="{07A0CCFF-BD70-41AD-BDCA-BFBC30A359C6}"/>
              </a:ext>
            </a:extLst>
          </p:cNvPr>
          <p:cNvSpPr txBox="1"/>
          <p:nvPr/>
        </p:nvSpPr>
        <p:spPr>
          <a:xfrm>
            <a:off x="9344142" y="3172817"/>
            <a:ext cx="639919" cy="584775"/>
          </a:xfrm>
          <a:prstGeom prst="rect">
            <a:avLst/>
          </a:prstGeom>
          <a:noFill/>
        </p:spPr>
        <p:txBody>
          <a:bodyPr wrap="none" rtlCol="0">
            <a:spAutoFit/>
          </a:bodyPr>
          <a:lstStyle/>
          <a:p>
            <a:r>
              <a:rPr lang="vi-VN" sz="3200" b="1" dirty="0">
                <a:solidFill>
                  <a:srgbClr val="FF0000"/>
                </a:solidFill>
              </a:rPr>
              <a:t>70</a:t>
            </a:r>
          </a:p>
        </p:txBody>
      </p:sp>
      <p:sp>
        <p:nvSpPr>
          <p:cNvPr id="71" name="TextBox 70">
            <a:extLst>
              <a:ext uri="{FF2B5EF4-FFF2-40B4-BE49-F238E27FC236}">
                <a16:creationId xmlns:a16="http://schemas.microsoft.com/office/drawing/2014/main" id="{540FEE8E-C082-4659-BC3B-E35A0E25BB37}"/>
              </a:ext>
            </a:extLst>
          </p:cNvPr>
          <p:cNvSpPr txBox="1"/>
          <p:nvPr/>
        </p:nvSpPr>
        <p:spPr>
          <a:xfrm>
            <a:off x="9360660" y="4166897"/>
            <a:ext cx="639919" cy="584775"/>
          </a:xfrm>
          <a:prstGeom prst="rect">
            <a:avLst/>
          </a:prstGeom>
          <a:noFill/>
        </p:spPr>
        <p:txBody>
          <a:bodyPr wrap="none" rtlCol="0">
            <a:spAutoFit/>
          </a:bodyPr>
          <a:lstStyle/>
          <a:p>
            <a:r>
              <a:rPr lang="vi-VN" sz="3200" b="1" dirty="0">
                <a:solidFill>
                  <a:srgbClr val="FF0000"/>
                </a:solidFill>
              </a:rPr>
              <a:t>41</a:t>
            </a:r>
          </a:p>
        </p:txBody>
      </p:sp>
      <p:sp>
        <p:nvSpPr>
          <p:cNvPr id="72" name="TextBox 71">
            <a:extLst>
              <a:ext uri="{FF2B5EF4-FFF2-40B4-BE49-F238E27FC236}">
                <a16:creationId xmlns:a16="http://schemas.microsoft.com/office/drawing/2014/main" id="{2AAEEAA3-B0CB-4CD9-8A12-3E36AB466FB6}"/>
              </a:ext>
            </a:extLst>
          </p:cNvPr>
          <p:cNvSpPr txBox="1"/>
          <p:nvPr/>
        </p:nvSpPr>
        <p:spPr>
          <a:xfrm>
            <a:off x="9344142" y="5168030"/>
            <a:ext cx="639919" cy="584775"/>
          </a:xfrm>
          <a:prstGeom prst="rect">
            <a:avLst/>
          </a:prstGeom>
          <a:noFill/>
        </p:spPr>
        <p:txBody>
          <a:bodyPr wrap="none" rtlCol="0">
            <a:spAutoFit/>
          </a:bodyPr>
          <a:lstStyle/>
          <a:p>
            <a:r>
              <a:rPr lang="vi-VN" sz="3200" b="1" dirty="0">
                <a:solidFill>
                  <a:srgbClr val="FF0000"/>
                </a:solidFill>
              </a:rPr>
              <a:t>46</a:t>
            </a:r>
          </a:p>
        </p:txBody>
      </p:sp>
      <p:pic>
        <p:nvPicPr>
          <p:cNvPr id="1026" name="Picture 2" descr="Free no sign cross 1194357 PNG with Transparent Background">
            <a:extLst>
              <a:ext uri="{FF2B5EF4-FFF2-40B4-BE49-F238E27FC236}">
                <a16:creationId xmlns:a16="http://schemas.microsoft.com/office/drawing/2014/main" id="{2059B07A-7013-415C-88F5-5F75DE50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672" y="3649281"/>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ree no sign cross 1194357 PNG with Transparent Background">
            <a:extLst>
              <a:ext uri="{FF2B5EF4-FFF2-40B4-BE49-F238E27FC236}">
                <a16:creationId xmlns:a16="http://schemas.microsoft.com/office/drawing/2014/main" id="{52306920-4507-472B-88B9-9CDD19EFBE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530" y="5160934"/>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AD84167-7983-4659-9D89-4CB1E9C479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3983" y="3545600"/>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fltVal val="0"/>
                                          </p:val>
                                        </p:tav>
                                        <p:tav tm="100000">
                                          <p:val>
                                            <p:strVal val="#ppt_w"/>
                                          </p:val>
                                        </p:tav>
                                      </p:tavLst>
                                    </p:anim>
                                    <p:anim calcmode="lin" valueType="num">
                                      <p:cBhvr>
                                        <p:cTn id="26" dur="500" fill="hold"/>
                                        <p:tgtEl>
                                          <p:spTgt spid="61"/>
                                        </p:tgtEl>
                                        <p:attrNameLst>
                                          <p:attrName>ppt_h</p:attrName>
                                        </p:attrNameLst>
                                      </p:cBhvr>
                                      <p:tavLst>
                                        <p:tav tm="0">
                                          <p:val>
                                            <p:fltVal val="0"/>
                                          </p:val>
                                        </p:tav>
                                        <p:tav tm="100000">
                                          <p:val>
                                            <p:strVal val="#ppt_h"/>
                                          </p:val>
                                        </p:tav>
                                      </p:tavLst>
                                    </p:anim>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ppt_w</p:attrName>
                                        </p:attrNameLst>
                                      </p:cBhvr>
                                      <p:tavLst>
                                        <p:tav tm="0">
                                          <p:val>
                                            <p:fltVal val="0"/>
                                          </p:val>
                                        </p:tav>
                                        <p:tav tm="100000">
                                          <p:val>
                                            <p:strVal val="#ppt_w"/>
                                          </p:val>
                                        </p:tav>
                                      </p:tavLst>
                                    </p:anim>
                                    <p:anim calcmode="lin" valueType="num">
                                      <p:cBhvr>
                                        <p:cTn id="38" dur="500" fill="hold"/>
                                        <p:tgtEl>
                                          <p:spTgt spid="62"/>
                                        </p:tgtEl>
                                        <p:attrNameLst>
                                          <p:attrName>ppt_h</p:attrName>
                                        </p:attrNameLst>
                                      </p:cBhvr>
                                      <p:tavLst>
                                        <p:tav tm="0">
                                          <p:val>
                                            <p:fltVal val="0"/>
                                          </p:val>
                                        </p:tav>
                                        <p:tav tm="100000">
                                          <p:val>
                                            <p:strVal val="#ppt_h"/>
                                          </p:val>
                                        </p:tav>
                                      </p:tavLst>
                                    </p:anim>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500" fill="hold"/>
                                        <p:tgtEl>
                                          <p:spTgt spid="63"/>
                                        </p:tgtEl>
                                        <p:attrNameLst>
                                          <p:attrName>ppt_w</p:attrName>
                                        </p:attrNameLst>
                                      </p:cBhvr>
                                      <p:tavLst>
                                        <p:tav tm="0">
                                          <p:val>
                                            <p:fltVal val="0"/>
                                          </p:val>
                                        </p:tav>
                                        <p:tav tm="100000">
                                          <p:val>
                                            <p:strVal val="#ppt_w"/>
                                          </p:val>
                                        </p:tav>
                                      </p:tavLst>
                                    </p:anim>
                                    <p:anim calcmode="lin" valueType="num">
                                      <p:cBhvr>
                                        <p:cTn id="50" dur="500" fill="hold"/>
                                        <p:tgtEl>
                                          <p:spTgt spid="63"/>
                                        </p:tgtEl>
                                        <p:attrNameLst>
                                          <p:attrName>ppt_h</p:attrName>
                                        </p:attrNameLst>
                                      </p:cBhvr>
                                      <p:tavLst>
                                        <p:tav tm="0">
                                          <p:val>
                                            <p:fltVal val="0"/>
                                          </p:val>
                                        </p:tav>
                                        <p:tav tm="100000">
                                          <p:val>
                                            <p:strVal val="#ppt_h"/>
                                          </p:val>
                                        </p:tav>
                                      </p:tavLst>
                                    </p:anim>
                                    <p:animEffect transition="in" filter="fade">
                                      <p:cBhvr>
                                        <p:cTn id="51" dur="500"/>
                                        <p:tgtEl>
                                          <p:spTgt spid="6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up)">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barn(inVertical)">
                                      <p:cBhvr>
                                        <p:cTn id="82" dur="500"/>
                                        <p:tgtEl>
                                          <p:spTgt spid="67"/>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barn(inVertical)">
                                      <p:cBhvr>
                                        <p:cTn id="85" dur="500"/>
                                        <p:tgtEl>
                                          <p:spTgt spid="6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barn(inVertical)">
                                      <p:cBhvr>
                                        <p:cTn id="88" dur="500"/>
                                        <p:tgtEl>
                                          <p:spTgt spid="69"/>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p:cTn id="93" dur="500" fill="hold"/>
                                        <p:tgtEl>
                                          <p:spTgt spid="70"/>
                                        </p:tgtEl>
                                        <p:attrNameLst>
                                          <p:attrName>ppt_w</p:attrName>
                                        </p:attrNameLst>
                                      </p:cBhvr>
                                      <p:tavLst>
                                        <p:tav tm="0">
                                          <p:val>
                                            <p:fltVal val="0"/>
                                          </p:val>
                                        </p:tav>
                                        <p:tav tm="100000">
                                          <p:val>
                                            <p:strVal val="#ppt_w"/>
                                          </p:val>
                                        </p:tav>
                                      </p:tavLst>
                                    </p:anim>
                                    <p:anim calcmode="lin" valueType="num">
                                      <p:cBhvr>
                                        <p:cTn id="94" dur="500" fill="hold"/>
                                        <p:tgtEl>
                                          <p:spTgt spid="70"/>
                                        </p:tgtEl>
                                        <p:attrNameLst>
                                          <p:attrName>ppt_h</p:attrName>
                                        </p:attrNameLst>
                                      </p:cBhvr>
                                      <p:tavLst>
                                        <p:tav tm="0">
                                          <p:val>
                                            <p:fltVal val="0"/>
                                          </p:val>
                                        </p:tav>
                                        <p:tav tm="100000">
                                          <p:val>
                                            <p:strVal val="#ppt_h"/>
                                          </p:val>
                                        </p:tav>
                                      </p:tavLst>
                                    </p:anim>
                                    <p:animEffect transition="in" filter="fade">
                                      <p:cBhvr>
                                        <p:cTn id="95" dur="500"/>
                                        <p:tgtEl>
                                          <p:spTgt spid="70"/>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026"/>
                                        </p:tgtEl>
                                        <p:attrNameLst>
                                          <p:attrName>style.visibility</p:attrName>
                                        </p:attrNameLst>
                                      </p:cBhvr>
                                      <p:to>
                                        <p:strVal val="visible"/>
                                      </p:to>
                                    </p:set>
                                    <p:anim calcmode="lin" valueType="num">
                                      <p:cBhvr>
                                        <p:cTn id="100" dur="500" fill="hold"/>
                                        <p:tgtEl>
                                          <p:spTgt spid="1026"/>
                                        </p:tgtEl>
                                        <p:attrNameLst>
                                          <p:attrName>ppt_w</p:attrName>
                                        </p:attrNameLst>
                                      </p:cBhvr>
                                      <p:tavLst>
                                        <p:tav tm="0">
                                          <p:val>
                                            <p:fltVal val="0"/>
                                          </p:val>
                                        </p:tav>
                                        <p:tav tm="100000">
                                          <p:val>
                                            <p:strVal val="#ppt_w"/>
                                          </p:val>
                                        </p:tav>
                                      </p:tavLst>
                                    </p:anim>
                                    <p:anim calcmode="lin" valueType="num">
                                      <p:cBhvr>
                                        <p:cTn id="101" dur="500" fill="hold"/>
                                        <p:tgtEl>
                                          <p:spTgt spid="1026"/>
                                        </p:tgtEl>
                                        <p:attrNameLst>
                                          <p:attrName>ppt_h</p:attrName>
                                        </p:attrNameLst>
                                      </p:cBhvr>
                                      <p:tavLst>
                                        <p:tav tm="0">
                                          <p:val>
                                            <p:fltVal val="0"/>
                                          </p:val>
                                        </p:tav>
                                        <p:tav tm="100000">
                                          <p:val>
                                            <p:strVal val="#ppt_h"/>
                                          </p:val>
                                        </p:tav>
                                      </p:tavLst>
                                    </p:anim>
                                    <p:animEffect transition="in" filter="fade">
                                      <p:cBhvr>
                                        <p:cTn id="102" dur="500"/>
                                        <p:tgtEl>
                                          <p:spTgt spid="1026"/>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500" fill="hold"/>
                                        <p:tgtEl>
                                          <p:spTgt spid="71"/>
                                        </p:tgtEl>
                                        <p:attrNameLst>
                                          <p:attrName>ppt_w</p:attrName>
                                        </p:attrNameLst>
                                      </p:cBhvr>
                                      <p:tavLst>
                                        <p:tav tm="0">
                                          <p:val>
                                            <p:fltVal val="0"/>
                                          </p:val>
                                        </p:tav>
                                        <p:tav tm="100000">
                                          <p:val>
                                            <p:strVal val="#ppt_w"/>
                                          </p:val>
                                        </p:tav>
                                      </p:tavLst>
                                    </p:anim>
                                    <p:anim calcmode="lin" valueType="num">
                                      <p:cBhvr>
                                        <p:cTn id="108" dur="500" fill="hold"/>
                                        <p:tgtEl>
                                          <p:spTgt spid="71"/>
                                        </p:tgtEl>
                                        <p:attrNameLst>
                                          <p:attrName>ppt_h</p:attrName>
                                        </p:attrNameLst>
                                      </p:cBhvr>
                                      <p:tavLst>
                                        <p:tav tm="0">
                                          <p:val>
                                            <p:fltVal val="0"/>
                                          </p:val>
                                        </p:tav>
                                        <p:tav tm="100000">
                                          <p:val>
                                            <p:strVal val="#ppt_h"/>
                                          </p:val>
                                        </p:tav>
                                      </p:tavLst>
                                    </p:anim>
                                    <p:animEffect transition="in" filter="fade">
                                      <p:cBhvr>
                                        <p:cTn id="109" dur="500"/>
                                        <p:tgtEl>
                                          <p:spTgt spid="7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030"/>
                                        </p:tgtEl>
                                        <p:attrNameLst>
                                          <p:attrName>style.visibility</p:attrName>
                                        </p:attrNameLst>
                                      </p:cBhvr>
                                      <p:to>
                                        <p:strVal val="visible"/>
                                      </p:to>
                                    </p:set>
                                    <p:anim calcmode="lin" valueType="num">
                                      <p:cBhvr>
                                        <p:cTn id="114" dur="500" fill="hold"/>
                                        <p:tgtEl>
                                          <p:spTgt spid="1030"/>
                                        </p:tgtEl>
                                        <p:attrNameLst>
                                          <p:attrName>ppt_w</p:attrName>
                                        </p:attrNameLst>
                                      </p:cBhvr>
                                      <p:tavLst>
                                        <p:tav tm="0">
                                          <p:val>
                                            <p:fltVal val="0"/>
                                          </p:val>
                                        </p:tav>
                                        <p:tav tm="100000">
                                          <p:val>
                                            <p:strVal val="#ppt_w"/>
                                          </p:val>
                                        </p:tav>
                                      </p:tavLst>
                                    </p:anim>
                                    <p:anim calcmode="lin" valueType="num">
                                      <p:cBhvr>
                                        <p:cTn id="115" dur="500" fill="hold"/>
                                        <p:tgtEl>
                                          <p:spTgt spid="1030"/>
                                        </p:tgtEl>
                                        <p:attrNameLst>
                                          <p:attrName>ppt_h</p:attrName>
                                        </p:attrNameLst>
                                      </p:cBhvr>
                                      <p:tavLst>
                                        <p:tav tm="0">
                                          <p:val>
                                            <p:fltVal val="0"/>
                                          </p:val>
                                        </p:tav>
                                        <p:tav tm="100000">
                                          <p:val>
                                            <p:strVal val="#ppt_h"/>
                                          </p:val>
                                        </p:tav>
                                      </p:tavLst>
                                    </p:anim>
                                    <p:animEffect transition="in" filter="fade">
                                      <p:cBhvr>
                                        <p:cTn id="116" dur="500"/>
                                        <p:tgtEl>
                                          <p:spTgt spid="1030"/>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72"/>
                                        </p:tgtEl>
                                        <p:attrNameLst>
                                          <p:attrName>style.visibility</p:attrName>
                                        </p:attrNameLst>
                                      </p:cBhvr>
                                      <p:to>
                                        <p:strVal val="visible"/>
                                      </p:to>
                                    </p:set>
                                    <p:anim calcmode="lin" valueType="num">
                                      <p:cBhvr>
                                        <p:cTn id="121" dur="500" fill="hold"/>
                                        <p:tgtEl>
                                          <p:spTgt spid="72"/>
                                        </p:tgtEl>
                                        <p:attrNameLst>
                                          <p:attrName>ppt_w</p:attrName>
                                        </p:attrNameLst>
                                      </p:cBhvr>
                                      <p:tavLst>
                                        <p:tav tm="0">
                                          <p:val>
                                            <p:fltVal val="0"/>
                                          </p:val>
                                        </p:tav>
                                        <p:tav tm="100000">
                                          <p:val>
                                            <p:strVal val="#ppt_w"/>
                                          </p:val>
                                        </p:tav>
                                      </p:tavLst>
                                    </p:anim>
                                    <p:anim calcmode="lin" valueType="num">
                                      <p:cBhvr>
                                        <p:cTn id="122" dur="500" fill="hold"/>
                                        <p:tgtEl>
                                          <p:spTgt spid="72"/>
                                        </p:tgtEl>
                                        <p:attrNameLst>
                                          <p:attrName>ppt_h</p:attrName>
                                        </p:attrNameLst>
                                      </p:cBhvr>
                                      <p:tavLst>
                                        <p:tav tm="0">
                                          <p:val>
                                            <p:fltVal val="0"/>
                                          </p:val>
                                        </p:tav>
                                        <p:tav tm="100000">
                                          <p:val>
                                            <p:strVal val="#ppt_h"/>
                                          </p:val>
                                        </p:tav>
                                      </p:tavLst>
                                    </p:anim>
                                    <p:animEffect transition="in" filter="fade">
                                      <p:cBhvr>
                                        <p:cTn id="123" dur="500"/>
                                        <p:tgtEl>
                                          <p:spTgt spid="72"/>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73"/>
                                        </p:tgtEl>
                                        <p:attrNameLst>
                                          <p:attrName>style.visibility</p:attrName>
                                        </p:attrNameLst>
                                      </p:cBhvr>
                                      <p:to>
                                        <p:strVal val="visible"/>
                                      </p:to>
                                    </p:set>
                                    <p:anim calcmode="lin" valueType="num">
                                      <p:cBhvr>
                                        <p:cTn id="128" dur="500" fill="hold"/>
                                        <p:tgtEl>
                                          <p:spTgt spid="73"/>
                                        </p:tgtEl>
                                        <p:attrNameLst>
                                          <p:attrName>ppt_w</p:attrName>
                                        </p:attrNameLst>
                                      </p:cBhvr>
                                      <p:tavLst>
                                        <p:tav tm="0">
                                          <p:val>
                                            <p:fltVal val="0"/>
                                          </p:val>
                                        </p:tav>
                                        <p:tav tm="100000">
                                          <p:val>
                                            <p:strVal val="#ppt_w"/>
                                          </p:val>
                                        </p:tav>
                                      </p:tavLst>
                                    </p:anim>
                                    <p:anim calcmode="lin" valueType="num">
                                      <p:cBhvr>
                                        <p:cTn id="129" dur="500" fill="hold"/>
                                        <p:tgtEl>
                                          <p:spTgt spid="73"/>
                                        </p:tgtEl>
                                        <p:attrNameLst>
                                          <p:attrName>ppt_h</p:attrName>
                                        </p:attrNameLst>
                                      </p:cBhvr>
                                      <p:tavLst>
                                        <p:tav tm="0">
                                          <p:val>
                                            <p:fltVal val="0"/>
                                          </p:val>
                                        </p:tav>
                                        <p:tav tm="100000">
                                          <p:val>
                                            <p:strVal val="#ppt_h"/>
                                          </p:val>
                                        </p:tav>
                                      </p:tavLst>
                                    </p:anim>
                                    <p:animEffect transition="in" filter="fade">
                                      <p:cBhvr>
                                        <p:cTn id="13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p:bldP spid="61" grpId="0"/>
      <p:bldP spid="62" grpId="0"/>
      <p:bldP spid="63" grpId="0"/>
      <p:bldP spid="64" grpId="0"/>
      <p:bldP spid="65" grpId="0" animBg="1"/>
      <p:bldP spid="66" grpId="0"/>
      <p:bldP spid="67" grpId="0" animBg="1"/>
      <p:bldP spid="68" grpId="0" animBg="1"/>
      <p:bldP spid="69" grpId="0" animBg="1"/>
      <p:bldP spid="70"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6" name="Oval 5">
            <a:extLst>
              <a:ext uri="{FF2B5EF4-FFF2-40B4-BE49-F238E27FC236}">
                <a16:creationId xmlns:a16="http://schemas.microsoft.com/office/drawing/2014/main" id="{CED91646-F433-4E33-9259-5D3151798DE5}"/>
              </a:ext>
            </a:extLst>
          </p:cNvPr>
          <p:cNvSpPr/>
          <p:nvPr/>
        </p:nvSpPr>
        <p:spPr>
          <a:xfrm>
            <a:off x="3059595" y="64510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8" name="TextBox 7">
            <a:extLst>
              <a:ext uri="{FF2B5EF4-FFF2-40B4-BE49-F238E27FC236}">
                <a16:creationId xmlns:a16="http://schemas.microsoft.com/office/drawing/2014/main" id="{A68259A6-7178-4239-B4B2-F47B84EF0690}"/>
              </a:ext>
            </a:extLst>
          </p:cNvPr>
          <p:cNvSpPr txBox="1"/>
          <p:nvPr/>
        </p:nvSpPr>
        <p:spPr>
          <a:xfrm>
            <a:off x="3496917" y="645105"/>
            <a:ext cx="6186309" cy="461665"/>
          </a:xfrm>
          <a:prstGeom prst="rect">
            <a:avLst/>
          </a:prstGeom>
          <a:noFill/>
        </p:spPr>
        <p:txBody>
          <a:bodyPr wrap="none" rtlCol="0">
            <a:spAutoFit/>
          </a:bodyPr>
          <a:lstStyle/>
          <a:p>
            <a:r>
              <a:rPr lang="vi-VN" sz="2400" dirty="0"/>
              <a:t>Tính rồi tìm thùng hoặc bao hàng thích hợp.</a:t>
            </a:r>
          </a:p>
        </p:txBody>
      </p:sp>
      <p:grpSp>
        <p:nvGrpSpPr>
          <p:cNvPr id="13" name="Group 12">
            <a:extLst>
              <a:ext uri="{FF2B5EF4-FFF2-40B4-BE49-F238E27FC236}">
                <a16:creationId xmlns:a16="http://schemas.microsoft.com/office/drawing/2014/main" id="{5958AB2C-A3FF-42E9-8A02-BE45C29FAD2E}"/>
              </a:ext>
            </a:extLst>
          </p:cNvPr>
          <p:cNvGrpSpPr/>
          <p:nvPr/>
        </p:nvGrpSpPr>
        <p:grpSpPr>
          <a:xfrm>
            <a:off x="1931711" y="1384299"/>
            <a:ext cx="8139389" cy="5012341"/>
            <a:chOff x="1931711" y="1192305"/>
            <a:chExt cx="8328577" cy="5204336"/>
          </a:xfrm>
        </p:grpSpPr>
        <p:pic>
          <p:nvPicPr>
            <p:cNvPr id="2" name="Picture 1">
              <a:extLst>
                <a:ext uri="{FF2B5EF4-FFF2-40B4-BE49-F238E27FC236}">
                  <a16:creationId xmlns:a16="http://schemas.microsoft.com/office/drawing/2014/main" id="{C427A9AC-D91C-4AAD-BE67-BB2DEE6D950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44" name="Rectangle 43">
              <a:extLst>
                <a:ext uri="{FF2B5EF4-FFF2-40B4-BE49-F238E27FC236}">
                  <a16:creationId xmlns:a16="http://schemas.microsoft.com/office/drawing/2014/main" id="{03C2843D-3F12-4F14-AD47-ED95A73FE18D}"/>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15 kg + 35 kg</a:t>
              </a:r>
            </a:p>
          </p:txBody>
        </p:sp>
        <p:sp>
          <p:nvSpPr>
            <p:cNvPr id="45" name="Rectangle 44">
              <a:extLst>
                <a:ext uri="{FF2B5EF4-FFF2-40B4-BE49-F238E27FC236}">
                  <a16:creationId xmlns:a16="http://schemas.microsoft.com/office/drawing/2014/main" id="{4A25E05F-2ED7-4A38-B265-97FC7E24998D}"/>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76 kg + 17 kg</a:t>
              </a:r>
            </a:p>
          </p:txBody>
        </p:sp>
        <p:sp>
          <p:nvSpPr>
            <p:cNvPr id="46" name="Rectangle 45">
              <a:extLst>
                <a:ext uri="{FF2B5EF4-FFF2-40B4-BE49-F238E27FC236}">
                  <a16:creationId xmlns:a16="http://schemas.microsoft.com/office/drawing/2014/main" id="{67DD4B82-FCB6-49B9-B79C-8631F8AE98A5}"/>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21 kg + 39 kg</a:t>
              </a:r>
            </a:p>
          </p:txBody>
        </p:sp>
        <p:sp>
          <p:nvSpPr>
            <p:cNvPr id="47" name="Rectangle 46">
              <a:extLst>
                <a:ext uri="{FF2B5EF4-FFF2-40B4-BE49-F238E27FC236}">
                  <a16:creationId xmlns:a16="http://schemas.microsoft.com/office/drawing/2014/main" id="{4A1A5F4B-5FCD-47CC-844E-0DC29D920DD8}"/>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a:lnSpc>
                  <a:spcPct val="150000"/>
                </a:lnSpc>
              </a:pPr>
              <a:r>
                <a:rPr lang="vi-VN" sz="2200" b="1" dirty="0">
                  <a:ln>
                    <a:solidFill>
                      <a:schemeClr val="bg1"/>
                    </a:solidFill>
                  </a:ln>
                </a:rPr>
                <a:t>28 kg + 28 kg</a:t>
              </a:r>
            </a:p>
          </p:txBody>
        </p:sp>
        <p:grpSp>
          <p:nvGrpSpPr>
            <p:cNvPr id="9" name="Group 8">
              <a:extLst>
                <a:ext uri="{FF2B5EF4-FFF2-40B4-BE49-F238E27FC236}">
                  <a16:creationId xmlns:a16="http://schemas.microsoft.com/office/drawing/2014/main" id="{4760AEB3-E9A9-4B8C-8846-47C7EF33A4EB}"/>
                </a:ext>
              </a:extLst>
            </p:cNvPr>
            <p:cNvGrpSpPr/>
            <p:nvPr/>
          </p:nvGrpSpPr>
          <p:grpSpPr>
            <a:xfrm>
              <a:off x="3662902" y="4959999"/>
              <a:ext cx="840295" cy="421926"/>
              <a:chOff x="3662902" y="4959999"/>
              <a:chExt cx="840295" cy="421926"/>
            </a:xfrm>
          </p:grpSpPr>
          <p:sp>
            <p:nvSpPr>
              <p:cNvPr id="5" name="Rectangle 4">
                <a:extLst>
                  <a:ext uri="{FF2B5EF4-FFF2-40B4-BE49-F238E27FC236}">
                    <a16:creationId xmlns:a16="http://schemas.microsoft.com/office/drawing/2014/main" id="{B0E38153-9FCD-488A-9199-C28DA4BA81B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CCAAB8B4-1914-43D5-9710-E53FDD908E9C}"/>
                  </a:ext>
                </a:extLst>
              </p:cNvPr>
              <p:cNvSpPr/>
              <p:nvPr/>
            </p:nvSpPr>
            <p:spPr>
              <a:xfrm>
                <a:off x="3662902" y="4959999"/>
                <a:ext cx="840295" cy="400110"/>
              </a:xfrm>
              <a:prstGeom prst="rect">
                <a:avLst/>
              </a:prstGeom>
              <a:noFill/>
            </p:spPr>
            <p:txBody>
              <a:bodyPr wrap="square">
                <a:spAutoFit/>
              </a:bodyPr>
              <a:lstStyle/>
              <a:p>
                <a:r>
                  <a:rPr lang="vi-VN" sz="2000" b="1" dirty="0"/>
                  <a:t>60kg</a:t>
                </a:r>
                <a:endParaRPr lang="vi-VN" sz="2000" dirty="0"/>
              </a:p>
            </p:txBody>
          </p:sp>
        </p:grpSp>
        <p:grpSp>
          <p:nvGrpSpPr>
            <p:cNvPr id="52" name="Group 51">
              <a:extLst>
                <a:ext uri="{FF2B5EF4-FFF2-40B4-BE49-F238E27FC236}">
                  <a16:creationId xmlns:a16="http://schemas.microsoft.com/office/drawing/2014/main" id="{6B537E10-2291-4A12-BAD4-69AD61EED045}"/>
                </a:ext>
              </a:extLst>
            </p:cNvPr>
            <p:cNvGrpSpPr/>
            <p:nvPr/>
          </p:nvGrpSpPr>
          <p:grpSpPr>
            <a:xfrm>
              <a:off x="7491280" y="4898065"/>
              <a:ext cx="840295" cy="421926"/>
              <a:chOff x="3662902" y="4959999"/>
              <a:chExt cx="840295" cy="421926"/>
            </a:xfrm>
          </p:grpSpPr>
          <p:sp>
            <p:nvSpPr>
              <p:cNvPr id="53" name="Rectangle 52">
                <a:extLst>
                  <a:ext uri="{FF2B5EF4-FFF2-40B4-BE49-F238E27FC236}">
                    <a16:creationId xmlns:a16="http://schemas.microsoft.com/office/drawing/2014/main" id="{2B48F1AC-E578-4D08-A5AD-2C519412613C}"/>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53">
                <a:extLst>
                  <a:ext uri="{FF2B5EF4-FFF2-40B4-BE49-F238E27FC236}">
                    <a16:creationId xmlns:a16="http://schemas.microsoft.com/office/drawing/2014/main" id="{D8EC31D2-5355-41F8-BB53-3F48815C279C}"/>
                  </a:ext>
                </a:extLst>
              </p:cNvPr>
              <p:cNvSpPr/>
              <p:nvPr/>
            </p:nvSpPr>
            <p:spPr>
              <a:xfrm>
                <a:off x="3662902" y="4959999"/>
                <a:ext cx="840295" cy="400110"/>
              </a:xfrm>
              <a:prstGeom prst="rect">
                <a:avLst/>
              </a:prstGeom>
              <a:noFill/>
            </p:spPr>
            <p:txBody>
              <a:bodyPr wrap="square">
                <a:spAutoFit/>
              </a:bodyPr>
              <a:lstStyle/>
              <a:p>
                <a:r>
                  <a:rPr lang="vi-VN" sz="2000" b="1" dirty="0"/>
                  <a:t>50kg</a:t>
                </a:r>
                <a:endParaRPr lang="vi-VN" sz="2000" dirty="0"/>
              </a:p>
            </p:txBody>
          </p:sp>
        </p:grpSp>
        <p:sp>
          <p:nvSpPr>
            <p:cNvPr id="57" name="Rectangle 56">
              <a:extLst>
                <a:ext uri="{FF2B5EF4-FFF2-40B4-BE49-F238E27FC236}">
                  <a16:creationId xmlns:a16="http://schemas.microsoft.com/office/drawing/2014/main" id="{9232645B-CA10-4452-A150-7904340C6CC6}"/>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a:lnSpc>
                  <a:spcPct val="150000"/>
                </a:lnSpc>
              </a:pPr>
              <a:r>
                <a:rPr lang="vi-VN" sz="2400" b="1" dirty="0">
                  <a:ln>
                    <a:solidFill>
                      <a:schemeClr val="bg1"/>
                    </a:solidFill>
                  </a:ln>
                </a:rPr>
                <a:t>56kg</a:t>
              </a:r>
            </a:p>
          </p:txBody>
        </p:sp>
        <p:sp>
          <p:nvSpPr>
            <p:cNvPr id="58" name="Rectangle 57">
              <a:extLst>
                <a:ext uri="{FF2B5EF4-FFF2-40B4-BE49-F238E27FC236}">
                  <a16:creationId xmlns:a16="http://schemas.microsoft.com/office/drawing/2014/main" id="{0D38DDCB-5DA5-483D-BC02-AD9B17C67F56}"/>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a:lnSpc>
                  <a:spcPct val="150000"/>
                </a:lnSpc>
              </a:pPr>
              <a:r>
                <a:rPr lang="vi-VN" sz="2400" b="1" dirty="0">
                  <a:ln>
                    <a:solidFill>
                      <a:schemeClr val="bg1"/>
                    </a:solidFill>
                  </a:ln>
                </a:rPr>
                <a:t>93kg</a:t>
              </a:r>
            </a:p>
          </p:txBody>
        </p:sp>
      </p:grpSp>
      <p:grpSp>
        <p:nvGrpSpPr>
          <p:cNvPr id="60" name="Group 59">
            <a:extLst>
              <a:ext uri="{FF2B5EF4-FFF2-40B4-BE49-F238E27FC236}">
                <a16:creationId xmlns:a16="http://schemas.microsoft.com/office/drawing/2014/main" id="{61F25ED8-FCE6-4FE6-91AF-4D4581E36DC7}"/>
              </a:ext>
            </a:extLst>
          </p:cNvPr>
          <p:cNvGrpSpPr/>
          <p:nvPr/>
        </p:nvGrpSpPr>
        <p:grpSpPr>
          <a:xfrm>
            <a:off x="4793469" y="1839420"/>
            <a:ext cx="780648" cy="662828"/>
            <a:chOff x="1750172" y="2926500"/>
            <a:chExt cx="780648" cy="662828"/>
          </a:xfrm>
        </p:grpSpPr>
        <p:sp>
          <p:nvSpPr>
            <p:cNvPr id="61" name="Oval 60">
              <a:extLst>
                <a:ext uri="{FF2B5EF4-FFF2-40B4-BE49-F238E27FC236}">
                  <a16:creationId xmlns:a16="http://schemas.microsoft.com/office/drawing/2014/main" id="{A76DAB45-C204-41C1-89B5-FE82257737C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62" name="TextBox 61">
              <a:extLst>
                <a:ext uri="{FF2B5EF4-FFF2-40B4-BE49-F238E27FC236}">
                  <a16:creationId xmlns:a16="http://schemas.microsoft.com/office/drawing/2014/main" id="{F71BC2B0-159D-44DF-A3B1-7D9A1BBFB62A}"/>
                </a:ext>
              </a:extLst>
            </p:cNvPr>
            <p:cNvSpPr txBox="1"/>
            <p:nvPr/>
          </p:nvSpPr>
          <p:spPr>
            <a:xfrm>
              <a:off x="1750172" y="2967336"/>
              <a:ext cx="780648" cy="584775"/>
            </a:xfrm>
            <a:prstGeom prst="rect">
              <a:avLst/>
            </a:prstGeom>
            <a:noFill/>
          </p:spPr>
          <p:txBody>
            <a:bodyPr wrap="square" rtlCol="0">
              <a:spAutoFit/>
            </a:bodyPr>
            <a:lstStyle/>
            <a:p>
              <a:r>
                <a:rPr lang="en-US" sz="3200" b="1" dirty="0">
                  <a:solidFill>
                    <a:srgbClr val="FF0000"/>
                  </a:solidFill>
                </a:rPr>
                <a:t>60</a:t>
              </a:r>
              <a:endParaRPr lang="vi-VN" sz="3200" b="1" dirty="0">
                <a:solidFill>
                  <a:srgbClr val="FF0000"/>
                </a:solidFill>
              </a:endParaRPr>
            </a:p>
          </p:txBody>
        </p:sp>
      </p:grpSp>
      <p:sp>
        <p:nvSpPr>
          <p:cNvPr id="15" name="Freeform: Shape 14">
            <a:extLst>
              <a:ext uri="{FF2B5EF4-FFF2-40B4-BE49-F238E27FC236}">
                <a16:creationId xmlns:a16="http://schemas.microsoft.com/office/drawing/2014/main" id="{450E8622-B4A6-40E5-A4A2-51A51E714DA0}"/>
              </a:ext>
            </a:extLst>
          </p:cNvPr>
          <p:cNvSpPr/>
          <p:nvPr/>
        </p:nvSpPr>
        <p:spPr>
          <a:xfrm>
            <a:off x="4127499" y="3182220"/>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0414AC56-C8CA-4426-A086-EA5441D0BBB4}"/>
              </a:ext>
            </a:extLst>
          </p:cNvPr>
          <p:cNvGrpSpPr/>
          <p:nvPr/>
        </p:nvGrpSpPr>
        <p:grpSpPr>
          <a:xfrm>
            <a:off x="6744073" y="1102191"/>
            <a:ext cx="806047" cy="662828"/>
            <a:chOff x="1750173" y="2926500"/>
            <a:chExt cx="806047" cy="662828"/>
          </a:xfrm>
        </p:grpSpPr>
        <p:sp>
          <p:nvSpPr>
            <p:cNvPr id="83" name="Oval 82">
              <a:extLst>
                <a:ext uri="{FF2B5EF4-FFF2-40B4-BE49-F238E27FC236}">
                  <a16:creationId xmlns:a16="http://schemas.microsoft.com/office/drawing/2014/main" id="{325426DA-BC6E-4A90-ACC3-C6EE62C3BBE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89" name="TextBox 88">
              <a:extLst>
                <a:ext uri="{FF2B5EF4-FFF2-40B4-BE49-F238E27FC236}">
                  <a16:creationId xmlns:a16="http://schemas.microsoft.com/office/drawing/2014/main" id="{F36AE15E-2A4C-4BEE-AED8-669613B5904A}"/>
                </a:ext>
              </a:extLst>
            </p:cNvPr>
            <p:cNvSpPr txBox="1"/>
            <p:nvPr/>
          </p:nvSpPr>
          <p:spPr>
            <a:xfrm>
              <a:off x="1775572" y="2967336"/>
              <a:ext cx="780648" cy="584775"/>
            </a:xfrm>
            <a:prstGeom prst="rect">
              <a:avLst/>
            </a:prstGeom>
            <a:noFill/>
          </p:spPr>
          <p:txBody>
            <a:bodyPr wrap="square" rtlCol="0">
              <a:spAutoFit/>
            </a:bodyPr>
            <a:lstStyle/>
            <a:p>
              <a:r>
                <a:rPr lang="en-US" sz="3200" b="1" dirty="0">
                  <a:solidFill>
                    <a:srgbClr val="FF0000"/>
                  </a:solidFill>
                </a:rPr>
                <a:t>93</a:t>
              </a:r>
              <a:endParaRPr lang="vi-VN" sz="3200" b="1" dirty="0">
                <a:solidFill>
                  <a:srgbClr val="FF0000"/>
                </a:solidFill>
              </a:endParaRPr>
            </a:p>
          </p:txBody>
        </p:sp>
      </p:grpSp>
      <p:sp>
        <p:nvSpPr>
          <p:cNvPr id="17" name="Freeform: Shape 16">
            <a:extLst>
              <a:ext uri="{FF2B5EF4-FFF2-40B4-BE49-F238E27FC236}">
                <a16:creationId xmlns:a16="http://schemas.microsoft.com/office/drawing/2014/main" id="{0DF843CF-5855-48F3-B17B-A2D21AEE4828}"/>
              </a:ext>
            </a:extLst>
          </p:cNvPr>
          <p:cNvSpPr/>
          <p:nvPr/>
        </p:nvSpPr>
        <p:spPr>
          <a:xfrm>
            <a:off x="7079918" y="2425700"/>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3" name="Group 92">
            <a:extLst>
              <a:ext uri="{FF2B5EF4-FFF2-40B4-BE49-F238E27FC236}">
                <a16:creationId xmlns:a16="http://schemas.microsoft.com/office/drawing/2014/main" id="{E7B1EBA6-EEB5-4369-A9C9-3D183160DA81}"/>
              </a:ext>
            </a:extLst>
          </p:cNvPr>
          <p:cNvGrpSpPr/>
          <p:nvPr/>
        </p:nvGrpSpPr>
        <p:grpSpPr>
          <a:xfrm>
            <a:off x="8641097" y="1940393"/>
            <a:ext cx="806047" cy="662828"/>
            <a:chOff x="1750173" y="2926500"/>
            <a:chExt cx="806047" cy="662828"/>
          </a:xfrm>
        </p:grpSpPr>
        <p:sp>
          <p:nvSpPr>
            <p:cNvPr id="94" name="Oval 93">
              <a:extLst>
                <a:ext uri="{FF2B5EF4-FFF2-40B4-BE49-F238E27FC236}">
                  <a16:creationId xmlns:a16="http://schemas.microsoft.com/office/drawing/2014/main" id="{3910BA3F-C866-4612-876F-DA635ED517D9}"/>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95" name="TextBox 94">
              <a:extLst>
                <a:ext uri="{FF2B5EF4-FFF2-40B4-BE49-F238E27FC236}">
                  <a16:creationId xmlns:a16="http://schemas.microsoft.com/office/drawing/2014/main" id="{FB085F86-FC69-4F4E-B63A-FCCD25BDE148}"/>
                </a:ext>
              </a:extLst>
            </p:cNvPr>
            <p:cNvSpPr txBox="1"/>
            <p:nvPr/>
          </p:nvSpPr>
          <p:spPr>
            <a:xfrm>
              <a:off x="1775572" y="2967336"/>
              <a:ext cx="780648" cy="584775"/>
            </a:xfrm>
            <a:prstGeom prst="rect">
              <a:avLst/>
            </a:prstGeom>
            <a:noFill/>
          </p:spPr>
          <p:txBody>
            <a:bodyPr wrap="square" rtlCol="0">
              <a:spAutoFit/>
            </a:bodyPr>
            <a:lstStyle/>
            <a:p>
              <a:r>
                <a:rPr lang="en-US" sz="3200" b="1" dirty="0">
                  <a:solidFill>
                    <a:srgbClr val="FF0000"/>
                  </a:solidFill>
                </a:rPr>
                <a:t>50</a:t>
              </a:r>
              <a:endParaRPr lang="vi-VN" sz="3200" b="1" dirty="0">
                <a:solidFill>
                  <a:srgbClr val="FF0000"/>
                </a:solidFill>
              </a:endParaRPr>
            </a:p>
          </p:txBody>
        </p:sp>
      </p:grpSp>
      <p:sp>
        <p:nvSpPr>
          <p:cNvPr id="18" name="Freeform: Shape 17">
            <a:extLst>
              <a:ext uri="{FF2B5EF4-FFF2-40B4-BE49-F238E27FC236}">
                <a16:creationId xmlns:a16="http://schemas.microsoft.com/office/drawing/2014/main" id="{C2DC71A2-052D-4D63-8F64-7CDA47428A1E}"/>
              </a:ext>
            </a:extLst>
          </p:cNvPr>
          <p:cNvSpPr/>
          <p:nvPr/>
        </p:nvSpPr>
        <p:spPr>
          <a:xfrm>
            <a:off x="7276556" y="3314700"/>
            <a:ext cx="1705519" cy="1219200"/>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6285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p:tgtEl>
                                          <p:spTgt spid="60"/>
                                        </p:tgtEl>
                                        <p:attrNameLst>
                                          <p:attrName>ppt_y</p:attrName>
                                        </p:attrNameLst>
                                      </p:cBhvr>
                                      <p:tavLst>
                                        <p:tav tm="0">
                                          <p:val>
                                            <p:strVal val="#ppt_y+#ppt_h*1.125000"/>
                                          </p:val>
                                        </p:tav>
                                        <p:tav tm="100000">
                                          <p:val>
                                            <p:strVal val="#ppt_y"/>
                                          </p:val>
                                        </p:tav>
                                      </p:tavLst>
                                    </p:anim>
                                    <p:animEffect transition="in" filter="wipe(up)">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p:tgtEl>
                                          <p:spTgt spid="64"/>
                                        </p:tgtEl>
                                        <p:attrNameLst>
                                          <p:attrName>ppt_y</p:attrName>
                                        </p:attrNameLst>
                                      </p:cBhvr>
                                      <p:tavLst>
                                        <p:tav tm="0">
                                          <p:val>
                                            <p:strVal val="#ppt_y+#ppt_h*1.125000"/>
                                          </p:val>
                                        </p:tav>
                                        <p:tav tm="100000">
                                          <p:val>
                                            <p:strVal val="#ppt_y"/>
                                          </p:val>
                                        </p:tav>
                                      </p:tavLst>
                                    </p:anim>
                                    <p:animEffect transition="in" filter="wipe(up)">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additive="base">
                                        <p:cTn id="38" dur="500"/>
                                        <p:tgtEl>
                                          <p:spTgt spid="93"/>
                                        </p:tgtEl>
                                        <p:attrNameLst>
                                          <p:attrName>ppt_y</p:attrName>
                                        </p:attrNameLst>
                                      </p:cBhvr>
                                      <p:tavLst>
                                        <p:tav tm="0">
                                          <p:val>
                                            <p:strVal val="#ppt_y+#ppt_h*1.125000"/>
                                          </p:val>
                                        </p:tav>
                                        <p:tav tm="100000">
                                          <p:val>
                                            <p:strVal val="#ppt_y"/>
                                          </p:val>
                                        </p:tav>
                                      </p:tavLst>
                                    </p:anim>
                                    <p:animEffect transition="in" filter="wipe(up)">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5" grpId="0" animBg="1"/>
      <p:bldP spid="17" grpId="0" animBg="1"/>
      <p:bldP spid="18"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459</Words>
  <Application>Microsoft Office PowerPoint</Application>
  <PresentationFormat>Widescreen</PresentationFormat>
  <Paragraphs>113</Paragraphs>
  <Slides>11</Slides>
  <Notes>3</Notes>
  <HiddenSlides>0</HiddenSlides>
  <MMClips>9</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11</vt:i4>
      </vt:variant>
    </vt:vector>
  </HeadingPairs>
  <TitlesOfParts>
    <vt:vector size="28" baseType="lpstr">
      <vt:lpstr>Arial</vt:lpstr>
      <vt:lpstr>Arial-Rounded</vt:lpstr>
      <vt:lpstr>Calibri</vt:lpstr>
      <vt:lpstr>Calibri Light</vt:lpstr>
      <vt:lpstr>iCiel Cadena</vt:lpstr>
      <vt:lpstr>ITC Avant Garde Std Bk</vt:lpstr>
      <vt:lpstr>Times New Roman</vt:lpstr>
      <vt:lpstr>UTM Cookies</vt:lpstr>
      <vt:lpstr>Office Theme</vt:lpstr>
      <vt:lpstr>1_Office Theme</vt:lpstr>
      <vt:lpstr>3_Office 主题</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 : VŨ HỒNG</dc:creator>
  <cp:lastModifiedBy>Ms Quyen</cp:lastModifiedBy>
  <cp:revision>73</cp:revision>
  <dcterms:created xsi:type="dcterms:W3CDTF">2021-06-02T01:34:28Z</dcterms:created>
  <dcterms:modified xsi:type="dcterms:W3CDTF">2021-11-14T14:06:14Z</dcterms:modified>
</cp:coreProperties>
</file>