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19" r:id="rId4"/>
    <p:sldMasterId id="2147483744" r:id="rId5"/>
    <p:sldMasterId id="2147483756" r:id="rId6"/>
    <p:sldMasterId id="2147483768" r:id="rId7"/>
    <p:sldMasterId id="2147483780" r:id="rId8"/>
    <p:sldMasterId id="2147483792" r:id="rId9"/>
  </p:sldMasterIdLst>
  <p:notesMasterIdLst>
    <p:notesMasterId r:id="rId22"/>
  </p:notesMasterIdLst>
  <p:sldIdLst>
    <p:sldId id="282" r:id="rId10"/>
    <p:sldId id="287" r:id="rId11"/>
    <p:sldId id="288" r:id="rId12"/>
    <p:sldId id="289" r:id="rId13"/>
    <p:sldId id="291" r:id="rId14"/>
    <p:sldId id="290" r:id="rId15"/>
    <p:sldId id="283" r:id="rId16"/>
    <p:sldId id="280" r:id="rId17"/>
    <p:sldId id="273" r:id="rId18"/>
    <p:sldId id="274" r:id="rId19"/>
    <p:sldId id="275" r:id="rId20"/>
    <p:sldId id="28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6FD"/>
    <a:srgbClr val="FCFAF8"/>
    <a:srgbClr val="C6EBFE"/>
    <a:srgbClr val="EED048"/>
    <a:srgbClr val="6D6E72"/>
    <a:srgbClr val="007DC9"/>
    <a:srgbClr val="EF4136"/>
    <a:srgbClr val="F35757"/>
    <a:srgbClr val="C4EA7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43D80-5BDF-42D5-8DAF-42ABCB203F0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994CA-62DD-4662-9590-9B2EDEF7D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0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0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444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775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036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138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93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099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809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354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439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0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174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66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102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908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794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967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73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525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456165" y="217626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1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93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50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88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5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87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16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30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86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6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15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258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3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4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8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7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3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1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70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16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34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2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9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17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29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787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93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550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64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09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77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6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80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86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218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022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729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617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913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74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220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5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2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258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49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517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197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768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08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656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284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3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2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2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4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E1EAA-4C14-4772-9AC3-A221B068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F14F6-B891-44C8-91DC-E30069893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C544B-FAC4-4BC1-9EF4-88B41F68866D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68A8D-C474-41FE-B866-8E18AFA73287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61878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962275" y="628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399596" y="628471"/>
            <a:ext cx="7585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Nam có 38 viên bi. Rô-bốt có 34 viên bi. Hỏi Nam và Rô-bốt có tất cả bao nhiêu viên bi?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ACC59E-7E28-4BBA-9E3B-4ADFD32477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5689" y="1311573"/>
            <a:ext cx="7260621" cy="32721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EA8C79-9B93-4E51-8B84-8753395F41B0}"/>
              </a:ext>
            </a:extLst>
          </p:cNvPr>
          <p:cNvSpPr txBox="1"/>
          <p:nvPr/>
        </p:nvSpPr>
        <p:spPr>
          <a:xfrm>
            <a:off x="4870031" y="420257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881167-B161-4C14-A7D2-AA7E88F60990}"/>
              </a:ext>
            </a:extLst>
          </p:cNvPr>
          <p:cNvSpPr txBox="1"/>
          <p:nvPr/>
        </p:nvSpPr>
        <p:spPr>
          <a:xfrm>
            <a:off x="2741800" y="4703004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Nam và Rô-bốt có tất cả số viên bi là: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7D6499-1EBE-46F0-A18A-B98FEEBA85B5}"/>
              </a:ext>
            </a:extLst>
          </p:cNvPr>
          <p:cNvSpPr txBox="1"/>
          <p:nvPr/>
        </p:nvSpPr>
        <p:spPr>
          <a:xfrm>
            <a:off x="3230376" y="528378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38 + 34 = 72 (viên bi)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786CDD-CB46-4D15-84AB-F5DBA7A6EF90}"/>
              </a:ext>
            </a:extLst>
          </p:cNvPr>
          <p:cNvSpPr txBox="1"/>
          <p:nvPr/>
        </p:nvSpPr>
        <p:spPr>
          <a:xfrm>
            <a:off x="4364538" y="5807002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72 viên bi.</a:t>
            </a:r>
          </a:p>
        </p:txBody>
      </p:sp>
    </p:spTree>
    <p:extLst>
      <p:ext uri="{BB962C8B-B14F-4D97-AF65-F5344CB8AC3E}">
        <p14:creationId xmlns:p14="http://schemas.microsoft.com/office/powerpoint/2010/main" val="1963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2967936" y="63011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405259" y="630110"/>
            <a:ext cx="758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Ba bể cá A, B, C có mực nước khác nhau như hình vẽ dưới đây.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25F940-1EDE-49C4-A1B8-2A15D48606B8}"/>
              </a:ext>
            </a:extLst>
          </p:cNvPr>
          <p:cNvGrpSpPr/>
          <p:nvPr/>
        </p:nvGrpSpPr>
        <p:grpSpPr>
          <a:xfrm>
            <a:off x="2020889" y="1461107"/>
            <a:ext cx="8150222" cy="2183793"/>
            <a:chOff x="1552578" y="1461107"/>
            <a:chExt cx="8705843" cy="2772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1EF8D5-00F7-4E37-AB18-EC667E2A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578" y="1461107"/>
              <a:ext cx="8705843" cy="268247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FC03DB-CBD1-4CE8-AF49-CF346248FB39}"/>
                </a:ext>
              </a:extLst>
            </p:cNvPr>
            <p:cNvSpPr/>
            <p:nvPr/>
          </p:nvSpPr>
          <p:spPr>
            <a:xfrm>
              <a:off x="4616997" y="2384336"/>
              <a:ext cx="909565" cy="733724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6 cm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C0F4D76-FFF8-476B-A4C0-F9B6CD6FC20B}"/>
                </a:ext>
              </a:extLst>
            </p:cNvPr>
            <p:cNvSpPr/>
            <p:nvPr/>
          </p:nvSpPr>
          <p:spPr>
            <a:xfrm>
              <a:off x="7433343" y="1930007"/>
              <a:ext cx="1023037" cy="577850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15 cm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A7B600-F19C-46C7-BAAA-E17302BE47FE}"/>
                </a:ext>
              </a:extLst>
            </p:cNvPr>
            <p:cNvSpPr txBox="1"/>
            <p:nvPr/>
          </p:nvSpPr>
          <p:spPr>
            <a:xfrm>
              <a:off x="2796747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7A054D-685B-4426-807A-67AF9C42215D}"/>
                </a:ext>
              </a:extLst>
            </p:cNvPr>
            <p:cNvSpPr txBox="1"/>
            <p:nvPr/>
          </p:nvSpPr>
          <p:spPr>
            <a:xfrm>
              <a:off x="5706150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83660D-9F7A-45B6-A8F6-60F4A760DB91}"/>
                </a:ext>
              </a:extLst>
            </p:cNvPr>
            <p:cNvSpPr txBox="1"/>
            <p:nvPr/>
          </p:nvSpPr>
          <p:spPr>
            <a:xfrm>
              <a:off x="8615553" y="3772309"/>
              <a:ext cx="407484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A77515-1313-464C-B867-F6137B07BD96}"/>
              </a:ext>
            </a:extLst>
          </p:cNvPr>
          <p:cNvSpPr txBox="1"/>
          <p:nvPr/>
        </p:nvSpPr>
        <p:spPr>
          <a:xfrm>
            <a:off x="1011303" y="3736551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Mực nước ở bể B cao hơn mực nước ở bể A bao nhiêu xăng-ti-mét?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EE7D07-3C25-4CDE-AF27-35CBEBEF35EB}"/>
              </a:ext>
            </a:extLst>
          </p:cNvPr>
          <p:cNvSpPr txBox="1"/>
          <p:nvPr/>
        </p:nvSpPr>
        <p:spPr>
          <a:xfrm>
            <a:off x="1011303" y="4173873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Mực nước ở bể C cao hơn mực nước ở bể A bao nhiêu xăng-ti-mét?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B37268-549C-4F64-8EF1-23C5A2C46B4A}"/>
              </a:ext>
            </a:extLst>
          </p:cNvPr>
          <p:cNvSpPr txBox="1"/>
          <p:nvPr/>
        </p:nvSpPr>
        <p:spPr>
          <a:xfrm>
            <a:off x="1011303" y="4573558"/>
            <a:ext cx="979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c) Sau khi bạn Nam bỏ thêm một số hòn đá cảnh vào bể B thì mực nước ở bể B tăng thêm 5 cm. Hỏi lúc này mực nước ở bể B cao hơn mực nước ở bể A bao nhiêu xăng-ti-mét?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2F51A02-5409-4A03-92CB-9F0729BA6A1F}"/>
              </a:ext>
            </a:extLst>
          </p:cNvPr>
          <p:cNvSpPr/>
          <p:nvPr/>
        </p:nvSpPr>
        <p:spPr>
          <a:xfrm>
            <a:off x="4608043" y="2182729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62DE51D-2E8B-402B-BB21-2484D669DCC1}"/>
              </a:ext>
            </a:extLst>
          </p:cNvPr>
          <p:cNvSpPr/>
          <p:nvPr/>
        </p:nvSpPr>
        <p:spPr>
          <a:xfrm>
            <a:off x="7354541" y="1840457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A92DFF-FE3F-4891-92C6-68997C65DF0B}"/>
              </a:ext>
            </a:extLst>
          </p:cNvPr>
          <p:cNvSpPr/>
          <p:nvPr/>
        </p:nvSpPr>
        <p:spPr>
          <a:xfrm>
            <a:off x="4832698" y="2071848"/>
            <a:ext cx="2466000" cy="335198"/>
          </a:xfrm>
          <a:prstGeom prst="rect">
            <a:avLst/>
          </a:prstGeom>
          <a:solidFill>
            <a:srgbClr val="B7E6FD"/>
          </a:solidFill>
          <a:ln>
            <a:solidFill>
              <a:srgbClr val="B7E6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96E5FD-A7C4-4F99-9DB5-AFD3931A0D90}"/>
              </a:ext>
            </a:extLst>
          </p:cNvPr>
          <p:cNvCxnSpPr/>
          <p:nvPr/>
        </p:nvCxnSpPr>
        <p:spPr>
          <a:xfrm>
            <a:off x="4889732" y="2083852"/>
            <a:ext cx="0" cy="2998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F16AD07-FE5D-4BA5-9F51-9D39C4BDC432}"/>
              </a:ext>
            </a:extLst>
          </p:cNvPr>
          <p:cNvSpPr/>
          <p:nvPr/>
        </p:nvSpPr>
        <p:spPr>
          <a:xfrm>
            <a:off x="4889732" y="1886578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5 cm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684D3A7-1FA0-4F46-9AB1-D015FDE35FA1}"/>
              </a:ext>
            </a:extLst>
          </p:cNvPr>
          <p:cNvSpPr/>
          <p:nvPr/>
        </p:nvSpPr>
        <p:spPr>
          <a:xfrm>
            <a:off x="5676907" y="2019887"/>
            <a:ext cx="162338" cy="64711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D0B7934-75B9-4823-82F2-CB3E3D61F47B}"/>
              </a:ext>
            </a:extLst>
          </p:cNvPr>
          <p:cNvSpPr/>
          <p:nvPr/>
        </p:nvSpPr>
        <p:spPr>
          <a:xfrm>
            <a:off x="5926999" y="2003179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? cm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77F51D5-F572-496C-B1E0-025B2328C056}"/>
              </a:ext>
            </a:extLst>
          </p:cNvPr>
          <p:cNvSpPr/>
          <p:nvPr/>
        </p:nvSpPr>
        <p:spPr>
          <a:xfrm>
            <a:off x="6728323" y="5465105"/>
            <a:ext cx="3156633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6cm + 5cm =       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071B8B-4E8E-45A0-B6CC-2DEE3518A78A}"/>
              </a:ext>
            </a:extLst>
          </p:cNvPr>
          <p:cNvSpPr txBox="1"/>
          <p:nvPr/>
        </p:nvSpPr>
        <p:spPr>
          <a:xfrm>
            <a:off x="8875111" y="5533180"/>
            <a:ext cx="121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11cm</a:t>
            </a:r>
          </a:p>
        </p:txBody>
      </p:sp>
    </p:spTree>
    <p:extLst>
      <p:ext uri="{BB962C8B-B14F-4D97-AF65-F5344CB8AC3E}">
        <p14:creationId xmlns:p14="http://schemas.microsoft.com/office/powerpoint/2010/main" val="22174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8" grpId="0"/>
      <p:bldP spid="39" grpId="0"/>
      <p:bldP spid="41" grpId="0"/>
      <p:bldP spid="42" grpId="0" animBg="1"/>
      <p:bldP spid="42" grpId="1" animBg="1"/>
      <p:bldP spid="43" grpId="0" animBg="1"/>
      <p:bldP spid="43" grpId="1" animBg="1"/>
      <p:bldP spid="16" grpId="0" animBg="1"/>
      <p:bldP spid="50" grpId="0"/>
      <p:bldP spid="19" grpId="0" animBg="1"/>
      <p:bldP spid="51" grpId="0"/>
      <p:bldP spid="52" grpId="0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18502" y="3802970"/>
            <a:ext cx="63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44716" y="3888621"/>
            <a:ext cx="63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lang="en-US" sz="44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03202" y="786193"/>
            <a:ext cx="17459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83973" y="1063092"/>
            <a:ext cx="1648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44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832114" y="986148"/>
            <a:ext cx="15119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endParaRPr lang="en-US" sz="6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94953" y="823418"/>
            <a:ext cx="1550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4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29436" y="3787022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82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35803" y="3845078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52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20085" y="3796550"/>
            <a:ext cx="12282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72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49401" y="3796550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0022" y="786093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44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76087" y="786193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97488" y="790835"/>
            <a:ext cx="10967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68741" y="823418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94953" y="823418"/>
            <a:ext cx="1550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323212" y="3787022"/>
            <a:ext cx="10967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81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248505" y="3806079"/>
            <a:ext cx="10406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71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29409" y="3787021"/>
            <a:ext cx="12282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181292" y="3761246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0022" y="786093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33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76087" y="786193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31766" y="790835"/>
            <a:ext cx="12282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47</a:t>
            </a:r>
            <a:endParaRPr lang="en-US" sz="8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68741" y="823418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94953" y="823418"/>
            <a:ext cx="1550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63910" y="-629024"/>
            <a:ext cx="12064180" cy="3126408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397906" y="3833728"/>
            <a:ext cx="10086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95</a:t>
            </a:r>
            <a:endParaRPr lang="en-US" sz="6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295146" y="3852785"/>
            <a:ext cx="10086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92</a:t>
            </a:r>
            <a:endParaRPr lang="en-US" sz="6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460502" y="3843256"/>
            <a:ext cx="10086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94</a:t>
            </a:r>
            <a:endParaRPr lang="en-US" sz="6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360709" y="3935327"/>
            <a:ext cx="10086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93</a:t>
            </a:r>
            <a:endParaRPr lang="en-US" sz="6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69025" y="504854"/>
            <a:ext cx="96776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có 35 cái kẹo, mẹ cho Mai thêm 58 cái kẹo. Hỏi Mai có tất cả bao nhiêu cái kẹo?</a:t>
            </a:r>
            <a:endParaRPr lang="en-US" sz="4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9B17D4-A61F-4ADB-8094-DDA07757F7B3}"/>
              </a:ext>
            </a:extLst>
          </p:cNvPr>
          <p:cNvSpPr txBox="1"/>
          <p:nvPr/>
        </p:nvSpPr>
        <p:spPr>
          <a:xfrm>
            <a:off x="2459375" y="1843029"/>
            <a:ext cx="70930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chung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(tr. 81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0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00793" y="136244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348025" y="1362440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4435305" y="488496"/>
            <a:ext cx="5548756" cy="658837"/>
            <a:chOff x="1824226" y="3918824"/>
            <a:chExt cx="5548756" cy="65883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41 + 19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67 + 3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76 + 14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4534852" y="991138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41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6617693" y="984088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8700534" y="991138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4732182" y="23322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14A55-B470-4966-B871-C7E616604CB3}"/>
              </a:ext>
            </a:extLst>
          </p:cNvPr>
          <p:cNvSpPr txBox="1"/>
          <p:nvPr/>
        </p:nvSpPr>
        <p:spPr>
          <a:xfrm>
            <a:off x="6815023" y="230135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D4E2CE-D95D-43A3-A3B1-B8FA04CADD3F}"/>
              </a:ext>
            </a:extLst>
          </p:cNvPr>
          <p:cNvSpPr txBox="1"/>
          <p:nvPr/>
        </p:nvSpPr>
        <p:spPr>
          <a:xfrm>
            <a:off x="8924368" y="233222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E4A6B6C-160A-43B9-901D-B69A67ACF586}"/>
              </a:ext>
            </a:extLst>
          </p:cNvPr>
          <p:cNvSpPr/>
          <p:nvPr/>
        </p:nvSpPr>
        <p:spPr>
          <a:xfrm>
            <a:off x="910703" y="29458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A956A1-E130-46A1-9391-AF668A10FF76}"/>
              </a:ext>
            </a:extLst>
          </p:cNvPr>
          <p:cNvSpPr txBox="1"/>
          <p:nvPr/>
        </p:nvSpPr>
        <p:spPr>
          <a:xfrm>
            <a:off x="1348026" y="2945877"/>
            <a:ext cx="3186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Đường bay của bạn nào dài nhất?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1F327-14CC-4F84-BDD3-E8882819F4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81" y="2945877"/>
            <a:ext cx="6029386" cy="34728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BB46541-DB4D-421C-90EE-F55510B10151}"/>
              </a:ext>
            </a:extLst>
          </p:cNvPr>
          <p:cNvGrpSpPr/>
          <p:nvPr/>
        </p:nvGrpSpPr>
        <p:grpSpPr>
          <a:xfrm>
            <a:off x="9984061" y="3212818"/>
            <a:ext cx="1248454" cy="564056"/>
            <a:chOff x="1750172" y="2926500"/>
            <a:chExt cx="1248454" cy="56405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CD53BD9-1B95-4431-BFFB-3FE3AA05C16F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26</a:t>
              </a:r>
              <a:endParaRPr lang="vi-VN" sz="20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41D893-32A2-4B77-AA58-C2FEFC47D140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61cm</a:t>
              </a:r>
              <a:endParaRPr lang="vi-VN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AD3F97-F8FB-4E7D-89DA-64CFE2813A1E}"/>
              </a:ext>
            </a:extLst>
          </p:cNvPr>
          <p:cNvGrpSpPr/>
          <p:nvPr/>
        </p:nvGrpSpPr>
        <p:grpSpPr>
          <a:xfrm>
            <a:off x="10010564" y="4433498"/>
            <a:ext cx="1248454" cy="564056"/>
            <a:chOff x="1750172" y="2926500"/>
            <a:chExt cx="1248454" cy="56405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C25D5F6-8D60-4DA8-9964-A47BE9AF2283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26</a:t>
              </a:r>
              <a:endParaRPr lang="vi-VN" sz="20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3CDE59E-7E21-40F3-9FE5-301697B4B5D0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63cm</a:t>
              </a:r>
              <a:endParaRPr lang="vi-VN" sz="28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70DF322-7216-46D1-A175-AFB579B37450}"/>
              </a:ext>
            </a:extLst>
          </p:cNvPr>
          <p:cNvSpPr txBox="1"/>
          <p:nvPr/>
        </p:nvSpPr>
        <p:spPr>
          <a:xfrm>
            <a:off x="835937" y="4003898"/>
            <a:ext cx="410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Vậy đường bay của bạn chuồn chuồn dài nhất.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1" grpId="0"/>
      <p:bldP spid="62" grpId="0"/>
      <p:bldP spid="63" grpId="0"/>
      <p:bldP spid="74" grpId="0" animBg="1"/>
      <p:bldP spid="75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2967936" y="6044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405258" y="604434"/>
            <a:ext cx="668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Nêu tên các tàu ngầm theo thứ tự kết quả của phép tính từ bé đến lớn.</a:t>
            </a: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3CC60A-82AC-409B-BC5A-44BA279BE5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818" y="1435431"/>
            <a:ext cx="6884139" cy="41615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5730F1-0ABC-4E21-9EEE-3700A0A9366A}"/>
              </a:ext>
            </a:extLst>
          </p:cNvPr>
          <p:cNvGrpSpPr/>
          <p:nvPr/>
        </p:nvGrpSpPr>
        <p:grpSpPr>
          <a:xfrm>
            <a:off x="3014935" y="3097586"/>
            <a:ext cx="807151" cy="662828"/>
            <a:chOff x="1750173" y="2926500"/>
            <a:chExt cx="807151" cy="6628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AF23E3-E053-47CF-918B-8C2B7258F74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AAA615-B996-4448-A00F-B005CAFFCE7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0CCEE8-36DB-4489-BEBE-FB98C00BEFD0}"/>
              </a:ext>
            </a:extLst>
          </p:cNvPr>
          <p:cNvGrpSpPr/>
          <p:nvPr/>
        </p:nvGrpSpPr>
        <p:grpSpPr>
          <a:xfrm>
            <a:off x="5954698" y="2228055"/>
            <a:ext cx="793899" cy="662828"/>
            <a:chOff x="1750173" y="2926500"/>
            <a:chExt cx="793899" cy="6628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10E861-75D2-4B3B-B4C3-55626DC3A32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A3C94A-E269-4EE5-9FAD-D8773FBA3D7F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364CD2-AB81-433B-BFE2-CABE4BA8F39F}"/>
              </a:ext>
            </a:extLst>
          </p:cNvPr>
          <p:cNvGrpSpPr/>
          <p:nvPr/>
        </p:nvGrpSpPr>
        <p:grpSpPr>
          <a:xfrm>
            <a:off x="7445568" y="4341777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A07FBC7-8495-4DDE-802F-80D0058961A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226BA2-AADE-47EF-9A99-EA94FD8AD555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0AC023-45D8-4891-B92A-31CACB24FD5E}"/>
              </a:ext>
            </a:extLst>
          </p:cNvPr>
          <p:cNvGrpSpPr/>
          <p:nvPr/>
        </p:nvGrpSpPr>
        <p:grpSpPr>
          <a:xfrm>
            <a:off x="3449832" y="4400119"/>
            <a:ext cx="793899" cy="662828"/>
            <a:chOff x="1750173" y="2926500"/>
            <a:chExt cx="793899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D4DBE-874B-4F15-8DC7-813F078979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9F6501-C401-45E0-BF16-913A1E3E3CC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0338723-D6D6-4EE8-B00D-FF3923A9197C}"/>
              </a:ext>
            </a:extLst>
          </p:cNvPr>
          <p:cNvSpPr/>
          <p:nvPr/>
        </p:nvSpPr>
        <p:spPr>
          <a:xfrm>
            <a:off x="2321407" y="5608101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D23AF8-2651-452B-9E68-38632C38EE8A}"/>
              </a:ext>
            </a:extLst>
          </p:cNvPr>
          <p:cNvGrpSpPr/>
          <p:nvPr/>
        </p:nvGrpSpPr>
        <p:grpSpPr>
          <a:xfrm>
            <a:off x="3773801" y="5532538"/>
            <a:ext cx="780648" cy="662828"/>
            <a:chOff x="1710416" y="2926500"/>
            <a:chExt cx="78064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A39D6F-5C3D-4CE0-AE08-3628112B298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26</a:t>
              </a:r>
              <a:endParaRPr lang="vi-VN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AA5C5C-434F-4111-9EA1-29F2214C863E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2876AC-6490-488C-B6AB-6F74D70EA7E7}"/>
              </a:ext>
            </a:extLst>
          </p:cNvPr>
          <p:cNvGrpSpPr/>
          <p:nvPr/>
        </p:nvGrpSpPr>
        <p:grpSpPr>
          <a:xfrm>
            <a:off x="4966771" y="5532538"/>
            <a:ext cx="780648" cy="662828"/>
            <a:chOff x="1710416" y="2926500"/>
            <a:chExt cx="78064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F35AD9B-0063-4F3E-B47F-A3A233C7134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35757"/>
                  </a:solidFill>
                </a:rPr>
                <a:t>26</a:t>
              </a:r>
              <a:endParaRPr lang="vi-VN" sz="2400" dirty="0">
                <a:solidFill>
                  <a:srgbClr val="F35757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6B71AA-BBD8-4848-A83F-30695649259D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D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ABA311-ECAC-448B-9DBA-73061CBF7943}"/>
              </a:ext>
            </a:extLst>
          </p:cNvPr>
          <p:cNvGrpSpPr/>
          <p:nvPr/>
        </p:nvGrpSpPr>
        <p:grpSpPr>
          <a:xfrm>
            <a:off x="6166998" y="5532538"/>
            <a:ext cx="780648" cy="662828"/>
            <a:chOff x="1710416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07DCA9-E7A5-4DF8-8422-DD5C93CE7CD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26</a:t>
              </a:r>
              <a:endParaRPr lang="vi-VN" sz="2400" dirty="0">
                <a:solidFill>
                  <a:srgbClr val="0070C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277B26-2AFD-43DF-89BA-CE87ABAE2822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C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F0E748-C856-4B53-A68A-D9D92A7D2DA8}"/>
              </a:ext>
            </a:extLst>
          </p:cNvPr>
          <p:cNvGrpSpPr/>
          <p:nvPr/>
        </p:nvGrpSpPr>
        <p:grpSpPr>
          <a:xfrm>
            <a:off x="7485045" y="5532538"/>
            <a:ext cx="780648" cy="662828"/>
            <a:chOff x="1710416" y="2926500"/>
            <a:chExt cx="780648" cy="66282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6794AD0-8DB7-41BC-BE9A-2F5B098B301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26</a:t>
              </a:r>
              <a:endParaRPr lang="vi-VN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1B1E3-56C5-4C0F-9A35-BFC9636EB63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432</Words>
  <Application>Microsoft Office PowerPoint</Application>
  <PresentationFormat>Widescreen</PresentationFormat>
  <Paragraphs>111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UTM Cookies</vt:lpstr>
      <vt:lpstr>Wingdings</vt:lpstr>
      <vt:lpstr>华康方圆体W7</vt:lpstr>
      <vt:lpstr>Office Theme</vt:lpstr>
      <vt:lpstr>1_Office Theme</vt:lpstr>
      <vt:lpstr>1_更多模版请关注:尚佳素材公社shop64427429.taobao.com</vt:lpstr>
      <vt:lpstr>3_Office 主题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75</cp:revision>
  <dcterms:created xsi:type="dcterms:W3CDTF">2021-06-02T01:34:28Z</dcterms:created>
  <dcterms:modified xsi:type="dcterms:W3CDTF">2021-11-14T14:27:50Z</dcterms:modified>
</cp:coreProperties>
</file>