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79" r:id="rId4"/>
    <p:sldId id="269" r:id="rId5"/>
    <p:sldId id="285" r:id="rId6"/>
    <p:sldId id="286" r:id="rId7"/>
    <p:sldId id="272" r:id="rId8"/>
    <p:sldId id="271" r:id="rId9"/>
    <p:sldId id="289" r:id="rId10"/>
    <p:sldId id="288" r:id="rId11"/>
    <p:sldId id="273" r:id="rId12"/>
    <p:sldId id="274" r:id="rId13"/>
    <p:sldId id="287" r:id="rId14"/>
    <p:sldId id="275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2382-72DC-4A87-A9AC-0D796454142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C6AC4-C0E4-4A3B-A56C-35DE5EDC0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2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D13E-F933-4D33-BDE9-42FAA3F72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07F3-0596-479C-B7D3-8F4BAACF0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2BE7B-AEED-445D-933B-E33A16EF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25A7-C862-476C-B034-A5DCFF4743F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4007F-4E17-468D-B720-D2A5AE55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8A16F-2C5E-47AE-AEBE-5753B30B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F749-0748-4986-83F8-A2F8334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69E8-0FCC-4E6D-9662-1B86141E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884F0-5F95-4360-8FEE-C63D81DF5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D9267-B23F-4321-9551-D34DBCF0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25A7-C862-476C-B034-A5DCFF4743F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73B2D-A620-47EE-83EC-BAF7C27E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224BE-1B63-40D5-BF33-0A36B20F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F749-0748-4986-83F8-A2F8334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5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A2565D-75EB-4CF2-A49F-9CC78B5D0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EB498-DB02-4402-90F5-F43E9C488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67024-BFDE-4B40-89CC-780B87D8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25A7-C862-476C-B034-A5DCFF4743F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7E060-3C25-43DC-94E7-A15F5611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42BF-0E49-4B6A-B471-5C7EBB61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F749-0748-4986-83F8-A2F8334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7" y="2035222"/>
            <a:ext cx="11870563" cy="4444695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1469226" y="5320164"/>
            <a:ext cx="401348" cy="1378411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454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600"/>
            </a:lvl1pPr>
            <a:lvl2pPr marL="1219170" lvl="1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828754" lvl="2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2438339" lvl="3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3047924" lvl="4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3657509" lvl="5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4267093" lvl="6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4876678" lvl="7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5486263" lvl="8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732857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978440" y="4818863"/>
            <a:ext cx="1120880" cy="1779099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590328" y="4534163"/>
            <a:ext cx="1121225" cy="1731797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410289" y="366271"/>
            <a:ext cx="11833267" cy="6484608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737200" y="1932984"/>
            <a:ext cx="6717600" cy="1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2641000" y="3457800"/>
            <a:ext cx="6910000" cy="1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10098022" y="551993"/>
            <a:ext cx="1669965" cy="1027913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478885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4C788-BA93-49D9-B6DE-215A23FC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21F94-E826-4707-A9F8-137EE0AB9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12846-3A05-4339-9FC0-5F8FF84C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25A7-C862-476C-B034-A5DCFF4743F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9677D-71D2-4492-BD57-CEA7E015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B04A5-A63D-4DED-AE0C-11EB6F4F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F749-0748-4986-83F8-A2F8334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DD13-7C8D-4DB5-8D57-0AAF6B60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E029F-8E56-4BCD-92DC-19C91664A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BC689-E3A9-47C9-8F24-13846460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25A7-C862-476C-B034-A5DCFF4743F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4CF3F-96E9-489D-A6F5-0EE89757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38D4-3B64-418C-9120-26BBE682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F749-0748-4986-83F8-A2F8334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4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E278-B9B4-4FA1-9887-ADAEBF9F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1AAB-8697-4EAF-A7BA-B2D3540D5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3D6D5-BCF1-4D64-A7DA-F43BD3D3F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B1B5E-55AE-4329-9D33-C35CD868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25A7-C862-476C-B034-A5DCFF4743F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5CAC9-7F3A-43C8-93C6-D1E20088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66A0A-C2D0-474A-B7E7-F0F4BCA5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F749-0748-4986-83F8-A2F8334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6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4119-EDDD-4F66-AD80-ED1AFB80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CB71-2DE0-4284-924C-99ECB465A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295D1-F54E-497A-ADEF-F71CAEA7F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B35BE-7BAA-40D2-853F-C2D8DC6B6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34B8D-B72E-4AAA-B744-5BC5D3137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13827-27D2-49B1-B4E9-7B0EAD3F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25A7-C862-476C-B034-A5DCFF4743F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2AE6E-CC55-4D7D-A23E-833B0957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4678E-8467-48A8-868D-A2342C43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F749-0748-4986-83F8-A2F8334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0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9C94-B61D-4DF8-ABBB-4B66D5F9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A72AE-7AE6-4F4A-826D-246B4A53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25A7-C862-476C-B034-A5DCFF4743F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D12AD-9F24-4798-AE88-8AE8DADF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F9D44-BC5C-433D-B877-204A4E7E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F749-0748-4986-83F8-A2F8334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8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1433C-B501-40C0-87BB-58B73F57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25A7-C862-476C-B034-A5DCFF4743F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6CB96-89EC-4B92-984D-A5DD59DB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8176D-DF1A-4544-8607-C54F5DFA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F749-0748-4986-83F8-A2F8334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3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E48D-4725-4627-B75E-6B0C6105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D995-E70B-488E-B2E0-D8E32800C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7D49D-6762-480A-8AF5-69817AE58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14E3A-2157-41AC-B5B1-EB30611B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25A7-C862-476C-B034-A5DCFF4743F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464ED-AECC-40C6-B803-5C9630CC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36708-815A-4EBE-B5CA-A7089951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F749-0748-4986-83F8-A2F8334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9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53CCD-2C1C-4DE9-A089-6F7F423E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B8AA4-6F93-43E7-9E66-6C60241F9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DD878-079D-4A5A-B2AC-8218A87AE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D15B1-C5CD-4C8A-A1BE-C3BFF2C3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25A7-C862-476C-B034-A5DCFF4743F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4320F-624F-4790-9C7A-90D24918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F86D5-49ED-4681-8ECE-15576F2F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F749-0748-4986-83F8-A2F8334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DDD40F-3F55-4586-9FD1-8CA49E0B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2366A-A429-4E7C-87BB-A759B2622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8195F-5495-4FCB-8EBB-F4746412C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25A7-C862-476C-B034-A5DCFF4743F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3F4AA-835D-4756-8D09-46916A470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54095-DBF5-4227-A6F6-59061B154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F749-0748-4986-83F8-A2F8334B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2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01F01-9D7B-4791-B064-8CE5D8A33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F23996-1A51-490C-B9B6-9D430079D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5593AC-0AC7-4470-BBF8-99AF8741F3EF}"/>
              </a:ext>
            </a:extLst>
          </p:cNvPr>
          <p:cNvSpPr txBox="1"/>
          <p:nvPr/>
        </p:nvSpPr>
        <p:spPr>
          <a:xfrm>
            <a:off x="3979355" y="174522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80447-62D2-4CE8-9BDE-D7C4B004C33D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ĐẠO ĐỨC</a:t>
            </a:r>
          </a:p>
        </p:txBody>
      </p:sp>
    </p:spTree>
    <p:extLst>
      <p:ext uri="{BB962C8B-B14F-4D97-AF65-F5344CB8AC3E}">
        <p14:creationId xmlns:p14="http://schemas.microsoft.com/office/powerpoint/2010/main" val="194387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FAE105-67C5-4E71-956E-AEDFFA945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70"/>
          <a:stretch/>
        </p:blipFill>
        <p:spPr>
          <a:xfrm>
            <a:off x="2620603" y="1005099"/>
            <a:ext cx="7795519" cy="316696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F3594E-51F1-4CA7-9FA1-C60E634D1774}"/>
              </a:ext>
            </a:extLst>
          </p:cNvPr>
          <p:cNvSpPr/>
          <p:nvPr/>
        </p:nvSpPr>
        <p:spPr>
          <a:xfrm>
            <a:off x="246483" y="164104"/>
            <a:ext cx="2727946" cy="7502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401863-D867-4D86-92EA-5D0FD1139850}"/>
              </a:ext>
            </a:extLst>
          </p:cNvPr>
          <p:cNvGrpSpPr/>
          <p:nvPr/>
        </p:nvGrpSpPr>
        <p:grpSpPr>
          <a:xfrm>
            <a:off x="2699261" y="4551690"/>
            <a:ext cx="8568814" cy="1668135"/>
            <a:chOff x="4326903" y="1514167"/>
            <a:chExt cx="7353034" cy="2477334"/>
          </a:xfrm>
        </p:grpSpPr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25218CBF-C486-4224-A7A9-6549B3171D4B}"/>
                </a:ext>
              </a:extLst>
            </p:cNvPr>
            <p:cNvSpPr/>
            <p:nvPr/>
          </p:nvSpPr>
          <p:spPr>
            <a:xfrm>
              <a:off x="4326903" y="1514167"/>
              <a:ext cx="7353034" cy="2477334"/>
            </a:xfrm>
            <a:prstGeom prst="round2DiagRect">
              <a:avLst>
                <a:gd name="adj1" fmla="val 9659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FF7C8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30000"/>
                </a:lnSpc>
              </a:pP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71D109-9836-4207-9E22-E221A6929599}"/>
                </a:ext>
              </a:extLst>
            </p:cNvPr>
            <p:cNvSpPr txBox="1"/>
            <p:nvPr/>
          </p:nvSpPr>
          <p:spPr>
            <a:xfrm>
              <a:off x="4386289" y="1639671"/>
              <a:ext cx="7293648" cy="1718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Mạnh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ngay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ngắn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vị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trí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lần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tránh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rơi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;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kiểm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xuyên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tránh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thất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lạc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02DEC10-7E1B-4ABD-80CC-BE0E9421C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4636199"/>
            <a:ext cx="1525894" cy="15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20345A-3715-44D3-9136-B8055E1AD85E}"/>
              </a:ext>
            </a:extLst>
          </p:cNvPr>
          <p:cNvSpPr txBox="1"/>
          <p:nvPr/>
        </p:nvSpPr>
        <p:spPr>
          <a:xfrm>
            <a:off x="2639714" y="378372"/>
            <a:ext cx="7080738" cy="572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740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B651E9-D87A-481D-96B5-166B37C72296}"/>
              </a:ext>
            </a:extLst>
          </p:cNvPr>
          <p:cNvSpPr txBox="1"/>
          <p:nvPr/>
        </p:nvSpPr>
        <p:spPr>
          <a:xfrm>
            <a:off x="1608083" y="1541866"/>
            <a:ext cx="9537438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hằng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1766F3-6154-4F9B-8C3E-6DAEF26B248B}"/>
              </a:ext>
            </a:extLst>
          </p:cNvPr>
          <p:cNvGraphicFramePr>
            <a:graphicFrameLocks noGrp="1"/>
          </p:cNvGraphicFramePr>
          <p:nvPr/>
        </p:nvGraphicFramePr>
        <p:xfrm>
          <a:off x="414779" y="2860052"/>
          <a:ext cx="11362441" cy="37904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13229">
                  <a:extLst>
                    <a:ext uri="{9D8B030D-6E8A-4147-A177-3AD203B41FA5}">
                      <a16:colId xmlns:a16="http://schemas.microsoft.com/office/drawing/2014/main" val="3105501763"/>
                    </a:ext>
                  </a:extLst>
                </a:gridCol>
                <a:gridCol w="2846895">
                  <a:extLst>
                    <a:ext uri="{9D8B030D-6E8A-4147-A177-3AD203B41FA5}">
                      <a16:colId xmlns:a16="http://schemas.microsoft.com/office/drawing/2014/main" val="1914195550"/>
                    </a:ext>
                  </a:extLst>
                </a:gridCol>
                <a:gridCol w="4402317">
                  <a:extLst>
                    <a:ext uri="{9D8B030D-6E8A-4147-A177-3AD203B41FA5}">
                      <a16:colId xmlns:a16="http://schemas.microsoft.com/office/drawing/2014/main" val="901321120"/>
                    </a:ext>
                  </a:extLst>
                </a:gridCol>
              </a:tblGrid>
              <a:tr h="896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04409"/>
                  </a:ext>
                </a:extLst>
              </a:tr>
              <a:tr h="7235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9470620"/>
                  </a:ext>
                </a:extLst>
              </a:tr>
              <a:tr h="7235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Giày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quần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áo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mũ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270532"/>
                  </a:ext>
                </a:extLst>
              </a:tr>
              <a:tr h="7235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chơi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208996"/>
                  </a:ext>
                </a:extLst>
              </a:tr>
              <a:tr h="7235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403621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357178-0C84-42ED-8AAE-868605EA8049}"/>
              </a:ext>
            </a:extLst>
          </p:cNvPr>
          <p:cNvSpPr/>
          <p:nvPr/>
        </p:nvSpPr>
        <p:spPr>
          <a:xfrm>
            <a:off x="609600" y="411156"/>
            <a:ext cx="10322248" cy="6598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hực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5C8A58-9BD2-4579-B811-3373AEDC5DD8}"/>
              </a:ext>
            </a:extLst>
          </p:cNvPr>
          <p:cNvSpPr/>
          <p:nvPr/>
        </p:nvSpPr>
        <p:spPr>
          <a:xfrm>
            <a:off x="496629" y="1501972"/>
            <a:ext cx="1111454" cy="1028617"/>
          </a:xfrm>
          <a:prstGeom prst="ellipse">
            <a:avLst/>
          </a:prstGeom>
          <a:solidFill>
            <a:srgbClr val="F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1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8F010FD-4AED-4415-B1E1-F3D4EB454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0" y="41799"/>
            <a:ext cx="1130710" cy="11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33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6DDCE5-21F5-460D-9816-1BDB536FDBAA}"/>
              </a:ext>
            </a:extLst>
          </p:cNvPr>
          <p:cNvSpPr txBox="1"/>
          <p:nvPr/>
        </p:nvSpPr>
        <p:spPr>
          <a:xfrm>
            <a:off x="2486127" y="3755810"/>
            <a:ext cx="8899627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khuyên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A1FB6E-1A2C-424C-88D1-D60C848811DB}"/>
              </a:ext>
            </a:extLst>
          </p:cNvPr>
          <p:cNvSpPr/>
          <p:nvPr/>
        </p:nvSpPr>
        <p:spPr>
          <a:xfrm>
            <a:off x="578069" y="411156"/>
            <a:ext cx="10353779" cy="6598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hực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5C9157-B9B8-44A3-8A81-5031415BCA28}"/>
              </a:ext>
            </a:extLst>
          </p:cNvPr>
          <p:cNvSpPr/>
          <p:nvPr/>
        </p:nvSpPr>
        <p:spPr>
          <a:xfrm>
            <a:off x="1268184" y="2039208"/>
            <a:ext cx="1062061" cy="1052300"/>
          </a:xfrm>
          <a:prstGeom prst="ellipse">
            <a:avLst/>
          </a:prstGeom>
          <a:solidFill>
            <a:srgbClr val="F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2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F750F15E-9B92-4F57-8739-B5114184F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0" y="41799"/>
            <a:ext cx="1130710" cy="11307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6C19CA-B201-4240-97F1-19D7A95A0612}"/>
              </a:ext>
            </a:extLst>
          </p:cNvPr>
          <p:cNvSpPr/>
          <p:nvPr/>
        </p:nvSpPr>
        <p:spPr>
          <a:xfrm>
            <a:off x="1268184" y="3755810"/>
            <a:ext cx="1062061" cy="1052300"/>
          </a:xfrm>
          <a:prstGeom prst="ellipse">
            <a:avLst/>
          </a:prstGeom>
          <a:solidFill>
            <a:srgbClr val="F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F5D8-10BB-48D7-B957-DEC2FEDFF983}"/>
              </a:ext>
            </a:extLst>
          </p:cNvPr>
          <p:cNvSpPr txBox="1"/>
          <p:nvPr/>
        </p:nvSpPr>
        <p:spPr>
          <a:xfrm>
            <a:off x="2486127" y="2247897"/>
            <a:ext cx="9065342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endParaRPr lang="en-US" sz="2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01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459F1-850E-4EA1-BD97-DAD79458F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3"/>
          <a:stretch/>
        </p:blipFill>
        <p:spPr>
          <a:xfrm>
            <a:off x="0" y="989566"/>
            <a:ext cx="12311406" cy="48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416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44"/>
          <p:cNvSpPr txBox="1">
            <a:spLocks noGrp="1"/>
          </p:cNvSpPr>
          <p:nvPr>
            <p:ph type="title"/>
          </p:nvPr>
        </p:nvSpPr>
        <p:spPr>
          <a:xfrm>
            <a:off x="476839" y="2666600"/>
            <a:ext cx="11238322" cy="1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8800" b="1" dirty="0">
              <a:ln>
                <a:solidFill>
                  <a:schemeClr val="tx1"/>
                </a:solidFill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DE8E51-DF39-4CEB-AA92-0C38B911E441}"/>
              </a:ext>
            </a:extLst>
          </p:cNvPr>
          <p:cNvSpPr/>
          <p:nvPr/>
        </p:nvSpPr>
        <p:spPr>
          <a:xfrm>
            <a:off x="1230786" y="695621"/>
            <a:ext cx="9924894" cy="2733379"/>
          </a:xfrm>
          <a:prstGeom prst="roundRect">
            <a:avLst>
              <a:gd name="adj" fmla="val 7971"/>
            </a:avLst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09142-4A40-43A9-A3F1-D623DB040EC0}"/>
              </a:ext>
            </a:extLst>
          </p:cNvPr>
          <p:cNvSpPr txBox="1"/>
          <p:nvPr/>
        </p:nvSpPr>
        <p:spPr>
          <a:xfrm>
            <a:off x="1036320" y="962903"/>
            <a:ext cx="102563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 QUẢN </a:t>
            </a:r>
          </a:p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 DÙNG </a:t>
            </a:r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 NHÂN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68971C-1B5F-4682-90C9-564DD49B15F6}"/>
              </a:ext>
            </a:extLst>
          </p:cNvPr>
          <p:cNvSpPr/>
          <p:nvPr/>
        </p:nvSpPr>
        <p:spPr>
          <a:xfrm>
            <a:off x="4903509" y="279699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7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559FD9F-E932-4B14-A1D2-9CEC17534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724">
            <a:off x="6395919" y="4301965"/>
            <a:ext cx="1702940" cy="170294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6E8A00E-24B2-4D2C-86A4-1A5AA5CB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829">
            <a:off x="4479356" y="4350809"/>
            <a:ext cx="1702940" cy="170294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F4CAA98-0DAF-4221-85FD-F8397B55E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089">
            <a:off x="2518092" y="4229949"/>
            <a:ext cx="1793251" cy="179325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D4A39D5-7D39-4E1D-9996-F3B69892A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109">
            <a:off x="10308806" y="4217971"/>
            <a:ext cx="1764347" cy="1764347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8F73240-0783-412D-83B4-FBF047E27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429">
            <a:off x="8203697" y="4290550"/>
            <a:ext cx="1939786" cy="1939786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82FAEC7-5BA6-4E8E-BDFE-8FF32CB07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516">
            <a:off x="206976" y="4268856"/>
            <a:ext cx="1793251" cy="17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5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4AB89D-7449-4F52-9999-3F095D182F23}"/>
              </a:ext>
            </a:extLst>
          </p:cNvPr>
          <p:cNvSpPr txBox="1"/>
          <p:nvPr/>
        </p:nvSpPr>
        <p:spPr>
          <a:xfrm>
            <a:off x="-218224" y="1251961"/>
            <a:ext cx="74371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4500" b="1" dirty="0">
                <a:solidFill>
                  <a:srgbClr val="FE00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LUYỆN </a:t>
            </a:r>
            <a:endParaRPr lang="en-US" sz="14500" b="1" dirty="0">
              <a:solidFill>
                <a:srgbClr val="FE00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ctr"/>
            <a:r>
              <a:rPr lang="vi-VN" sz="14500" b="1" dirty="0">
                <a:solidFill>
                  <a:srgbClr val="FE00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TẬP </a:t>
            </a:r>
            <a:endParaRPr lang="en-US" sz="14500" dirty="0">
              <a:solidFill>
                <a:srgbClr val="FE00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7085FC-6C96-4391-BF33-74C4F391270C}"/>
              </a:ext>
            </a:extLst>
          </p:cNvPr>
          <p:cNvCxnSpPr>
            <a:cxnSpLocks/>
          </p:cNvCxnSpPr>
          <p:nvPr/>
        </p:nvCxnSpPr>
        <p:spPr>
          <a:xfrm>
            <a:off x="1132136" y="1000235"/>
            <a:ext cx="4736401" cy="0"/>
          </a:xfrm>
          <a:prstGeom prst="line">
            <a:avLst/>
          </a:prstGeom>
          <a:ln w="57150">
            <a:solidFill>
              <a:srgbClr val="FE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296703-2FA0-422E-87D8-C4DA280EACC8}"/>
              </a:ext>
            </a:extLst>
          </p:cNvPr>
          <p:cNvCxnSpPr>
            <a:cxnSpLocks/>
          </p:cNvCxnSpPr>
          <p:nvPr/>
        </p:nvCxnSpPr>
        <p:spPr>
          <a:xfrm>
            <a:off x="958455" y="5960942"/>
            <a:ext cx="4910082" cy="0"/>
          </a:xfrm>
          <a:prstGeom prst="line">
            <a:avLst/>
          </a:prstGeom>
          <a:ln w="57150">
            <a:solidFill>
              <a:srgbClr val="FE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97319B6-4D9F-496A-B6D8-75FC8CF2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1439">
            <a:off x="7142803" y="619640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792C83-6791-498C-9455-AB39CE44B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3" y="1095429"/>
            <a:ext cx="3560489" cy="2880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7A7C3C-2B15-49F0-8E1B-23A44F8EA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99" y="1204833"/>
            <a:ext cx="3767649" cy="2770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CF46A6-EB26-40C9-BA62-977E3EFBA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890" y="1095429"/>
            <a:ext cx="4530110" cy="279893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EBF491-63C3-4935-B775-155AE497984A}"/>
              </a:ext>
            </a:extLst>
          </p:cNvPr>
          <p:cNvSpPr/>
          <p:nvPr/>
        </p:nvSpPr>
        <p:spPr>
          <a:xfrm>
            <a:off x="246483" y="164104"/>
            <a:ext cx="2727946" cy="7502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19DDF6-FA3E-475B-987C-30B83294EEA8}"/>
              </a:ext>
            </a:extLst>
          </p:cNvPr>
          <p:cNvSpPr/>
          <p:nvPr/>
        </p:nvSpPr>
        <p:spPr>
          <a:xfrm>
            <a:off x="2841586" y="1387583"/>
            <a:ext cx="542637" cy="544912"/>
          </a:xfrm>
          <a:prstGeom prst="ellipse">
            <a:avLst/>
          </a:prstGeom>
          <a:solidFill>
            <a:srgbClr val="F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A50968-A278-42B9-A9C1-F483190231F9}"/>
              </a:ext>
            </a:extLst>
          </p:cNvPr>
          <p:cNvSpPr/>
          <p:nvPr/>
        </p:nvSpPr>
        <p:spPr>
          <a:xfrm>
            <a:off x="6967822" y="1313740"/>
            <a:ext cx="542637" cy="544912"/>
          </a:xfrm>
          <a:prstGeom prst="ellipse">
            <a:avLst/>
          </a:prstGeom>
          <a:solidFill>
            <a:srgbClr val="F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E910BD-AAE3-43FC-975F-089F80C7FB3F}"/>
              </a:ext>
            </a:extLst>
          </p:cNvPr>
          <p:cNvSpPr/>
          <p:nvPr/>
        </p:nvSpPr>
        <p:spPr>
          <a:xfrm>
            <a:off x="11094058" y="1239897"/>
            <a:ext cx="542637" cy="544912"/>
          </a:xfrm>
          <a:prstGeom prst="ellipse">
            <a:avLst/>
          </a:prstGeom>
          <a:solidFill>
            <a:srgbClr val="F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F5A676-6FCF-4623-93F1-7A080F391AA9}"/>
              </a:ext>
            </a:extLst>
          </p:cNvPr>
          <p:cNvSpPr/>
          <p:nvPr/>
        </p:nvSpPr>
        <p:spPr>
          <a:xfrm>
            <a:off x="794273" y="4764068"/>
            <a:ext cx="10702630" cy="1858296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CA14849-33D0-426C-9D4D-BA8F3ECE4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46" y="4621847"/>
            <a:ext cx="2072049" cy="20720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B03C58-88E7-4F82-9A8A-9FFE57A7E3FF}"/>
              </a:ext>
            </a:extLst>
          </p:cNvPr>
          <p:cNvSpPr txBox="1"/>
          <p:nvPr/>
        </p:nvSpPr>
        <p:spPr>
          <a:xfrm>
            <a:off x="1057873" y="5016926"/>
            <a:ext cx="8243173" cy="1374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7E3F7-ED25-45FB-915A-BBF63F884FF7}"/>
              </a:ext>
            </a:extLst>
          </p:cNvPr>
          <p:cNvSpPr/>
          <p:nvPr/>
        </p:nvSpPr>
        <p:spPr>
          <a:xfrm>
            <a:off x="4121605" y="4377035"/>
            <a:ext cx="3694076" cy="5449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2253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4" grpId="0" animBg="1"/>
      <p:bldP spid="15" grpId="0" animBg="1"/>
      <p:bldP spid="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792C83-6791-498C-9455-AB39CE44B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5" y="1754942"/>
            <a:ext cx="4315569" cy="349108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EBF491-63C3-4935-B775-155AE497984A}"/>
              </a:ext>
            </a:extLst>
          </p:cNvPr>
          <p:cNvSpPr/>
          <p:nvPr/>
        </p:nvSpPr>
        <p:spPr>
          <a:xfrm>
            <a:off x="246483" y="164104"/>
            <a:ext cx="2727946" cy="7502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8CF6A4-464D-4692-9282-C949F2AD551C}"/>
              </a:ext>
            </a:extLst>
          </p:cNvPr>
          <p:cNvGrpSpPr/>
          <p:nvPr/>
        </p:nvGrpSpPr>
        <p:grpSpPr>
          <a:xfrm>
            <a:off x="4562167" y="2261815"/>
            <a:ext cx="7364361" cy="2477334"/>
            <a:chOff x="4326903" y="1514167"/>
            <a:chExt cx="7353034" cy="2477334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C9F92C66-BA3F-4937-93EE-B82E811C51CA}"/>
                </a:ext>
              </a:extLst>
            </p:cNvPr>
            <p:cNvSpPr/>
            <p:nvPr/>
          </p:nvSpPr>
          <p:spPr>
            <a:xfrm>
              <a:off x="4326903" y="1514167"/>
              <a:ext cx="7353034" cy="2477334"/>
            </a:xfrm>
            <a:prstGeom prst="round2DiagRect">
              <a:avLst>
                <a:gd name="adj1" fmla="val 9659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FF7C8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A6B9B4-8F68-4A26-AE11-013F433DCEEC}"/>
                </a:ext>
              </a:extLst>
            </p:cNvPr>
            <p:cNvSpPr txBox="1"/>
            <p:nvPr/>
          </p:nvSpPr>
          <p:spPr>
            <a:xfrm>
              <a:off x="4386289" y="1639671"/>
              <a:ext cx="7293648" cy="2189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Lan.</a:t>
              </a:r>
            </a:p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Vì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bảo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quản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dùng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bọc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sách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dán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nhãn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vở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giữ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sách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mới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đẹp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giúp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rèn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thói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quen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cẩn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thận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ngăn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nắp</a:t>
              </a: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E2CBAA9-C4D5-40FB-80AD-35AD614F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52" y="539252"/>
            <a:ext cx="1848067" cy="184806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7D7C438-8359-4EF4-9C29-809BCF166D6B}"/>
              </a:ext>
            </a:extLst>
          </p:cNvPr>
          <p:cNvSpPr/>
          <p:nvPr/>
        </p:nvSpPr>
        <p:spPr>
          <a:xfrm>
            <a:off x="1972140" y="1210030"/>
            <a:ext cx="542637" cy="544912"/>
          </a:xfrm>
          <a:prstGeom prst="ellipse">
            <a:avLst/>
          </a:prstGeom>
          <a:solidFill>
            <a:srgbClr val="F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43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E5FCE-8C7F-47BE-A473-26CF001A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560" y="3457400"/>
            <a:ext cx="4243523" cy="3120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1DCDFC-0FD8-4E75-95F6-B9B42C151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444" y="757084"/>
            <a:ext cx="4278556" cy="26435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EBF491-63C3-4935-B775-155AE497984A}"/>
              </a:ext>
            </a:extLst>
          </p:cNvPr>
          <p:cNvSpPr/>
          <p:nvPr/>
        </p:nvSpPr>
        <p:spPr>
          <a:xfrm>
            <a:off x="246483" y="164104"/>
            <a:ext cx="2727946" cy="7502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8CF6A4-464D-4692-9282-C949F2AD551C}"/>
              </a:ext>
            </a:extLst>
          </p:cNvPr>
          <p:cNvGrpSpPr/>
          <p:nvPr/>
        </p:nvGrpSpPr>
        <p:grpSpPr>
          <a:xfrm>
            <a:off x="374974" y="2256227"/>
            <a:ext cx="7176642" cy="4178710"/>
            <a:chOff x="4326903" y="1514167"/>
            <a:chExt cx="7353034" cy="46955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C9F92C66-BA3F-4937-93EE-B82E811C51CA}"/>
                </a:ext>
              </a:extLst>
            </p:cNvPr>
            <p:cNvSpPr/>
            <p:nvPr/>
          </p:nvSpPr>
          <p:spPr>
            <a:xfrm>
              <a:off x="4326903" y="1514167"/>
              <a:ext cx="7353034" cy="4695556"/>
            </a:xfrm>
            <a:prstGeom prst="round2DiagRect">
              <a:avLst>
                <a:gd name="adj1" fmla="val 9659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FF7C8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A6B9B4-8F68-4A26-AE11-013F433DCEEC}"/>
                </a:ext>
              </a:extLst>
            </p:cNvPr>
            <p:cNvSpPr txBox="1"/>
            <p:nvPr/>
          </p:nvSpPr>
          <p:spPr>
            <a:xfrm>
              <a:off x="4326903" y="1639671"/>
              <a:ext cx="7293648" cy="4315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Bình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Hoa</a:t>
              </a:r>
              <a:r>
                <a:rPr lang="en-US" sz="2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ü"/>
              </a:pP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Bình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bảo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quản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dùng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Cặp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sách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sân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rất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bụi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bẩn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nhanh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cũ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hỏng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ü"/>
              </a:pP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Hoa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bảo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quản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chơi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lặp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lần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thói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quen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cẩu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thả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thiếu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trách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269247E-E5AF-478B-99F3-249CD917E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70" y="431267"/>
            <a:ext cx="1936650" cy="193665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9FC8CB6-5671-4ECC-970F-3B49262A7AF2}"/>
              </a:ext>
            </a:extLst>
          </p:cNvPr>
          <p:cNvSpPr/>
          <p:nvPr/>
        </p:nvSpPr>
        <p:spPr>
          <a:xfrm>
            <a:off x="9637002" y="539252"/>
            <a:ext cx="542637" cy="544912"/>
          </a:xfrm>
          <a:prstGeom prst="ellipse">
            <a:avLst/>
          </a:prstGeom>
          <a:solidFill>
            <a:srgbClr val="F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8E5DE6-9D27-4C67-8BDB-0A1A958163E7}"/>
              </a:ext>
            </a:extLst>
          </p:cNvPr>
          <p:cNvSpPr/>
          <p:nvPr/>
        </p:nvSpPr>
        <p:spPr>
          <a:xfrm>
            <a:off x="9781403" y="3457400"/>
            <a:ext cx="542637" cy="544912"/>
          </a:xfrm>
          <a:prstGeom prst="ellipse">
            <a:avLst/>
          </a:prstGeom>
          <a:solidFill>
            <a:srgbClr val="F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73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A096AD-AEF9-4A7A-9569-CB77D7E716A4}"/>
              </a:ext>
            </a:extLst>
          </p:cNvPr>
          <p:cNvSpPr/>
          <p:nvPr/>
        </p:nvSpPr>
        <p:spPr>
          <a:xfrm>
            <a:off x="845189" y="1100678"/>
            <a:ext cx="10284928" cy="1689355"/>
          </a:xfrm>
          <a:prstGeom prst="roundRect">
            <a:avLst>
              <a:gd name="adj" fmla="val 15014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C8123-7F9D-4A58-8972-B37CE4383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70"/>
          <a:stretch/>
        </p:blipFill>
        <p:spPr>
          <a:xfrm>
            <a:off x="6854670" y="2975706"/>
            <a:ext cx="6083297" cy="2471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68C6DF-6107-493F-9E0E-58440C5AC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63"/>
          <a:stretch/>
        </p:blipFill>
        <p:spPr>
          <a:xfrm>
            <a:off x="-113415" y="2837448"/>
            <a:ext cx="7094258" cy="2609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F59DF7-40F3-4416-BACE-1A7FDA88D951}"/>
              </a:ext>
            </a:extLst>
          </p:cNvPr>
          <p:cNvSpPr txBox="1"/>
          <p:nvPr/>
        </p:nvSpPr>
        <p:spPr>
          <a:xfrm>
            <a:off x="1179872" y="1209576"/>
            <a:ext cx="8554063" cy="145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ưa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khuyên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99AF77-74A3-4778-82E1-7B2A8FBE3259}"/>
              </a:ext>
            </a:extLst>
          </p:cNvPr>
          <p:cNvSpPr/>
          <p:nvPr/>
        </p:nvSpPr>
        <p:spPr>
          <a:xfrm>
            <a:off x="246483" y="164104"/>
            <a:ext cx="2727946" cy="7502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91705-6A28-4404-B1B0-F710803944D3}"/>
              </a:ext>
            </a:extLst>
          </p:cNvPr>
          <p:cNvSpPr/>
          <p:nvPr/>
        </p:nvSpPr>
        <p:spPr>
          <a:xfrm>
            <a:off x="231288" y="5767413"/>
            <a:ext cx="2988331" cy="76564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3D20B-012A-452D-AA49-6C3F44BACC19}"/>
              </a:ext>
            </a:extLst>
          </p:cNvPr>
          <p:cNvSpPr/>
          <p:nvPr/>
        </p:nvSpPr>
        <p:spPr>
          <a:xfrm>
            <a:off x="3921326" y="5767413"/>
            <a:ext cx="2819712" cy="76564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04F9A-0DEE-436E-A9E8-2F36D0673341}"/>
              </a:ext>
            </a:extLst>
          </p:cNvPr>
          <p:cNvSpPr/>
          <p:nvPr/>
        </p:nvSpPr>
        <p:spPr>
          <a:xfrm>
            <a:off x="8313749" y="5767413"/>
            <a:ext cx="2988330" cy="76564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E496E7E-717F-4BCA-8C8E-B68EC74AF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35" y="885119"/>
            <a:ext cx="2090587" cy="20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87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19BE10-B772-4532-A19D-B626AE7CC00C}"/>
              </a:ext>
            </a:extLst>
          </p:cNvPr>
          <p:cNvSpPr/>
          <p:nvPr/>
        </p:nvSpPr>
        <p:spPr>
          <a:xfrm>
            <a:off x="246483" y="164104"/>
            <a:ext cx="2727946" cy="7502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176F5-7982-4F2A-A01E-00DB42713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783" b="20263"/>
          <a:stretch/>
        </p:blipFill>
        <p:spPr>
          <a:xfrm>
            <a:off x="-76195" y="1901144"/>
            <a:ext cx="3993096" cy="281300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BC99C69-2C9E-484D-A2E5-DC358EAA4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15" y="468905"/>
            <a:ext cx="1512808" cy="151280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5BA6D-0A25-48F6-ADE3-8FC9E1C730FE}"/>
              </a:ext>
            </a:extLst>
          </p:cNvPr>
          <p:cNvGrpSpPr/>
          <p:nvPr/>
        </p:nvGrpSpPr>
        <p:grpSpPr>
          <a:xfrm>
            <a:off x="3993096" y="2422401"/>
            <a:ext cx="7801223" cy="2137739"/>
            <a:chOff x="4326903" y="1514167"/>
            <a:chExt cx="7353034" cy="2477334"/>
          </a:xfrm>
        </p:grpSpPr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623FF120-0115-496F-A349-2298C70A61B9}"/>
                </a:ext>
              </a:extLst>
            </p:cNvPr>
            <p:cNvSpPr/>
            <p:nvPr/>
          </p:nvSpPr>
          <p:spPr>
            <a:xfrm>
              <a:off x="4326903" y="1514167"/>
              <a:ext cx="7353034" cy="2477334"/>
            </a:xfrm>
            <a:prstGeom prst="round2DiagRect">
              <a:avLst>
                <a:gd name="adj1" fmla="val 9659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FF7C8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30000"/>
                </a:lnSpc>
              </a:pP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4E4BAE-A2EB-4874-AD93-6C00ADBB3DE8}"/>
                </a:ext>
              </a:extLst>
            </p:cNvPr>
            <p:cNvSpPr txBox="1"/>
            <p:nvPr/>
          </p:nvSpPr>
          <p:spPr>
            <a:xfrm>
              <a:off x="4386289" y="1639671"/>
              <a:ext cx="7293648" cy="2113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rửa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xong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Lan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giặt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khăn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vắt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phơi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ngay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ngắn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trên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móc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phơi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phơi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khăn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ánh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nắng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khăn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thơm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tho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ẩm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mốc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52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19BE10-B772-4532-A19D-B626AE7CC00C}"/>
              </a:ext>
            </a:extLst>
          </p:cNvPr>
          <p:cNvSpPr/>
          <p:nvPr/>
        </p:nvSpPr>
        <p:spPr>
          <a:xfrm>
            <a:off x="246483" y="164104"/>
            <a:ext cx="2727946" cy="7502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58B64-9B11-4FE0-8A7D-E551D759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4" b="20263"/>
          <a:stretch/>
        </p:blipFill>
        <p:spPr>
          <a:xfrm>
            <a:off x="7619620" y="1548628"/>
            <a:ext cx="4410315" cy="332812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BC99C69-2C9E-484D-A2E5-DC358EAA4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19" y="1094606"/>
            <a:ext cx="1340663" cy="134066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A50AFEA-67EB-42EB-A1C0-24B8CD19EEEE}"/>
              </a:ext>
            </a:extLst>
          </p:cNvPr>
          <p:cNvGrpSpPr/>
          <p:nvPr/>
        </p:nvGrpSpPr>
        <p:grpSpPr>
          <a:xfrm>
            <a:off x="398041" y="2805832"/>
            <a:ext cx="7029388" cy="1246336"/>
            <a:chOff x="4326903" y="1514167"/>
            <a:chExt cx="7353034" cy="2477334"/>
          </a:xfrm>
        </p:grpSpPr>
        <p:sp>
          <p:nvSpPr>
            <p:cNvPr id="20" name="Rectangle: Diagonal Corners Rounded 19">
              <a:extLst>
                <a:ext uri="{FF2B5EF4-FFF2-40B4-BE49-F238E27FC236}">
                  <a16:creationId xmlns:a16="http://schemas.microsoft.com/office/drawing/2014/main" id="{1E3EF7C7-2B8A-4E0F-8C8B-8E5EC0B3CB50}"/>
                </a:ext>
              </a:extLst>
            </p:cNvPr>
            <p:cNvSpPr/>
            <p:nvPr/>
          </p:nvSpPr>
          <p:spPr>
            <a:xfrm>
              <a:off x="4326903" y="1514167"/>
              <a:ext cx="7353034" cy="2477334"/>
            </a:xfrm>
            <a:prstGeom prst="round2DiagRect">
              <a:avLst>
                <a:gd name="adj1" fmla="val 9659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FF7C8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30000"/>
                </a:lnSpc>
              </a:pP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DA5B85-AF3A-4ADB-A1D9-69EDDF8E8E25}"/>
                </a:ext>
              </a:extLst>
            </p:cNvPr>
            <p:cNvSpPr txBox="1"/>
            <p:nvPr/>
          </p:nvSpPr>
          <p:spPr>
            <a:xfrm>
              <a:off x="4386289" y="1639670"/>
              <a:ext cx="7293648" cy="1860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vở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giữ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gìn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đẹp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;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Tuấn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xé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vở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vì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hỏng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vở</a:t>
              </a:r>
              <a:r>
                <a:rPr lang="en-US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8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573</Words>
  <Application>Microsoft Office PowerPoint</Application>
  <PresentationFormat>Widescreen</PresentationFormat>
  <Paragraphs>62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Barlow SemiBold</vt:lpstr>
      <vt:lpstr>Calibri</vt:lpstr>
      <vt:lpstr>Calibri Light</vt:lpstr>
      <vt:lpstr>Roboto Condensed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lắng nghe bài giảng,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2</cp:revision>
  <dcterms:created xsi:type="dcterms:W3CDTF">2021-12-12T16:10:23Z</dcterms:created>
  <dcterms:modified xsi:type="dcterms:W3CDTF">2021-12-12T16:12:38Z</dcterms:modified>
</cp:coreProperties>
</file>