
<file path=[Content_Types].xml><?xml version="1.0" encoding="utf-8"?>
<Types xmlns="http://schemas.openxmlformats.org/package/2006/content-types">
  <Default Extension="emf" ContentType="image/x-emf"/>
  <Default Extension="gif" ContentType="image/gif"/>
  <Default Extension="jpeg" ContentType="image/jpeg"/>
  <Default Extension="jpg" ContentType="image/pn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79" r:id="rId2"/>
    <p:sldId id="256" r:id="rId3"/>
    <p:sldId id="568" r:id="rId4"/>
    <p:sldId id="368" r:id="rId5"/>
    <p:sldId id="571" r:id="rId6"/>
    <p:sldId id="572" r:id="rId7"/>
    <p:sldId id="573" r:id="rId8"/>
    <p:sldId id="575" r:id="rId9"/>
    <p:sldId id="576" r:id="rId10"/>
    <p:sldId id="577" r:id="rId11"/>
    <p:sldId id="578" r:id="rId12"/>
    <p:sldId id="375" r:id="rId13"/>
    <p:sldId id="376"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72C"/>
    <a:srgbClr val="D74D0A"/>
    <a:srgbClr val="387C50"/>
    <a:srgbClr val="488F77"/>
    <a:srgbClr val="E25D4D"/>
    <a:srgbClr val="EBEFCD"/>
    <a:srgbClr val="43AD31"/>
    <a:srgbClr val="BD3328"/>
    <a:srgbClr val="575804"/>
    <a:srgbClr val="478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08" autoAdjust="0"/>
  </p:normalViewPr>
  <p:slideViewPr>
    <p:cSldViewPr>
      <p:cViewPr varScale="1">
        <p:scale>
          <a:sx n="47" d="100"/>
          <a:sy n="47" d="100"/>
        </p:scale>
        <p:origin x="7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4765E-3A23-424C-9D1B-91196D7ABE34}"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78A2E-6084-495B-B7F9-EA8B207CE956}" type="slidenum">
              <a:rPr lang="en-US" smtClean="0"/>
              <a:t>‹#›</a:t>
            </a:fld>
            <a:endParaRPr lang="en-US"/>
          </a:p>
        </p:txBody>
      </p:sp>
    </p:spTree>
    <p:extLst>
      <p:ext uri="{BB962C8B-B14F-4D97-AF65-F5344CB8AC3E}">
        <p14:creationId xmlns:p14="http://schemas.microsoft.com/office/powerpoint/2010/main" val="94473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r>
              <a:rPr lang="vi-VN" b="1" i="0">
                <a:solidFill>
                  <a:srgbClr val="333333"/>
                </a:solidFill>
                <a:effectLst/>
                <a:latin typeface="OpenSansBold"/>
              </a:rPr>
              <a:t>- Tranh 1:</a:t>
            </a:r>
            <a:r>
              <a:rPr lang="vi-VN" b="0" i="0">
                <a:solidFill>
                  <a:srgbClr val="333333"/>
                </a:solidFill>
                <a:effectLst/>
                <a:latin typeface="OpenSans"/>
              </a:rPr>
              <a:t> Khi tròn 6 tuổi, Hoa được tặng món quà là một cô búp bê rất xinh đẹp. Đi đâu, làm gì cô bé cũng không quên ôm búp bê đi theo.</a:t>
            </a:r>
          </a:p>
          <a:p>
            <a:pPr algn="just" latinLnBrk="0"/>
            <a:r>
              <a:rPr lang="vi-VN" b="1" i="0">
                <a:solidFill>
                  <a:srgbClr val="333333"/>
                </a:solidFill>
                <a:effectLst/>
                <a:latin typeface="OpenSansBold"/>
              </a:rPr>
              <a:t>- Tranh 2:</a:t>
            </a:r>
            <a:r>
              <a:rPr lang="vi-VN" b="0" i="0">
                <a:solidFill>
                  <a:srgbClr val="333333"/>
                </a:solidFill>
                <a:effectLst/>
                <a:latin typeface="OpenSans"/>
              </a:rPr>
              <a:t> Khi tròn 7 tuổi, Hoa được món quà là một chú chó bằng bông dễ thương. Từ ngày có món quà mới, Hoa quên hẳn cô búp bê trước đó của mình.</a:t>
            </a:r>
          </a:p>
          <a:p>
            <a:pPr algn="just" latinLnBrk="0"/>
            <a:r>
              <a:rPr lang="vi-VN" b="1" i="0">
                <a:solidFill>
                  <a:srgbClr val="333333"/>
                </a:solidFill>
                <a:effectLst/>
                <a:latin typeface="OpenSansBold"/>
              </a:rPr>
              <a:t>- Tranh 3:</a:t>
            </a:r>
            <a:r>
              <a:rPr lang="vi-VN" b="0" i="0">
                <a:solidFill>
                  <a:srgbClr val="333333"/>
                </a:solidFill>
                <a:effectLst/>
                <a:latin typeface="OpenSans"/>
              </a:rPr>
              <a:t> Một tối, Hoa nằm mơ thấy cô búp bê cũ đang khóc thút thít và trách mình đã bỏ rơi cô bé.</a:t>
            </a:r>
          </a:p>
          <a:p>
            <a:pPr algn="just" latinLnBrk="0"/>
            <a:r>
              <a:rPr lang="vi-VN" b="1" i="0">
                <a:solidFill>
                  <a:srgbClr val="333333"/>
                </a:solidFill>
                <a:effectLst/>
                <a:latin typeface="OpenSansBold"/>
              </a:rPr>
              <a:t>- Tranh 4:</a:t>
            </a:r>
            <a:r>
              <a:rPr lang="vi-VN" b="0" i="0">
                <a:solidFill>
                  <a:srgbClr val="333333"/>
                </a:solidFill>
                <a:effectLst/>
                <a:latin typeface="OpenSans"/>
              </a:rPr>
              <a:t> Tỉnh dậy, Hoa đi kiếm cô búp bê cũ. Cô bé giới thiệu búp bê với em chó bông. Từ đó Hoa yêu quý cả hai người bạn và không bỏ quên ai cả.</a:t>
            </a:r>
          </a:p>
          <a:p>
            <a:endParaRPr lang="en-US"/>
          </a:p>
        </p:txBody>
      </p:sp>
      <p:sp>
        <p:nvSpPr>
          <p:cNvPr id="4" name="Slide Number Placeholder 3"/>
          <p:cNvSpPr>
            <a:spLocks noGrp="1"/>
          </p:cNvSpPr>
          <p:nvPr>
            <p:ph type="sldNum" sz="quarter" idx="5"/>
          </p:nvPr>
        </p:nvSpPr>
        <p:spPr/>
        <p:txBody>
          <a:bodyPr/>
          <a:lstStyle/>
          <a:p>
            <a:fld id="{08E78A2E-6084-495B-B7F9-EA8B207CE956}" type="slidenum">
              <a:rPr lang="en-US" smtClean="0"/>
              <a:t>4</a:t>
            </a:fld>
            <a:endParaRPr lang="en-US"/>
          </a:p>
        </p:txBody>
      </p:sp>
    </p:spTree>
    <p:extLst>
      <p:ext uri="{BB962C8B-B14F-4D97-AF65-F5344CB8AC3E}">
        <p14:creationId xmlns:p14="http://schemas.microsoft.com/office/powerpoint/2010/main" val="8478174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6" descr="图片包含 浅色, 餐桌, 事情, 天空&#10;&#10;已生成高可信度的说明">
            <a:extLst>
              <a:ext uri="{FF2B5EF4-FFF2-40B4-BE49-F238E27FC236}">
                <a16:creationId xmlns:a16="http://schemas.microsoft.com/office/drawing/2014/main" id="{0812DA25-80CF-409C-B217-792874F10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V="1">
            <a:off x="3810227" y="-1610128"/>
            <a:ext cx="4700798" cy="9892765"/>
          </a:xfrm>
          <a:prstGeom prst="rect">
            <a:avLst/>
          </a:prstGeom>
        </p:spPr>
      </p:pic>
      <p:pic>
        <p:nvPicPr>
          <p:cNvPr id="17" name="23">
            <a:extLst>
              <a:ext uri="{FF2B5EF4-FFF2-40B4-BE49-F238E27FC236}">
                <a16:creationId xmlns:a16="http://schemas.microsoft.com/office/drawing/2014/main" id="{7DBF52E2-45C7-4133-8CFE-F07AB148351C}"/>
              </a:ext>
            </a:extLst>
          </p:cNvPr>
          <p:cNvPicPr>
            <a:picLocks noChangeAspect="1"/>
          </p:cNvPicPr>
          <p:nvPr userDrawn="1"/>
        </p:nvPicPr>
        <p:blipFill>
          <a:blip r:embed="rId3"/>
          <a:stretch>
            <a:fillRect/>
          </a:stretch>
        </p:blipFill>
        <p:spPr>
          <a:xfrm flipH="1">
            <a:off x="1866092" y="4981310"/>
            <a:ext cx="1031246" cy="2752841"/>
          </a:xfrm>
          <a:prstGeom prst="rect">
            <a:avLst/>
          </a:prstGeom>
        </p:spPr>
      </p:pic>
      <p:pic>
        <p:nvPicPr>
          <p:cNvPr id="18" name="24">
            <a:extLst>
              <a:ext uri="{FF2B5EF4-FFF2-40B4-BE49-F238E27FC236}">
                <a16:creationId xmlns:a16="http://schemas.microsoft.com/office/drawing/2014/main" id="{544EB7D1-9941-469B-997D-8A8880F0EBC6}"/>
              </a:ext>
            </a:extLst>
          </p:cNvPr>
          <p:cNvPicPr>
            <a:picLocks noChangeAspect="1"/>
          </p:cNvPicPr>
          <p:nvPr userDrawn="1"/>
        </p:nvPicPr>
        <p:blipFill>
          <a:blip r:embed="rId4"/>
          <a:stretch>
            <a:fillRect/>
          </a:stretch>
        </p:blipFill>
        <p:spPr>
          <a:xfrm flipH="1">
            <a:off x="3950254" y="5763516"/>
            <a:ext cx="1447710" cy="2579238"/>
          </a:xfrm>
          <a:prstGeom prst="rect">
            <a:avLst/>
          </a:prstGeom>
        </p:spPr>
      </p:pic>
      <p:pic>
        <p:nvPicPr>
          <p:cNvPr id="19" name="25">
            <a:extLst>
              <a:ext uri="{FF2B5EF4-FFF2-40B4-BE49-F238E27FC236}">
                <a16:creationId xmlns:a16="http://schemas.microsoft.com/office/drawing/2014/main" id="{74785832-43EA-4114-A4B7-4219D38E9537}"/>
              </a:ext>
            </a:extLst>
          </p:cNvPr>
          <p:cNvPicPr>
            <a:picLocks noChangeAspect="1"/>
          </p:cNvPicPr>
          <p:nvPr userDrawn="1"/>
        </p:nvPicPr>
        <p:blipFill>
          <a:blip r:embed="rId5"/>
          <a:stretch>
            <a:fillRect/>
          </a:stretch>
        </p:blipFill>
        <p:spPr>
          <a:xfrm flipH="1">
            <a:off x="5711470" y="5557677"/>
            <a:ext cx="867635" cy="2504836"/>
          </a:xfrm>
          <a:prstGeom prst="rect">
            <a:avLst/>
          </a:prstGeom>
        </p:spPr>
      </p:pic>
      <p:pic>
        <p:nvPicPr>
          <p:cNvPr id="20" name="26">
            <a:extLst>
              <a:ext uri="{FF2B5EF4-FFF2-40B4-BE49-F238E27FC236}">
                <a16:creationId xmlns:a16="http://schemas.microsoft.com/office/drawing/2014/main" id="{DE9741F4-B3B7-42CE-A48C-21AE296D2A51}"/>
              </a:ext>
            </a:extLst>
          </p:cNvPr>
          <p:cNvPicPr>
            <a:picLocks noChangeAspect="1"/>
          </p:cNvPicPr>
          <p:nvPr userDrawn="1"/>
        </p:nvPicPr>
        <p:blipFill>
          <a:blip r:embed="rId6"/>
          <a:stretch>
            <a:fillRect/>
          </a:stretch>
        </p:blipFill>
        <p:spPr>
          <a:xfrm flipH="1">
            <a:off x="2742135" y="5475128"/>
            <a:ext cx="1398131" cy="2504837"/>
          </a:xfrm>
          <a:prstGeom prst="rect">
            <a:avLst/>
          </a:prstGeom>
        </p:spPr>
      </p:pic>
      <p:pic>
        <p:nvPicPr>
          <p:cNvPr id="21" name="27">
            <a:extLst>
              <a:ext uri="{FF2B5EF4-FFF2-40B4-BE49-F238E27FC236}">
                <a16:creationId xmlns:a16="http://schemas.microsoft.com/office/drawing/2014/main" id="{F5CDE6F4-F155-4CF9-90F9-F16BF678CFF0}"/>
              </a:ext>
            </a:extLst>
          </p:cNvPr>
          <p:cNvPicPr>
            <a:picLocks noChangeAspect="1"/>
          </p:cNvPicPr>
          <p:nvPr userDrawn="1"/>
        </p:nvPicPr>
        <p:blipFill>
          <a:blip r:embed="rId7"/>
          <a:stretch>
            <a:fillRect/>
          </a:stretch>
        </p:blipFill>
        <p:spPr>
          <a:xfrm flipH="1">
            <a:off x="384571" y="4676774"/>
            <a:ext cx="1036204" cy="2504837"/>
          </a:xfrm>
          <a:prstGeom prst="rect">
            <a:avLst/>
          </a:prstGeom>
        </p:spPr>
      </p:pic>
      <p:pic>
        <p:nvPicPr>
          <p:cNvPr id="22" name="28">
            <a:extLst>
              <a:ext uri="{FF2B5EF4-FFF2-40B4-BE49-F238E27FC236}">
                <a16:creationId xmlns:a16="http://schemas.microsoft.com/office/drawing/2014/main" id="{CCA8FECC-F1BB-4E68-8555-05579D2BE323}"/>
              </a:ext>
            </a:extLst>
          </p:cNvPr>
          <p:cNvPicPr>
            <a:picLocks noChangeAspect="1"/>
          </p:cNvPicPr>
          <p:nvPr userDrawn="1"/>
        </p:nvPicPr>
        <p:blipFill>
          <a:blip r:embed="rId7"/>
          <a:stretch>
            <a:fillRect/>
          </a:stretch>
        </p:blipFill>
        <p:spPr>
          <a:xfrm flipH="1">
            <a:off x="8450785" y="5061469"/>
            <a:ext cx="1036204" cy="2504837"/>
          </a:xfrm>
          <a:prstGeom prst="rect">
            <a:avLst/>
          </a:prstGeom>
        </p:spPr>
      </p:pic>
      <p:pic>
        <p:nvPicPr>
          <p:cNvPr id="23" name="29">
            <a:extLst>
              <a:ext uri="{FF2B5EF4-FFF2-40B4-BE49-F238E27FC236}">
                <a16:creationId xmlns:a16="http://schemas.microsoft.com/office/drawing/2014/main" id="{6097724B-6CFE-4E24-A513-A8D469D5B9D7}"/>
              </a:ext>
            </a:extLst>
          </p:cNvPr>
          <p:cNvPicPr>
            <a:picLocks noChangeAspect="1"/>
          </p:cNvPicPr>
          <p:nvPr userDrawn="1"/>
        </p:nvPicPr>
        <p:blipFill>
          <a:blip r:embed="rId4"/>
          <a:stretch>
            <a:fillRect/>
          </a:stretch>
        </p:blipFill>
        <p:spPr>
          <a:xfrm flipH="1">
            <a:off x="7086639" y="5739146"/>
            <a:ext cx="1447710" cy="2579238"/>
          </a:xfrm>
          <a:prstGeom prst="rect">
            <a:avLst/>
          </a:prstGeom>
        </p:spPr>
      </p:pic>
      <p:pic>
        <p:nvPicPr>
          <p:cNvPr id="24" name="30">
            <a:extLst>
              <a:ext uri="{FF2B5EF4-FFF2-40B4-BE49-F238E27FC236}">
                <a16:creationId xmlns:a16="http://schemas.microsoft.com/office/drawing/2014/main" id="{A9B31639-0B90-4E89-9060-49F7FA45FCB8}"/>
              </a:ext>
            </a:extLst>
          </p:cNvPr>
          <p:cNvPicPr>
            <a:picLocks noChangeAspect="1"/>
          </p:cNvPicPr>
          <p:nvPr userDrawn="1"/>
        </p:nvPicPr>
        <p:blipFill>
          <a:blip r:embed="rId4"/>
          <a:stretch>
            <a:fillRect/>
          </a:stretch>
        </p:blipFill>
        <p:spPr>
          <a:xfrm>
            <a:off x="11092046" y="4602373"/>
            <a:ext cx="1398800" cy="2579238"/>
          </a:xfrm>
          <a:prstGeom prst="rect">
            <a:avLst/>
          </a:prstGeom>
        </p:spPr>
      </p:pic>
      <p:pic>
        <p:nvPicPr>
          <p:cNvPr id="25" name="31">
            <a:extLst>
              <a:ext uri="{FF2B5EF4-FFF2-40B4-BE49-F238E27FC236}">
                <a16:creationId xmlns:a16="http://schemas.microsoft.com/office/drawing/2014/main" id="{2DD3B7CD-B390-47B3-A00E-2092E461D1E5}"/>
              </a:ext>
            </a:extLst>
          </p:cNvPr>
          <p:cNvPicPr>
            <a:picLocks noChangeAspect="1"/>
          </p:cNvPicPr>
          <p:nvPr userDrawn="1"/>
        </p:nvPicPr>
        <p:blipFill>
          <a:blip r:embed="rId8"/>
          <a:stretch>
            <a:fillRect/>
          </a:stretch>
        </p:blipFill>
        <p:spPr>
          <a:xfrm rot="20939361">
            <a:off x="10100861" y="4801718"/>
            <a:ext cx="1673895" cy="3619563"/>
          </a:xfrm>
          <a:prstGeom prst="rect">
            <a:avLst/>
          </a:prstGeom>
        </p:spPr>
      </p:pic>
      <p:pic>
        <p:nvPicPr>
          <p:cNvPr id="26" name="32">
            <a:extLst>
              <a:ext uri="{FF2B5EF4-FFF2-40B4-BE49-F238E27FC236}">
                <a16:creationId xmlns:a16="http://schemas.microsoft.com/office/drawing/2014/main" id="{CCEAF85E-8D49-4B92-9C77-9B995E3E0626}"/>
              </a:ext>
            </a:extLst>
          </p:cNvPr>
          <p:cNvPicPr>
            <a:picLocks noChangeAspect="1"/>
          </p:cNvPicPr>
          <p:nvPr userDrawn="1"/>
        </p:nvPicPr>
        <p:blipFill>
          <a:blip r:embed="rId3"/>
          <a:stretch>
            <a:fillRect/>
          </a:stretch>
        </p:blipFill>
        <p:spPr>
          <a:xfrm rot="20064892" flipH="1">
            <a:off x="9550882" y="5351125"/>
            <a:ext cx="1031246" cy="2752841"/>
          </a:xfrm>
          <a:prstGeom prst="rect">
            <a:avLst/>
          </a:prstGeom>
        </p:spPr>
      </p:pic>
      <p:pic>
        <p:nvPicPr>
          <p:cNvPr id="27" name="33">
            <a:extLst>
              <a:ext uri="{FF2B5EF4-FFF2-40B4-BE49-F238E27FC236}">
                <a16:creationId xmlns:a16="http://schemas.microsoft.com/office/drawing/2014/main" id="{164F61A6-720C-4B82-BA36-7FCF91CF5201}"/>
              </a:ext>
            </a:extLst>
          </p:cNvPr>
          <p:cNvPicPr>
            <a:picLocks noChangeAspect="1"/>
          </p:cNvPicPr>
          <p:nvPr userDrawn="1"/>
        </p:nvPicPr>
        <p:blipFill>
          <a:blip r:embed="rId9"/>
          <a:stretch>
            <a:fillRect/>
          </a:stretch>
        </p:blipFill>
        <p:spPr>
          <a:xfrm rot="20159894">
            <a:off x="-643043" y="4097291"/>
            <a:ext cx="1579854" cy="4520878"/>
          </a:xfrm>
          <a:prstGeom prst="rect">
            <a:avLst/>
          </a:prstGeom>
        </p:spPr>
      </p:pic>
      <p:pic>
        <p:nvPicPr>
          <p:cNvPr id="28" name="35">
            <a:extLst>
              <a:ext uri="{FF2B5EF4-FFF2-40B4-BE49-F238E27FC236}">
                <a16:creationId xmlns:a16="http://schemas.microsoft.com/office/drawing/2014/main" id="{3F681965-DB1B-4073-8DAE-722F568CEE41}"/>
              </a:ext>
            </a:extLst>
          </p:cNvPr>
          <p:cNvPicPr>
            <a:picLocks noChangeAspect="1"/>
          </p:cNvPicPr>
          <p:nvPr userDrawn="1"/>
        </p:nvPicPr>
        <p:blipFill>
          <a:blip r:embed="rId6"/>
          <a:stretch>
            <a:fillRect/>
          </a:stretch>
        </p:blipFill>
        <p:spPr>
          <a:xfrm flipH="1">
            <a:off x="902673" y="5686654"/>
            <a:ext cx="1398131" cy="2504837"/>
          </a:xfrm>
          <a:prstGeom prst="rect">
            <a:avLst/>
          </a:prstGeom>
        </p:spPr>
      </p:pic>
    </p:spTree>
    <p:extLst>
      <p:ext uri="{BB962C8B-B14F-4D97-AF65-F5344CB8AC3E}">
        <p14:creationId xmlns:p14="http://schemas.microsoft.com/office/powerpoint/2010/main" val="3993756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4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A1-0564-4E5D-856D-F400B3A996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9DAB-1A7E-47A1-8BE0-10731FE1A1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EB7-BE6C-43DF-91CB-23C4B2D4EA9A}"/>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9E17E451-88DF-44CE-8DBB-4CA3AD8AF6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D2309-C0B5-48BE-A6CD-A6B1F4E96AE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125810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7B72F-5362-4E31-BB79-4A0418010C3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29E1F-ABE9-4306-97B6-BC71FA91D5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0116F6-698F-4CE9-B750-782B1637AA2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5" name="Footer Placeholder 4">
            <a:extLst>
              <a:ext uri="{FF2B5EF4-FFF2-40B4-BE49-F238E27FC236}">
                <a16:creationId xmlns:a16="http://schemas.microsoft.com/office/drawing/2014/main" id="{5458FCED-E539-4660-971D-EFFE9E9BE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5DC38D-F527-4CCD-B2B6-5EE073607D0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533615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98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12482-1B35-4FEF-A95A-6A3E988BA076}"/>
              </a:ext>
            </a:extLst>
          </p:cNvPr>
          <p:cNvSpPr/>
          <p:nvPr userDrawn="1"/>
        </p:nvSpPr>
        <p:spPr>
          <a:xfrm>
            <a:off x="2209800" y="1200879"/>
            <a:ext cx="8105775" cy="4456241"/>
          </a:xfrm>
          <a:prstGeom prst="rect">
            <a:avLst/>
          </a:prstGeom>
          <a:solidFill>
            <a:schemeClr val="bg1">
              <a:lumMod val="95000"/>
              <a:alpha val="68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23">
            <a:extLst>
              <a:ext uri="{FF2B5EF4-FFF2-40B4-BE49-F238E27FC236}">
                <a16:creationId xmlns:a16="http://schemas.microsoft.com/office/drawing/2014/main" id="{C062C7FF-4F60-46E1-8324-6272B2E8E984}"/>
              </a:ext>
            </a:extLst>
          </p:cNvPr>
          <p:cNvPicPr>
            <a:picLocks noChangeAspect="1"/>
          </p:cNvPicPr>
          <p:nvPr userDrawn="1"/>
        </p:nvPicPr>
        <p:blipFill>
          <a:blip r:embed="rId2"/>
          <a:stretch>
            <a:fillRect/>
          </a:stretch>
        </p:blipFill>
        <p:spPr>
          <a:xfrm flipH="1">
            <a:off x="1866092" y="4981310"/>
            <a:ext cx="1031246" cy="2752841"/>
          </a:xfrm>
          <a:prstGeom prst="rect">
            <a:avLst/>
          </a:prstGeom>
        </p:spPr>
      </p:pic>
      <p:pic>
        <p:nvPicPr>
          <p:cNvPr id="4" name="24">
            <a:extLst>
              <a:ext uri="{FF2B5EF4-FFF2-40B4-BE49-F238E27FC236}">
                <a16:creationId xmlns:a16="http://schemas.microsoft.com/office/drawing/2014/main" id="{0F52B28F-BDBF-4129-88C6-8332E1F06A14}"/>
              </a:ext>
            </a:extLst>
          </p:cNvPr>
          <p:cNvPicPr>
            <a:picLocks noChangeAspect="1"/>
          </p:cNvPicPr>
          <p:nvPr userDrawn="1"/>
        </p:nvPicPr>
        <p:blipFill>
          <a:blip r:embed="rId3"/>
          <a:stretch>
            <a:fillRect/>
          </a:stretch>
        </p:blipFill>
        <p:spPr>
          <a:xfrm flipH="1">
            <a:off x="3950254" y="5763516"/>
            <a:ext cx="1447710" cy="2579238"/>
          </a:xfrm>
          <a:prstGeom prst="rect">
            <a:avLst/>
          </a:prstGeom>
        </p:spPr>
      </p:pic>
      <p:pic>
        <p:nvPicPr>
          <p:cNvPr id="5" name="25">
            <a:extLst>
              <a:ext uri="{FF2B5EF4-FFF2-40B4-BE49-F238E27FC236}">
                <a16:creationId xmlns:a16="http://schemas.microsoft.com/office/drawing/2014/main" id="{DFA51454-DDAB-43F2-853E-20E6E3817A90}"/>
              </a:ext>
            </a:extLst>
          </p:cNvPr>
          <p:cNvPicPr>
            <a:picLocks noChangeAspect="1"/>
          </p:cNvPicPr>
          <p:nvPr userDrawn="1"/>
        </p:nvPicPr>
        <p:blipFill>
          <a:blip r:embed="rId4"/>
          <a:stretch>
            <a:fillRect/>
          </a:stretch>
        </p:blipFill>
        <p:spPr>
          <a:xfrm flipH="1">
            <a:off x="5711470" y="5557677"/>
            <a:ext cx="867635" cy="2504836"/>
          </a:xfrm>
          <a:prstGeom prst="rect">
            <a:avLst/>
          </a:prstGeom>
        </p:spPr>
      </p:pic>
      <p:pic>
        <p:nvPicPr>
          <p:cNvPr id="6" name="26">
            <a:extLst>
              <a:ext uri="{FF2B5EF4-FFF2-40B4-BE49-F238E27FC236}">
                <a16:creationId xmlns:a16="http://schemas.microsoft.com/office/drawing/2014/main" id="{F11EDFE9-A0AA-4CEB-AA6E-A50A0F9C499C}"/>
              </a:ext>
            </a:extLst>
          </p:cNvPr>
          <p:cNvPicPr>
            <a:picLocks noChangeAspect="1"/>
          </p:cNvPicPr>
          <p:nvPr userDrawn="1"/>
        </p:nvPicPr>
        <p:blipFill>
          <a:blip r:embed="rId5"/>
          <a:stretch>
            <a:fillRect/>
          </a:stretch>
        </p:blipFill>
        <p:spPr>
          <a:xfrm flipH="1">
            <a:off x="2742135" y="5475128"/>
            <a:ext cx="1398131" cy="2504837"/>
          </a:xfrm>
          <a:prstGeom prst="rect">
            <a:avLst/>
          </a:prstGeom>
        </p:spPr>
      </p:pic>
      <p:pic>
        <p:nvPicPr>
          <p:cNvPr id="7" name="27">
            <a:extLst>
              <a:ext uri="{FF2B5EF4-FFF2-40B4-BE49-F238E27FC236}">
                <a16:creationId xmlns:a16="http://schemas.microsoft.com/office/drawing/2014/main" id="{2C0BCFCB-C238-4FF0-B0C0-62BF29AA6070}"/>
              </a:ext>
            </a:extLst>
          </p:cNvPr>
          <p:cNvPicPr>
            <a:picLocks noChangeAspect="1"/>
          </p:cNvPicPr>
          <p:nvPr userDrawn="1"/>
        </p:nvPicPr>
        <p:blipFill>
          <a:blip r:embed="rId6"/>
          <a:stretch>
            <a:fillRect/>
          </a:stretch>
        </p:blipFill>
        <p:spPr>
          <a:xfrm flipH="1">
            <a:off x="384571" y="4676774"/>
            <a:ext cx="1036204" cy="2504837"/>
          </a:xfrm>
          <a:prstGeom prst="rect">
            <a:avLst/>
          </a:prstGeom>
        </p:spPr>
      </p:pic>
      <p:pic>
        <p:nvPicPr>
          <p:cNvPr id="8" name="28">
            <a:extLst>
              <a:ext uri="{FF2B5EF4-FFF2-40B4-BE49-F238E27FC236}">
                <a16:creationId xmlns:a16="http://schemas.microsoft.com/office/drawing/2014/main" id="{2EC5FB13-E190-4B37-8064-67127F184719}"/>
              </a:ext>
            </a:extLst>
          </p:cNvPr>
          <p:cNvPicPr>
            <a:picLocks noChangeAspect="1"/>
          </p:cNvPicPr>
          <p:nvPr userDrawn="1"/>
        </p:nvPicPr>
        <p:blipFill>
          <a:blip r:embed="rId6"/>
          <a:stretch>
            <a:fillRect/>
          </a:stretch>
        </p:blipFill>
        <p:spPr>
          <a:xfrm flipH="1">
            <a:off x="8450785" y="5061469"/>
            <a:ext cx="1036204" cy="2504837"/>
          </a:xfrm>
          <a:prstGeom prst="rect">
            <a:avLst/>
          </a:prstGeom>
        </p:spPr>
      </p:pic>
      <p:pic>
        <p:nvPicPr>
          <p:cNvPr id="9" name="29">
            <a:extLst>
              <a:ext uri="{FF2B5EF4-FFF2-40B4-BE49-F238E27FC236}">
                <a16:creationId xmlns:a16="http://schemas.microsoft.com/office/drawing/2014/main" id="{A4E042D8-262A-4BBA-AA1A-88BF593CFF85}"/>
              </a:ext>
            </a:extLst>
          </p:cNvPr>
          <p:cNvPicPr>
            <a:picLocks noChangeAspect="1"/>
          </p:cNvPicPr>
          <p:nvPr userDrawn="1"/>
        </p:nvPicPr>
        <p:blipFill>
          <a:blip r:embed="rId3"/>
          <a:stretch>
            <a:fillRect/>
          </a:stretch>
        </p:blipFill>
        <p:spPr>
          <a:xfrm flipH="1">
            <a:off x="7086639" y="5739146"/>
            <a:ext cx="1447710" cy="2579238"/>
          </a:xfrm>
          <a:prstGeom prst="rect">
            <a:avLst/>
          </a:prstGeom>
        </p:spPr>
      </p:pic>
      <p:pic>
        <p:nvPicPr>
          <p:cNvPr id="10" name="30">
            <a:extLst>
              <a:ext uri="{FF2B5EF4-FFF2-40B4-BE49-F238E27FC236}">
                <a16:creationId xmlns:a16="http://schemas.microsoft.com/office/drawing/2014/main" id="{43A26B76-1384-49EB-BF34-A248A28EF169}"/>
              </a:ext>
            </a:extLst>
          </p:cNvPr>
          <p:cNvPicPr>
            <a:picLocks noChangeAspect="1"/>
          </p:cNvPicPr>
          <p:nvPr userDrawn="1"/>
        </p:nvPicPr>
        <p:blipFill>
          <a:blip r:embed="rId3"/>
          <a:stretch>
            <a:fillRect/>
          </a:stretch>
        </p:blipFill>
        <p:spPr>
          <a:xfrm>
            <a:off x="11092046" y="4602373"/>
            <a:ext cx="1398800" cy="2579238"/>
          </a:xfrm>
          <a:prstGeom prst="rect">
            <a:avLst/>
          </a:prstGeom>
        </p:spPr>
      </p:pic>
      <p:pic>
        <p:nvPicPr>
          <p:cNvPr id="11" name="31">
            <a:extLst>
              <a:ext uri="{FF2B5EF4-FFF2-40B4-BE49-F238E27FC236}">
                <a16:creationId xmlns:a16="http://schemas.microsoft.com/office/drawing/2014/main" id="{9F97EA5A-2EE4-4CF2-A09C-1D9776D8BF3B}"/>
              </a:ext>
            </a:extLst>
          </p:cNvPr>
          <p:cNvPicPr>
            <a:picLocks noChangeAspect="1"/>
          </p:cNvPicPr>
          <p:nvPr userDrawn="1"/>
        </p:nvPicPr>
        <p:blipFill>
          <a:blip r:embed="rId7"/>
          <a:stretch>
            <a:fillRect/>
          </a:stretch>
        </p:blipFill>
        <p:spPr>
          <a:xfrm rot="20939361">
            <a:off x="10100861" y="4801718"/>
            <a:ext cx="1673895" cy="3619563"/>
          </a:xfrm>
          <a:prstGeom prst="rect">
            <a:avLst/>
          </a:prstGeom>
        </p:spPr>
      </p:pic>
      <p:pic>
        <p:nvPicPr>
          <p:cNvPr id="12" name="32">
            <a:extLst>
              <a:ext uri="{FF2B5EF4-FFF2-40B4-BE49-F238E27FC236}">
                <a16:creationId xmlns:a16="http://schemas.microsoft.com/office/drawing/2014/main" id="{39F65E5A-6942-4F0C-809E-CDC6F2BC6DDC}"/>
              </a:ext>
            </a:extLst>
          </p:cNvPr>
          <p:cNvPicPr>
            <a:picLocks noChangeAspect="1"/>
          </p:cNvPicPr>
          <p:nvPr userDrawn="1"/>
        </p:nvPicPr>
        <p:blipFill>
          <a:blip r:embed="rId2"/>
          <a:stretch>
            <a:fillRect/>
          </a:stretch>
        </p:blipFill>
        <p:spPr>
          <a:xfrm rot="20064892" flipH="1">
            <a:off x="9550882" y="5351125"/>
            <a:ext cx="1031246" cy="2752841"/>
          </a:xfrm>
          <a:prstGeom prst="rect">
            <a:avLst/>
          </a:prstGeom>
        </p:spPr>
      </p:pic>
      <p:pic>
        <p:nvPicPr>
          <p:cNvPr id="13" name="33">
            <a:extLst>
              <a:ext uri="{FF2B5EF4-FFF2-40B4-BE49-F238E27FC236}">
                <a16:creationId xmlns:a16="http://schemas.microsoft.com/office/drawing/2014/main" id="{14698E0F-4D19-4784-A9A9-B3232422222D}"/>
              </a:ext>
            </a:extLst>
          </p:cNvPr>
          <p:cNvPicPr>
            <a:picLocks noChangeAspect="1"/>
          </p:cNvPicPr>
          <p:nvPr userDrawn="1"/>
        </p:nvPicPr>
        <p:blipFill>
          <a:blip r:embed="rId8"/>
          <a:stretch>
            <a:fillRect/>
          </a:stretch>
        </p:blipFill>
        <p:spPr>
          <a:xfrm rot="20159894">
            <a:off x="-643043" y="4097291"/>
            <a:ext cx="1579854" cy="4520878"/>
          </a:xfrm>
          <a:prstGeom prst="rect">
            <a:avLst/>
          </a:prstGeom>
        </p:spPr>
      </p:pic>
      <p:pic>
        <p:nvPicPr>
          <p:cNvPr id="14" name="35">
            <a:extLst>
              <a:ext uri="{FF2B5EF4-FFF2-40B4-BE49-F238E27FC236}">
                <a16:creationId xmlns:a16="http://schemas.microsoft.com/office/drawing/2014/main" id="{B357F9BB-FCEC-4281-A143-CAF9CA0B2075}"/>
              </a:ext>
            </a:extLst>
          </p:cNvPr>
          <p:cNvPicPr>
            <a:picLocks noChangeAspect="1"/>
          </p:cNvPicPr>
          <p:nvPr userDrawn="1"/>
        </p:nvPicPr>
        <p:blipFill>
          <a:blip r:embed="rId5"/>
          <a:stretch>
            <a:fillRect/>
          </a:stretch>
        </p:blipFill>
        <p:spPr>
          <a:xfrm flipH="1">
            <a:off x="902673" y="5686654"/>
            <a:ext cx="1398131" cy="2504837"/>
          </a:xfrm>
          <a:prstGeom prst="rect">
            <a:avLst/>
          </a:prstGeom>
        </p:spPr>
      </p:pic>
    </p:spTree>
    <p:extLst>
      <p:ext uri="{BB962C8B-B14F-4D97-AF65-F5344CB8AC3E}">
        <p14:creationId xmlns:p14="http://schemas.microsoft.com/office/powerpoint/2010/main" val="4308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4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40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648BCD-1E4B-4122-B6F8-562E6BBEF37C}"/>
              </a:ext>
            </a:extLst>
          </p:cNvPr>
          <p:cNvSpPr/>
          <p:nvPr userDrawn="1"/>
        </p:nvSpPr>
        <p:spPr>
          <a:xfrm>
            <a:off x="161925" y="166676"/>
            <a:ext cx="11868150" cy="6524649"/>
          </a:xfrm>
          <a:prstGeom prst="rect">
            <a:avLst/>
          </a:prstGeom>
          <a:solidFill>
            <a:schemeClr val="bg1">
              <a:lumMod val="95000"/>
              <a:alpha val="74000"/>
            </a:schemeClr>
          </a:solidFill>
          <a:ln w="28575">
            <a:solidFill>
              <a:srgbClr val="387C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0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256E-1D77-41FE-899A-BCD014CBB8A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82604-8751-48B9-9C31-9FC2F3FE5BD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13D3E2-A640-4A6D-86B7-FC99F1FE4D4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30C721-1EF2-49DD-B31E-6654BE237F5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2FA68F-23C8-4C29-94E8-4E9FDD2A8A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395A0-08D2-4484-9AC4-4460C97A9580}"/>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8" name="Footer Placeholder 7">
            <a:extLst>
              <a:ext uri="{FF2B5EF4-FFF2-40B4-BE49-F238E27FC236}">
                <a16:creationId xmlns:a16="http://schemas.microsoft.com/office/drawing/2014/main" id="{6BE04915-E812-492E-ADFC-3E22E712EF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778B967-9FB0-4FA4-9886-76E256945C90}"/>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38577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D93-E32D-4A44-B3C6-72BBB190A2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0EA8C91-491D-4D05-9699-432E1CD2870D}"/>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4" name="Footer Placeholder 3">
            <a:extLst>
              <a:ext uri="{FF2B5EF4-FFF2-40B4-BE49-F238E27FC236}">
                <a16:creationId xmlns:a16="http://schemas.microsoft.com/office/drawing/2014/main" id="{FC4B7508-ADD8-4116-9D95-6AE11BCBA6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684CD6-D490-4CC2-B6CE-55BD22A7003C}"/>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56403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44E52-B30A-44E7-A54F-1874E352C667}"/>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3" name="Footer Placeholder 2">
            <a:extLst>
              <a:ext uri="{FF2B5EF4-FFF2-40B4-BE49-F238E27FC236}">
                <a16:creationId xmlns:a16="http://schemas.microsoft.com/office/drawing/2014/main" id="{08FC9984-9183-476D-9FC3-DFC5067E7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3F5AAC8-2F53-47FF-A9EA-68C30E9A1D48}"/>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382032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8D77-1EE2-424B-AB35-22D88765BC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FAB928-CE35-46C3-8318-F2E20A7D3C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27F9A-D9A1-40DD-885F-F323E1E9FB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3CF4A-E722-48C7-BD1C-26F0B2A2B22B}"/>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6" name="Footer Placeholder 5">
            <a:extLst>
              <a:ext uri="{FF2B5EF4-FFF2-40B4-BE49-F238E27FC236}">
                <a16:creationId xmlns:a16="http://schemas.microsoft.com/office/drawing/2014/main" id="{C655FC8E-6694-48B2-9A40-C2A07DF52C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B25F9D-DF3D-4B31-8333-FBFB745342D2}"/>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86908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0269-FE0B-4066-835B-ECC0AA93AD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83AA3-2289-4CAF-86F9-01BE72AB44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1C0B9A-F33C-4622-A756-B2421AB817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6281A-1830-4814-B723-E1F279007EDF}"/>
              </a:ext>
            </a:extLst>
          </p:cNvPr>
          <p:cNvSpPr>
            <a:spLocks noGrp="1"/>
          </p:cNvSpPr>
          <p:nvPr>
            <p:ph type="dt" sz="half" idx="10"/>
          </p:nvPr>
        </p:nvSpPr>
        <p:spPr>
          <a:xfrm>
            <a:off x="838200" y="6356350"/>
            <a:ext cx="2743200" cy="365125"/>
          </a:xfrm>
          <a:prstGeom prst="rect">
            <a:avLst/>
          </a:prstGeom>
        </p:spPr>
        <p:txBody>
          <a:bodyPr/>
          <a:lstStyle/>
          <a:p>
            <a:fld id="{667F7918-7739-404A-AC78-F57EA23E495A}" type="datetimeFigureOut">
              <a:rPr lang="en-US" smtClean="0"/>
              <a:t>11/28/2021</a:t>
            </a:fld>
            <a:endParaRPr lang="en-US"/>
          </a:p>
        </p:txBody>
      </p:sp>
      <p:sp>
        <p:nvSpPr>
          <p:cNvPr id="6" name="Footer Placeholder 5">
            <a:extLst>
              <a:ext uri="{FF2B5EF4-FFF2-40B4-BE49-F238E27FC236}">
                <a16:creationId xmlns:a16="http://schemas.microsoft.com/office/drawing/2014/main" id="{EF000917-3CA7-4433-BD25-355BF2FEF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C198B6-AE48-49AD-B28F-70E324843949}"/>
              </a:ext>
            </a:extLst>
          </p:cNvPr>
          <p:cNvSpPr>
            <a:spLocks noGrp="1"/>
          </p:cNvSpPr>
          <p:nvPr>
            <p:ph type="sldNum" sz="quarter" idx="12"/>
          </p:nvPr>
        </p:nvSpPr>
        <p:spPr>
          <a:xfrm>
            <a:off x="8610600" y="6356350"/>
            <a:ext cx="2743200" cy="365125"/>
          </a:xfrm>
          <a:prstGeom prst="rect">
            <a:avLst/>
          </a:prstGeom>
        </p:spPr>
        <p:txBody>
          <a:bodyPr/>
          <a:lstStyle/>
          <a:p>
            <a:fld id="{92E92474-8049-44B0-B157-5BB634F04611}" type="slidenum">
              <a:rPr lang="en-US" smtClean="0"/>
              <a:t>‹#›</a:t>
            </a:fld>
            <a:endParaRPr lang="en-US"/>
          </a:p>
        </p:txBody>
      </p:sp>
    </p:spTree>
    <p:extLst>
      <p:ext uri="{BB962C8B-B14F-4D97-AF65-F5344CB8AC3E}">
        <p14:creationId xmlns:p14="http://schemas.microsoft.com/office/powerpoint/2010/main" val="245024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443274B-F331-4F62-8AB6-8155DCFC46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4" name="Picture 3">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5" name="Picture 4">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6" name="Picture 5">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53026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CC5FBE-D9B1-4BD8-9211-91F23BDA2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3" name="TextBox 2">
            <a:extLst>
              <a:ext uri="{FF2B5EF4-FFF2-40B4-BE49-F238E27FC236}">
                <a16:creationId xmlns:a16="http://schemas.microsoft.com/office/drawing/2014/main" id="{A2118689-5806-473A-9529-0159DE4E15C4}"/>
              </a:ext>
            </a:extLst>
          </p:cNvPr>
          <p:cNvSpPr txBox="1"/>
          <p:nvPr/>
        </p:nvSpPr>
        <p:spPr>
          <a:xfrm>
            <a:off x="3851635" y="174522"/>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4" name="TextBox 3">
            <a:extLst>
              <a:ext uri="{FF2B5EF4-FFF2-40B4-BE49-F238E27FC236}">
                <a16:creationId xmlns:a16="http://schemas.microsoft.com/office/drawing/2014/main" id="{9A8D680D-2F1F-47A5-B741-67A300C3FE3B}"/>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spTree>
    <p:extLst>
      <p:ext uri="{BB962C8B-B14F-4D97-AF65-F5344CB8AC3E}">
        <p14:creationId xmlns:p14="http://schemas.microsoft.com/office/powerpoint/2010/main" val="189172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2"/>
            <a:stretch>
              <a:fillRect/>
            </a:stretch>
          </p:blipFill>
          <p:spPr>
            <a:xfrm>
              <a:off x="443945" y="644601"/>
              <a:ext cx="684052" cy="684052"/>
            </a:xfrm>
            <a:prstGeom prst="rect">
              <a:avLst/>
            </a:prstGeom>
          </p:spPr>
        </p:pic>
      </p:grpSp>
      <p:grpSp>
        <p:nvGrpSpPr>
          <p:cNvPr id="19" name="1">
            <a:extLst>
              <a:ext uri="{FF2B5EF4-FFF2-40B4-BE49-F238E27FC236}">
                <a16:creationId xmlns:a16="http://schemas.microsoft.com/office/drawing/2014/main" id="{FF729CCD-0BE9-440C-94AE-25E79B72AEE1}"/>
              </a:ext>
            </a:extLst>
          </p:cNvPr>
          <p:cNvGrpSpPr/>
          <p:nvPr/>
        </p:nvGrpSpPr>
        <p:grpSpPr>
          <a:xfrm>
            <a:off x="1295400" y="4191000"/>
            <a:ext cx="9677400" cy="2308324"/>
            <a:chOff x="7306293" y="2755208"/>
            <a:chExt cx="5417899" cy="2308324"/>
          </a:xfrm>
        </p:grpSpPr>
        <p:sp>
          <p:nvSpPr>
            <p:cNvPr id="20" name="9">
              <a:extLst>
                <a:ext uri="{FF2B5EF4-FFF2-40B4-BE49-F238E27FC236}">
                  <a16:creationId xmlns:a16="http://schemas.microsoft.com/office/drawing/2014/main" id="{5FC531AC-1A62-4031-9005-4123EBFB389E}"/>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7">
              <a:extLst>
                <a:ext uri="{FF2B5EF4-FFF2-40B4-BE49-F238E27FC236}">
                  <a16:creationId xmlns:a16="http://schemas.microsoft.com/office/drawing/2014/main" id="{37CFFC49-36BD-4082-8F1B-979E6F6F17A7}"/>
                </a:ext>
              </a:extLst>
            </p:cNvPr>
            <p:cNvSpPr txBox="1"/>
            <p:nvPr/>
          </p:nvSpPr>
          <p:spPr>
            <a:xfrm>
              <a:off x="7555340" y="3063570"/>
              <a:ext cx="5077439" cy="1569660"/>
            </a:xfrm>
            <a:prstGeom prst="rect">
              <a:avLst/>
            </a:prstGeom>
            <a:noFill/>
          </p:spPr>
          <p:txBody>
            <a:bodyPr wrap="square" rtlCol="0">
              <a:spAutoFit/>
            </a:bodyPr>
            <a:lstStyle/>
            <a:p>
              <a:pPr indent="514350" algn="just"/>
              <a:r>
                <a:rPr lang="vi-VN" sz="3200" b="0" i="0">
                  <a:solidFill>
                    <a:srgbClr val="333333"/>
                  </a:solidFill>
                  <a:effectLst/>
                  <a:latin typeface="+mj-lt"/>
                </a:rPr>
                <a:t>Hoa giới thiệu búp bê với chó bông. Từ đó, Hoa chơi thân thiết với cả búp bê và chó bông, không bỏ quên bạn nào nữa cả.</a:t>
              </a:r>
              <a:endParaRPr lang="zh-CN" altLang="en-US" sz="30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grpSp>
        <p:nvGrpSpPr>
          <p:cNvPr id="22" name="14">
            <a:extLst>
              <a:ext uri="{FF2B5EF4-FFF2-40B4-BE49-F238E27FC236}">
                <a16:creationId xmlns:a16="http://schemas.microsoft.com/office/drawing/2014/main" id="{2A4B7488-EAD6-4498-B9E7-30EBB7CEE5BF}"/>
              </a:ext>
            </a:extLst>
          </p:cNvPr>
          <p:cNvGrpSpPr/>
          <p:nvPr/>
        </p:nvGrpSpPr>
        <p:grpSpPr>
          <a:xfrm>
            <a:off x="920225" y="4969987"/>
            <a:ext cx="750350" cy="750350"/>
            <a:chOff x="5945726" y="1484335"/>
            <a:chExt cx="750350" cy="750350"/>
          </a:xfrm>
        </p:grpSpPr>
        <p:sp>
          <p:nvSpPr>
            <p:cNvPr id="23" name="15">
              <a:extLst>
                <a:ext uri="{FF2B5EF4-FFF2-40B4-BE49-F238E27FC236}">
                  <a16:creationId xmlns:a16="http://schemas.microsoft.com/office/drawing/2014/main" id="{E6780897-2609-4816-AE8D-22AA249911C4}"/>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6">
              <a:extLst>
                <a:ext uri="{FF2B5EF4-FFF2-40B4-BE49-F238E27FC236}">
                  <a16:creationId xmlns:a16="http://schemas.microsoft.com/office/drawing/2014/main" id="{F6E46C12-B257-4B43-8982-9D8B4B604BCF}"/>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6" name="Picture 15">
            <a:extLst>
              <a:ext uri="{FF2B5EF4-FFF2-40B4-BE49-F238E27FC236}">
                <a16:creationId xmlns:a16="http://schemas.microsoft.com/office/drawing/2014/main" id="{428F6EC4-CCCC-4614-BEFA-C573E4387A39}"/>
              </a:ext>
            </a:extLst>
          </p:cNvPr>
          <p:cNvPicPr>
            <a:picLocks noChangeAspect="1"/>
          </p:cNvPicPr>
          <p:nvPr/>
        </p:nvPicPr>
        <p:blipFill>
          <a:blip r:embed="rId3"/>
          <a:srcRect l="52427" t="52937" r="3889" b="5347"/>
          <a:stretch>
            <a:fillRect/>
          </a:stretch>
        </p:blipFill>
        <p:spPr>
          <a:xfrm>
            <a:off x="3935401" y="785417"/>
            <a:ext cx="4321197" cy="3223341"/>
          </a:xfrm>
          <a:custGeom>
            <a:avLst/>
            <a:gdLst>
              <a:gd name="connsiteX0" fmla="*/ 239800 w 3693814"/>
              <a:gd name="connsiteY0" fmla="*/ 0 h 2860895"/>
              <a:gd name="connsiteX1" fmla="*/ 3454014 w 3693814"/>
              <a:gd name="connsiteY1" fmla="*/ 0 h 2860895"/>
              <a:gd name="connsiteX2" fmla="*/ 3693814 w 3693814"/>
              <a:gd name="connsiteY2" fmla="*/ 239800 h 2860895"/>
              <a:gd name="connsiteX3" fmla="*/ 3693814 w 3693814"/>
              <a:gd name="connsiteY3" fmla="*/ 2621095 h 2860895"/>
              <a:gd name="connsiteX4" fmla="*/ 3454014 w 3693814"/>
              <a:gd name="connsiteY4" fmla="*/ 2860895 h 2860895"/>
              <a:gd name="connsiteX5" fmla="*/ 239800 w 3693814"/>
              <a:gd name="connsiteY5" fmla="*/ 2860895 h 2860895"/>
              <a:gd name="connsiteX6" fmla="*/ 0 w 3693814"/>
              <a:gd name="connsiteY6" fmla="*/ 2621095 h 2860895"/>
              <a:gd name="connsiteX7" fmla="*/ 0 w 3693814"/>
              <a:gd name="connsiteY7" fmla="*/ 239800 h 2860895"/>
              <a:gd name="connsiteX8" fmla="*/ 239800 w 3693814"/>
              <a:gd name="connsiteY8" fmla="*/ 0 h 28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814" h="2860895">
                <a:moveTo>
                  <a:pt x="239800" y="0"/>
                </a:moveTo>
                <a:lnTo>
                  <a:pt x="3454014" y="0"/>
                </a:lnTo>
                <a:cubicBezTo>
                  <a:pt x="3586452" y="0"/>
                  <a:pt x="3693814" y="107362"/>
                  <a:pt x="3693814" y="239800"/>
                </a:cubicBezTo>
                <a:lnTo>
                  <a:pt x="3693814" y="2621095"/>
                </a:lnTo>
                <a:cubicBezTo>
                  <a:pt x="3693814" y="2753533"/>
                  <a:pt x="3586452" y="2860895"/>
                  <a:pt x="3454014" y="2860895"/>
                </a:cubicBezTo>
                <a:lnTo>
                  <a:pt x="239800" y="2860895"/>
                </a:lnTo>
                <a:cubicBezTo>
                  <a:pt x="107362" y="2860895"/>
                  <a:pt x="0" y="2753533"/>
                  <a:pt x="0" y="2621095"/>
                </a:cubicBezTo>
                <a:lnTo>
                  <a:pt x="0" y="239800"/>
                </a:lnTo>
                <a:cubicBezTo>
                  <a:pt x="0" y="107362"/>
                  <a:pt x="107362" y="0"/>
                  <a:pt x="239800" y="0"/>
                </a:cubicBezTo>
                <a:close/>
              </a:path>
            </a:pathLst>
          </a:custGeom>
          <a:effectLst>
            <a:outerShdw blurRad="50800" dist="38100" dir="5400000" algn="t" rotWithShape="0">
              <a:prstClr val="black">
                <a:alpha val="40000"/>
              </a:prstClr>
            </a:outerShdw>
            <a:softEdge rad="12700"/>
          </a:effectLst>
        </p:spPr>
      </p:pic>
    </p:spTree>
    <p:extLst>
      <p:ext uri="{BB962C8B-B14F-4D97-AF65-F5344CB8AC3E}">
        <p14:creationId xmlns:p14="http://schemas.microsoft.com/office/powerpoint/2010/main" val="2324194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2"/>
            <a:stretch>
              <a:fillRect/>
            </a:stretch>
          </p:blipFill>
          <p:spPr>
            <a:xfrm>
              <a:off x="443945" y="644601"/>
              <a:ext cx="684052" cy="684052"/>
            </a:xfrm>
            <a:prstGeom prst="rect">
              <a:avLst/>
            </a:prstGeom>
          </p:spPr>
        </p:pic>
      </p:grpSp>
      <p:pic>
        <p:nvPicPr>
          <p:cNvPr id="17" name="Picture 16">
            <a:extLst>
              <a:ext uri="{FF2B5EF4-FFF2-40B4-BE49-F238E27FC236}">
                <a16:creationId xmlns:a16="http://schemas.microsoft.com/office/drawing/2014/main" id="{8D8E73DC-457D-45FB-B3CF-19FF845F0D2C}"/>
              </a:ext>
            </a:extLst>
          </p:cNvPr>
          <p:cNvPicPr>
            <a:picLocks noChangeAspect="1"/>
          </p:cNvPicPr>
          <p:nvPr/>
        </p:nvPicPr>
        <p:blipFill>
          <a:blip r:embed="rId3"/>
          <a:srcRect l="3412" t="4539" r="54318" b="56172"/>
          <a:stretch>
            <a:fillRect/>
          </a:stretch>
        </p:blipFill>
        <p:spPr>
          <a:xfrm>
            <a:off x="398281" y="1462458"/>
            <a:ext cx="2707071" cy="2040747"/>
          </a:xfrm>
          <a:custGeom>
            <a:avLst/>
            <a:gdLst>
              <a:gd name="connsiteX0" fmla="*/ 174682 w 3574221"/>
              <a:gd name="connsiteY0" fmla="*/ 0 h 2694455"/>
              <a:gd name="connsiteX1" fmla="*/ 3399539 w 3574221"/>
              <a:gd name="connsiteY1" fmla="*/ 0 h 2694455"/>
              <a:gd name="connsiteX2" fmla="*/ 3574221 w 3574221"/>
              <a:gd name="connsiteY2" fmla="*/ 174682 h 2694455"/>
              <a:gd name="connsiteX3" fmla="*/ 3574221 w 3574221"/>
              <a:gd name="connsiteY3" fmla="*/ 2519773 h 2694455"/>
              <a:gd name="connsiteX4" fmla="*/ 3399539 w 3574221"/>
              <a:gd name="connsiteY4" fmla="*/ 2694455 h 2694455"/>
              <a:gd name="connsiteX5" fmla="*/ 174682 w 3574221"/>
              <a:gd name="connsiteY5" fmla="*/ 2694455 h 2694455"/>
              <a:gd name="connsiteX6" fmla="*/ 0 w 3574221"/>
              <a:gd name="connsiteY6" fmla="*/ 2519773 h 2694455"/>
              <a:gd name="connsiteX7" fmla="*/ 0 w 3574221"/>
              <a:gd name="connsiteY7" fmla="*/ 174682 h 2694455"/>
              <a:gd name="connsiteX8" fmla="*/ 174682 w 3574221"/>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4221" h="2694455">
                <a:moveTo>
                  <a:pt x="174682" y="0"/>
                </a:moveTo>
                <a:lnTo>
                  <a:pt x="3399539" y="0"/>
                </a:lnTo>
                <a:cubicBezTo>
                  <a:pt x="3496013" y="0"/>
                  <a:pt x="3574221" y="78208"/>
                  <a:pt x="3574221" y="174682"/>
                </a:cubicBezTo>
                <a:lnTo>
                  <a:pt x="3574221" y="2519773"/>
                </a:lnTo>
                <a:cubicBezTo>
                  <a:pt x="3574221" y="2616247"/>
                  <a:pt x="3496013" y="2694455"/>
                  <a:pt x="3399539"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18" name="Picture 17">
            <a:extLst>
              <a:ext uri="{FF2B5EF4-FFF2-40B4-BE49-F238E27FC236}">
                <a16:creationId xmlns:a16="http://schemas.microsoft.com/office/drawing/2014/main" id="{3843F0D3-9DF2-48DD-BEE7-82B4EA05D9E1}"/>
              </a:ext>
            </a:extLst>
          </p:cNvPr>
          <p:cNvPicPr>
            <a:picLocks noChangeAspect="1"/>
          </p:cNvPicPr>
          <p:nvPr/>
        </p:nvPicPr>
        <p:blipFill>
          <a:blip r:embed="rId3"/>
          <a:srcRect l="52964" t="4800" r="4317" b="55911"/>
          <a:stretch>
            <a:fillRect/>
          </a:stretch>
        </p:blipFill>
        <p:spPr>
          <a:xfrm>
            <a:off x="3288926" y="1462458"/>
            <a:ext cx="2735817" cy="2040747"/>
          </a:xfrm>
          <a:custGeom>
            <a:avLst/>
            <a:gdLst>
              <a:gd name="connsiteX0" fmla="*/ 174682 w 3612175"/>
              <a:gd name="connsiteY0" fmla="*/ 0 h 2694455"/>
              <a:gd name="connsiteX1" fmla="*/ 3437493 w 3612175"/>
              <a:gd name="connsiteY1" fmla="*/ 0 h 2694455"/>
              <a:gd name="connsiteX2" fmla="*/ 3612175 w 3612175"/>
              <a:gd name="connsiteY2" fmla="*/ 174682 h 2694455"/>
              <a:gd name="connsiteX3" fmla="*/ 3612175 w 3612175"/>
              <a:gd name="connsiteY3" fmla="*/ 2519773 h 2694455"/>
              <a:gd name="connsiteX4" fmla="*/ 3437493 w 3612175"/>
              <a:gd name="connsiteY4" fmla="*/ 2694455 h 2694455"/>
              <a:gd name="connsiteX5" fmla="*/ 174682 w 3612175"/>
              <a:gd name="connsiteY5" fmla="*/ 2694455 h 2694455"/>
              <a:gd name="connsiteX6" fmla="*/ 0 w 3612175"/>
              <a:gd name="connsiteY6" fmla="*/ 2519773 h 2694455"/>
              <a:gd name="connsiteX7" fmla="*/ 0 w 3612175"/>
              <a:gd name="connsiteY7" fmla="*/ 174682 h 2694455"/>
              <a:gd name="connsiteX8" fmla="*/ 174682 w 3612175"/>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175" h="2694455">
                <a:moveTo>
                  <a:pt x="174682" y="0"/>
                </a:moveTo>
                <a:lnTo>
                  <a:pt x="3437493" y="0"/>
                </a:lnTo>
                <a:cubicBezTo>
                  <a:pt x="3533967" y="0"/>
                  <a:pt x="3612175" y="78208"/>
                  <a:pt x="3612175" y="174682"/>
                </a:cubicBezTo>
                <a:lnTo>
                  <a:pt x="3612175" y="2519773"/>
                </a:lnTo>
                <a:cubicBezTo>
                  <a:pt x="3612175" y="2616247"/>
                  <a:pt x="3533967" y="2694455"/>
                  <a:pt x="3437493"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25" name="Picture 24">
            <a:extLst>
              <a:ext uri="{FF2B5EF4-FFF2-40B4-BE49-F238E27FC236}">
                <a16:creationId xmlns:a16="http://schemas.microsoft.com/office/drawing/2014/main" id="{004204EE-642A-47BE-ADA7-18F09A3BBFE5}"/>
              </a:ext>
            </a:extLst>
          </p:cNvPr>
          <p:cNvPicPr>
            <a:picLocks noChangeAspect="1"/>
          </p:cNvPicPr>
          <p:nvPr/>
        </p:nvPicPr>
        <p:blipFill>
          <a:blip r:embed="rId3"/>
          <a:srcRect l="52427" t="52937" r="3889" b="5347"/>
          <a:stretch>
            <a:fillRect/>
          </a:stretch>
        </p:blipFill>
        <p:spPr>
          <a:xfrm>
            <a:off x="9128386" y="1462458"/>
            <a:ext cx="2735817" cy="2040747"/>
          </a:xfrm>
          <a:custGeom>
            <a:avLst/>
            <a:gdLst>
              <a:gd name="connsiteX0" fmla="*/ 239800 w 3693814"/>
              <a:gd name="connsiteY0" fmla="*/ 0 h 2860895"/>
              <a:gd name="connsiteX1" fmla="*/ 3454014 w 3693814"/>
              <a:gd name="connsiteY1" fmla="*/ 0 h 2860895"/>
              <a:gd name="connsiteX2" fmla="*/ 3693814 w 3693814"/>
              <a:gd name="connsiteY2" fmla="*/ 239800 h 2860895"/>
              <a:gd name="connsiteX3" fmla="*/ 3693814 w 3693814"/>
              <a:gd name="connsiteY3" fmla="*/ 2621095 h 2860895"/>
              <a:gd name="connsiteX4" fmla="*/ 3454014 w 3693814"/>
              <a:gd name="connsiteY4" fmla="*/ 2860895 h 2860895"/>
              <a:gd name="connsiteX5" fmla="*/ 239800 w 3693814"/>
              <a:gd name="connsiteY5" fmla="*/ 2860895 h 2860895"/>
              <a:gd name="connsiteX6" fmla="*/ 0 w 3693814"/>
              <a:gd name="connsiteY6" fmla="*/ 2621095 h 2860895"/>
              <a:gd name="connsiteX7" fmla="*/ 0 w 3693814"/>
              <a:gd name="connsiteY7" fmla="*/ 239800 h 2860895"/>
              <a:gd name="connsiteX8" fmla="*/ 239800 w 3693814"/>
              <a:gd name="connsiteY8" fmla="*/ 0 h 28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814" h="2860895">
                <a:moveTo>
                  <a:pt x="239800" y="0"/>
                </a:moveTo>
                <a:lnTo>
                  <a:pt x="3454014" y="0"/>
                </a:lnTo>
                <a:cubicBezTo>
                  <a:pt x="3586452" y="0"/>
                  <a:pt x="3693814" y="107362"/>
                  <a:pt x="3693814" y="239800"/>
                </a:cubicBezTo>
                <a:lnTo>
                  <a:pt x="3693814" y="2621095"/>
                </a:lnTo>
                <a:cubicBezTo>
                  <a:pt x="3693814" y="2753533"/>
                  <a:pt x="3586452" y="2860895"/>
                  <a:pt x="3454014" y="2860895"/>
                </a:cubicBezTo>
                <a:lnTo>
                  <a:pt x="239800" y="2860895"/>
                </a:lnTo>
                <a:cubicBezTo>
                  <a:pt x="107362" y="2860895"/>
                  <a:pt x="0" y="2753533"/>
                  <a:pt x="0" y="2621095"/>
                </a:cubicBezTo>
                <a:lnTo>
                  <a:pt x="0" y="239800"/>
                </a:lnTo>
                <a:cubicBezTo>
                  <a:pt x="0" y="107362"/>
                  <a:pt x="107362" y="0"/>
                  <a:pt x="239800" y="0"/>
                </a:cubicBezTo>
                <a:close/>
              </a:path>
            </a:pathLst>
          </a:custGeom>
          <a:effectLst>
            <a:outerShdw blurRad="50800" dist="38100" dir="5400000" algn="t" rotWithShape="0">
              <a:prstClr val="black">
                <a:alpha val="40000"/>
              </a:prstClr>
            </a:outerShdw>
            <a:softEdge rad="12700"/>
          </a:effectLst>
        </p:spPr>
      </p:pic>
      <p:pic>
        <p:nvPicPr>
          <p:cNvPr id="26" name="Picture 25">
            <a:extLst>
              <a:ext uri="{FF2B5EF4-FFF2-40B4-BE49-F238E27FC236}">
                <a16:creationId xmlns:a16="http://schemas.microsoft.com/office/drawing/2014/main" id="{3A914D66-9161-454D-BAF6-FFFCBAD262DF}"/>
              </a:ext>
            </a:extLst>
          </p:cNvPr>
          <p:cNvPicPr>
            <a:picLocks noChangeAspect="1"/>
          </p:cNvPicPr>
          <p:nvPr/>
        </p:nvPicPr>
        <p:blipFill>
          <a:blip r:embed="rId3"/>
          <a:srcRect l="2640" t="52966" r="53462" b="5347"/>
          <a:stretch>
            <a:fillRect/>
          </a:stretch>
        </p:blipFill>
        <p:spPr>
          <a:xfrm>
            <a:off x="6237741" y="1462458"/>
            <a:ext cx="2707070" cy="2039343"/>
          </a:xfrm>
          <a:custGeom>
            <a:avLst/>
            <a:gdLst>
              <a:gd name="connsiteX0" fmla="*/ 194407 w 3711921"/>
              <a:gd name="connsiteY0" fmla="*/ 0 h 2858928"/>
              <a:gd name="connsiteX1" fmla="*/ 3517514 w 3711921"/>
              <a:gd name="connsiteY1" fmla="*/ 0 h 2858928"/>
              <a:gd name="connsiteX2" fmla="*/ 3711921 w 3711921"/>
              <a:gd name="connsiteY2" fmla="*/ 194407 h 2858928"/>
              <a:gd name="connsiteX3" fmla="*/ 3711921 w 3711921"/>
              <a:gd name="connsiteY3" fmla="*/ 2664521 h 2858928"/>
              <a:gd name="connsiteX4" fmla="*/ 3517514 w 3711921"/>
              <a:gd name="connsiteY4" fmla="*/ 2858928 h 2858928"/>
              <a:gd name="connsiteX5" fmla="*/ 194407 w 3711921"/>
              <a:gd name="connsiteY5" fmla="*/ 2858928 h 2858928"/>
              <a:gd name="connsiteX6" fmla="*/ 0 w 3711921"/>
              <a:gd name="connsiteY6" fmla="*/ 2664521 h 2858928"/>
              <a:gd name="connsiteX7" fmla="*/ 0 w 3711921"/>
              <a:gd name="connsiteY7" fmla="*/ 194407 h 2858928"/>
              <a:gd name="connsiteX8" fmla="*/ 194407 w 3711921"/>
              <a:gd name="connsiteY8" fmla="*/ 0 h 285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921" h="2858928">
                <a:moveTo>
                  <a:pt x="194407" y="0"/>
                </a:moveTo>
                <a:lnTo>
                  <a:pt x="3517514" y="0"/>
                </a:lnTo>
                <a:cubicBezTo>
                  <a:pt x="3624882" y="0"/>
                  <a:pt x="3711921" y="87039"/>
                  <a:pt x="3711921" y="194407"/>
                </a:cubicBezTo>
                <a:lnTo>
                  <a:pt x="3711921" y="2664521"/>
                </a:lnTo>
                <a:cubicBezTo>
                  <a:pt x="3711921" y="2771889"/>
                  <a:pt x="3624882" y="2858928"/>
                  <a:pt x="3517514" y="2858928"/>
                </a:cubicBezTo>
                <a:lnTo>
                  <a:pt x="194407" y="2858928"/>
                </a:lnTo>
                <a:cubicBezTo>
                  <a:pt x="87039" y="2858928"/>
                  <a:pt x="0" y="2771889"/>
                  <a:pt x="0" y="2664521"/>
                </a:cubicBezTo>
                <a:lnTo>
                  <a:pt x="0" y="194407"/>
                </a:lnTo>
                <a:cubicBezTo>
                  <a:pt x="0" y="87039"/>
                  <a:pt x="87039" y="0"/>
                  <a:pt x="194407" y="0"/>
                </a:cubicBezTo>
                <a:close/>
              </a:path>
            </a:pathLst>
          </a:custGeom>
          <a:effectLst>
            <a:outerShdw blurRad="50800" dist="38100" dir="5400000" algn="t" rotWithShape="0">
              <a:prstClr val="black">
                <a:alpha val="40000"/>
              </a:prstClr>
            </a:outerShdw>
            <a:softEdge rad="12700"/>
          </a:effectLst>
        </p:spPr>
      </p:pic>
      <p:sp>
        <p:nvSpPr>
          <p:cNvPr id="27" name="Rectangle: Rounded Corners 26">
            <a:extLst>
              <a:ext uri="{FF2B5EF4-FFF2-40B4-BE49-F238E27FC236}">
                <a16:creationId xmlns:a16="http://schemas.microsoft.com/office/drawing/2014/main" id="{8AF48DCB-C85A-4425-A2C4-D04346388680}"/>
              </a:ext>
            </a:extLst>
          </p:cNvPr>
          <p:cNvSpPr/>
          <p:nvPr/>
        </p:nvSpPr>
        <p:spPr>
          <a:xfrm>
            <a:off x="2027409" y="4075628"/>
            <a:ext cx="9563099" cy="1940957"/>
          </a:xfrm>
          <a:prstGeom prst="roundRect">
            <a:avLst/>
          </a:prstGeom>
          <a:gradFill>
            <a:gsLst>
              <a:gs pos="0">
                <a:srgbClr val="D0E5A4"/>
              </a:gs>
              <a:gs pos="32000">
                <a:schemeClr val="bg1"/>
              </a:gs>
              <a:gs pos="83000">
                <a:schemeClr val="bg1"/>
              </a:gs>
              <a:gs pos="100000">
                <a:srgbClr val="D0E5A4"/>
              </a:gs>
            </a:gsLst>
            <a:lin ang="5400000" scaled="1"/>
          </a:gradFill>
          <a:ln>
            <a:noFill/>
          </a:ln>
        </p:spPr>
        <p:txBody>
          <a:bodyPr wrap="square">
            <a:spAutoFit/>
          </a:bodyPr>
          <a:lstStyle/>
          <a:p>
            <a:r>
              <a:rPr lang="vi-VN" sz="3600"/>
              <a:t>+ Em học được bài học gì từ câu chuyện trên? </a:t>
            </a:r>
            <a:endParaRPr lang="en-US" sz="3600"/>
          </a:p>
          <a:p>
            <a:r>
              <a:rPr lang="vi-VN" sz="3600"/>
              <a:t>+ Những đồ chơi cũ em vẫn giữ hay cho các em nhỏ khác? </a:t>
            </a:r>
            <a:endParaRPr lang="en-US" sz="3600"/>
          </a:p>
        </p:txBody>
      </p:sp>
      <p:pic>
        <p:nvPicPr>
          <p:cNvPr id="28" name="Picture 27">
            <a:extLst>
              <a:ext uri="{FF2B5EF4-FFF2-40B4-BE49-F238E27FC236}">
                <a16:creationId xmlns:a16="http://schemas.microsoft.com/office/drawing/2014/main" id="{A5549FA4-B87B-4D90-A049-8316997CA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10" y="3438525"/>
            <a:ext cx="2057400" cy="2057400"/>
          </a:xfrm>
          <a:prstGeom prst="rect">
            <a:avLst/>
          </a:prstGeom>
        </p:spPr>
      </p:pic>
    </p:spTree>
    <p:extLst>
      <p:ext uri="{BB962C8B-B14F-4D97-AF65-F5344CB8AC3E}">
        <p14:creationId xmlns:p14="http://schemas.microsoft.com/office/powerpoint/2010/main" val="2987818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randombar(horizontal)">
                                      <p:cBhvr>
                                        <p:cTn id="35" dur="500"/>
                                        <p:tgtEl>
                                          <p:spTgt spid="2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7">
                                            <p:txEl>
                                              <p:pRg st="1" end="1"/>
                                            </p:txEl>
                                          </p:spTgt>
                                        </p:tgtEl>
                                        <p:attrNameLst>
                                          <p:attrName>style.visibility</p:attrName>
                                        </p:attrNameLst>
                                      </p:cBhvr>
                                      <p:to>
                                        <p:strVal val="visible"/>
                                      </p:to>
                                    </p:set>
                                    <p:animEffect transition="in" filter="randombar(horizontal)">
                                      <p:cBhvr>
                                        <p:cTn id="40"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CD03D-175E-4AB0-A349-CD0862FDBFB9}"/>
              </a:ext>
            </a:extLst>
          </p:cNvPr>
          <p:cNvPicPr>
            <a:picLocks noChangeAspect="1"/>
          </p:cNvPicPr>
          <p:nvPr/>
        </p:nvPicPr>
        <p:blipFill>
          <a:blip r:embed="rId2"/>
          <a:stretch>
            <a:fillRect/>
          </a:stretch>
        </p:blipFill>
        <p:spPr>
          <a:xfrm>
            <a:off x="4926994" y="1548188"/>
            <a:ext cx="2261812" cy="2261812"/>
          </a:xfrm>
          <a:prstGeom prst="rect">
            <a:avLst/>
          </a:prstGeom>
        </p:spPr>
      </p:pic>
      <p:sp>
        <p:nvSpPr>
          <p:cNvPr id="3" name="TextBox 2">
            <a:extLst>
              <a:ext uri="{FF2B5EF4-FFF2-40B4-BE49-F238E27FC236}">
                <a16:creationId xmlns:a16="http://schemas.microsoft.com/office/drawing/2014/main" id="{9E23350D-3D89-4FB7-A9BB-321C6D4C1F4C}"/>
              </a:ext>
            </a:extLst>
          </p:cNvPr>
          <p:cNvSpPr txBox="1"/>
          <p:nvPr/>
        </p:nvSpPr>
        <p:spPr>
          <a:xfrm>
            <a:off x="3842980" y="4165937"/>
            <a:ext cx="4429839" cy="1015663"/>
          </a:xfrm>
          <a:prstGeom prst="rect">
            <a:avLst/>
          </a:prstGeom>
          <a:noFill/>
        </p:spPr>
        <p:txBody>
          <a:bodyPr wrap="square" rtlCol="0">
            <a:spAutoFit/>
          </a:bodyPr>
          <a:lstStyle/>
          <a:p>
            <a:pPr algn="ctr"/>
            <a:r>
              <a:rPr lang="en-US" sz="6000" dirty="0">
                <a:solidFill>
                  <a:srgbClr val="168B88"/>
                </a:solidFill>
                <a:effectLst>
                  <a:outerShdw blurRad="38100" dist="38100" dir="2700000" algn="tl">
                    <a:srgbClr val="000000">
                      <a:alpha val="43137"/>
                    </a:srgbClr>
                  </a:outerShdw>
                </a:effectLst>
                <a:latin typeface="HP-167" panose="020B0803050302020204" pitchFamily="34" charset="0"/>
              </a:rPr>
              <a:t>VẬN DỤNG</a:t>
            </a:r>
          </a:p>
        </p:txBody>
      </p:sp>
    </p:spTree>
    <p:extLst>
      <p:ext uri="{BB962C8B-B14F-4D97-AF65-F5344CB8AC3E}">
        <p14:creationId xmlns:p14="http://schemas.microsoft.com/office/powerpoint/2010/main" val="165619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24E789-C163-4816-9468-E4AFB2A2C9F5}"/>
              </a:ext>
            </a:extLst>
          </p:cNvPr>
          <p:cNvPicPr>
            <a:picLocks noChangeAspect="1"/>
          </p:cNvPicPr>
          <p:nvPr/>
        </p:nvPicPr>
        <p:blipFill>
          <a:blip r:embed="rId2"/>
          <a:stretch>
            <a:fillRect/>
          </a:stretch>
        </p:blipFill>
        <p:spPr>
          <a:xfrm>
            <a:off x="2257596" y="2648422"/>
            <a:ext cx="8029404" cy="2355618"/>
          </a:xfrm>
          <a:prstGeom prst="rect">
            <a:avLst/>
          </a:prstGeom>
        </p:spPr>
      </p:pic>
      <p:sp>
        <p:nvSpPr>
          <p:cNvPr id="3" name="TextBox 2">
            <a:extLst>
              <a:ext uri="{FF2B5EF4-FFF2-40B4-BE49-F238E27FC236}">
                <a16:creationId xmlns:a16="http://schemas.microsoft.com/office/drawing/2014/main" id="{53873B0C-1473-4FB0-836F-D8AEBBE3BB88}"/>
              </a:ext>
            </a:extLst>
          </p:cNvPr>
          <p:cNvSpPr txBox="1"/>
          <p:nvPr/>
        </p:nvSpPr>
        <p:spPr>
          <a:xfrm>
            <a:off x="2248071" y="2895600"/>
            <a:ext cx="8305800" cy="1640962"/>
          </a:xfrm>
          <a:prstGeom prst="rect">
            <a:avLst/>
          </a:prstGeom>
          <a:noFill/>
        </p:spPr>
        <p:txBody>
          <a:bodyPr wrap="square">
            <a:spAutoFit/>
          </a:bodyPr>
          <a:lstStyle/>
          <a:p>
            <a:pPr lvl="0" algn="ctr">
              <a:lnSpc>
                <a:spcPct val="150000"/>
              </a:lnSpc>
              <a:buClr>
                <a:srgbClr val="000000"/>
              </a:buClr>
              <a:defRPr/>
            </a:pPr>
            <a:r>
              <a:rPr lang="vi-VN" sz="3600" b="1"/>
              <a:t>Kể về bạn Hoa trong câu chuyện </a:t>
            </a:r>
            <a:endParaRPr lang="en-US" sz="3600" b="1"/>
          </a:p>
          <a:p>
            <a:pPr lvl="0" algn="ctr">
              <a:lnSpc>
                <a:spcPct val="150000"/>
              </a:lnSpc>
              <a:buClr>
                <a:srgbClr val="000000"/>
              </a:buClr>
              <a:defRPr/>
            </a:pPr>
            <a:r>
              <a:rPr lang="vi-VN" sz="3600" b="1" i="1">
                <a:solidFill>
                  <a:srgbClr val="DA172C"/>
                </a:solidFill>
              </a:rPr>
              <a:t>Búp bê biết khóc</a:t>
            </a:r>
            <a:r>
              <a:rPr lang="vi-VN" sz="3600" b="1" i="1"/>
              <a:t> </a:t>
            </a:r>
            <a:r>
              <a:rPr lang="vi-VN" sz="3600" b="1"/>
              <a:t>cho người thân nghe</a:t>
            </a:r>
            <a:endParaRPr lang="en-US" sz="7200" b="1" kern="0" dirty="0">
              <a:solidFill>
                <a:schemeClr val="tx1">
                  <a:lumMod val="75000"/>
                  <a:lumOff val="25000"/>
                </a:schemeClr>
              </a:solidFill>
              <a:latin typeface="+mj-lt"/>
              <a:cs typeface="Arial"/>
              <a:sym typeface="Arial"/>
            </a:endParaRPr>
          </a:p>
        </p:txBody>
      </p:sp>
      <p:pic>
        <p:nvPicPr>
          <p:cNvPr id="4" name="Picture 3">
            <a:extLst>
              <a:ext uri="{FF2B5EF4-FFF2-40B4-BE49-F238E27FC236}">
                <a16:creationId xmlns:a16="http://schemas.microsoft.com/office/drawing/2014/main" id="{AC66239B-92EE-4F95-B355-0C6A72B971BC}"/>
              </a:ext>
            </a:extLst>
          </p:cNvPr>
          <p:cNvPicPr>
            <a:picLocks noChangeAspect="1"/>
          </p:cNvPicPr>
          <p:nvPr/>
        </p:nvPicPr>
        <p:blipFill>
          <a:blip r:embed="rId3"/>
          <a:stretch>
            <a:fillRect/>
          </a:stretch>
        </p:blipFill>
        <p:spPr>
          <a:xfrm>
            <a:off x="5495312" y="1371600"/>
            <a:ext cx="1201375" cy="1201375"/>
          </a:xfrm>
          <a:prstGeom prst="rect">
            <a:avLst/>
          </a:prstGeom>
        </p:spPr>
      </p:pic>
    </p:spTree>
    <p:extLst>
      <p:ext uri="{BB962C8B-B14F-4D97-AF65-F5344CB8AC3E}">
        <p14:creationId xmlns:p14="http://schemas.microsoft.com/office/powerpoint/2010/main" val="172860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D74E5-2EF5-44FA-AB27-FEB380A9B6E2}"/>
              </a:ext>
            </a:extLst>
          </p:cNvPr>
          <p:cNvPicPr>
            <a:picLocks noChangeAspect="1"/>
          </p:cNvPicPr>
          <p:nvPr/>
        </p:nvPicPr>
        <p:blipFill>
          <a:blip r:embed="rId2"/>
          <a:stretch>
            <a:fillRect/>
          </a:stretch>
        </p:blipFill>
        <p:spPr>
          <a:xfrm>
            <a:off x="3048000" y="1828800"/>
            <a:ext cx="6602540" cy="3822523"/>
          </a:xfrm>
          <a:prstGeom prst="rect">
            <a:avLst/>
          </a:prstGeom>
        </p:spPr>
      </p:pic>
    </p:spTree>
    <p:extLst>
      <p:ext uri="{BB962C8B-B14F-4D97-AF65-F5344CB8AC3E}">
        <p14:creationId xmlns:p14="http://schemas.microsoft.com/office/powerpoint/2010/main" val="925640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5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6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6000">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4">
            <a:extLst>
              <a:ext uri="{FF2B5EF4-FFF2-40B4-BE49-F238E27FC236}">
                <a16:creationId xmlns:a16="http://schemas.microsoft.com/office/drawing/2014/main" id="{378325A2-2719-4A56-B347-D951B21351E5}"/>
              </a:ext>
            </a:extLst>
          </p:cNvPr>
          <p:cNvSpPr txBox="1">
            <a:spLocks/>
          </p:cNvSpPr>
          <p:nvPr/>
        </p:nvSpPr>
        <p:spPr>
          <a:xfrm>
            <a:off x="4976175" y="197337"/>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8" panose="020B0803050302020204" pitchFamily="34" charset="0"/>
                <a:ea typeface="华文彩云" panose="02010800040101010101" charset="-122"/>
                <a:cs typeface="Algerian" panose="04020705040A02060702" charset="0"/>
              </a:rPr>
              <a:t>TUẦN 13</a:t>
            </a:r>
          </a:p>
        </p:txBody>
      </p:sp>
      <p:sp>
        <p:nvSpPr>
          <p:cNvPr id="19" name="1">
            <a:extLst>
              <a:ext uri="{FF2B5EF4-FFF2-40B4-BE49-F238E27FC236}">
                <a16:creationId xmlns:a16="http://schemas.microsoft.com/office/drawing/2014/main" id="{B7BDAEE3-B659-4942-92A1-947D1D0DE591}"/>
              </a:ext>
            </a:extLst>
          </p:cNvPr>
          <p:cNvSpPr>
            <a:spLocks noGrp="1"/>
          </p:cNvSpPr>
          <p:nvPr/>
        </p:nvSpPr>
        <p:spPr>
          <a:xfrm>
            <a:off x="5328378" y="4419600"/>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 4</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2" name="Picture 1">
            <a:extLst>
              <a:ext uri="{FF2B5EF4-FFF2-40B4-BE49-F238E27FC236}">
                <a16:creationId xmlns:a16="http://schemas.microsoft.com/office/drawing/2014/main" id="{8E0024CF-1158-449A-9955-1406535B81FF}"/>
              </a:ext>
            </a:extLst>
          </p:cNvPr>
          <p:cNvPicPr>
            <a:picLocks noChangeAspect="1"/>
          </p:cNvPicPr>
          <p:nvPr/>
        </p:nvPicPr>
        <p:blipFill>
          <a:blip r:embed="rId2"/>
          <a:stretch>
            <a:fillRect/>
          </a:stretch>
        </p:blipFill>
        <p:spPr>
          <a:xfrm>
            <a:off x="1602449" y="2971800"/>
            <a:ext cx="9217951" cy="1908213"/>
          </a:xfrm>
          <a:prstGeom prst="rect">
            <a:avLst/>
          </a:prstGeom>
        </p:spPr>
      </p:pic>
      <p:pic>
        <p:nvPicPr>
          <p:cNvPr id="3" name="Picture 2">
            <a:extLst>
              <a:ext uri="{FF2B5EF4-FFF2-40B4-BE49-F238E27FC236}">
                <a16:creationId xmlns:a16="http://schemas.microsoft.com/office/drawing/2014/main" id="{DA624C38-4F9F-426F-9610-CD50E4D56F5D}"/>
              </a:ext>
            </a:extLst>
          </p:cNvPr>
          <p:cNvPicPr>
            <a:picLocks noChangeAspect="1"/>
          </p:cNvPicPr>
          <p:nvPr/>
        </p:nvPicPr>
        <p:blipFill>
          <a:blip r:embed="rId3"/>
          <a:stretch>
            <a:fillRect/>
          </a:stretch>
        </p:blipFill>
        <p:spPr>
          <a:xfrm>
            <a:off x="4094965" y="1482532"/>
            <a:ext cx="3990827" cy="1545384"/>
          </a:xfrm>
          <a:prstGeom prst="rect">
            <a:avLst/>
          </a:prstGeom>
        </p:spPr>
      </p:pic>
    </p:spTree>
    <p:extLst>
      <p:ext uri="{BB962C8B-B14F-4D97-AF65-F5344CB8AC3E}">
        <p14:creationId xmlns:p14="http://schemas.microsoft.com/office/powerpoint/2010/main" val="226648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56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6000">
                                          <p:cBhvr additive="base">
                                            <p:cTn id="12" dur="1500" fill="hold"/>
                                            <p:tgtEl>
                                              <p:spTgt spid="3"/>
                                            </p:tgtEl>
                                            <p:attrNameLst>
                                              <p:attrName>ppt_x</p:attrName>
                                            </p:attrNameLst>
                                          </p:cBhvr>
                                          <p:tavLst>
                                            <p:tav tm="0">
                                              <p:val>
                                                <p:strVal val="#ppt_x"/>
                                              </p:val>
                                            </p:tav>
                                            <p:tav tm="100000">
                                              <p:val>
                                                <p:strVal val="#ppt_x"/>
                                              </p:val>
                                            </p:tav>
                                          </p:tavLst>
                                        </p:anim>
                                        <p:anim calcmode="lin" valueType="num" p14:bounceEnd="56000">
                                          <p:cBhvr additive="base">
                                            <p:cTn id="13"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500" fill="hold"/>
                                            <p:tgtEl>
                                              <p:spTgt spid="3"/>
                                            </p:tgtEl>
                                            <p:attrNameLst>
                                              <p:attrName>ppt_x</p:attrName>
                                            </p:attrNameLst>
                                          </p:cBhvr>
                                          <p:tavLst>
                                            <p:tav tm="0">
                                              <p:val>
                                                <p:strVal val="#ppt_x"/>
                                              </p:val>
                                            </p:tav>
                                            <p:tav tm="100000">
                                              <p:val>
                                                <p:strVal val="#ppt_x"/>
                                              </p:val>
                                            </p:tav>
                                          </p:tavLst>
                                        </p:anim>
                                        <p:anim calcmode="lin" valueType="num">
                                          <p:cBhvr additive="base">
                                            <p:cTn id="13"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47445-F6A4-430C-A24F-D2D8F8E6E9AD}"/>
              </a:ext>
            </a:extLst>
          </p:cNvPr>
          <p:cNvSpPr txBox="1"/>
          <p:nvPr/>
        </p:nvSpPr>
        <p:spPr>
          <a:xfrm>
            <a:off x="0" y="762000"/>
            <a:ext cx="12115800" cy="3046988"/>
          </a:xfrm>
          <a:prstGeom prst="rect">
            <a:avLst/>
          </a:prstGeom>
          <a:noFill/>
          <a:effectLst>
            <a:outerShdw blurRad="50800" dist="38100" dir="8100000" algn="tr" rotWithShape="0">
              <a:prstClr val="black">
                <a:alpha val="40000"/>
              </a:prstClr>
            </a:outerShdw>
          </a:effectLst>
        </p:spPr>
        <p:txBody>
          <a:bodyPr wrap="square">
            <a:spAutoFit/>
          </a:bodyPr>
          <a:lstStyle/>
          <a:p>
            <a:pPr algn="ctr">
              <a:lnSpc>
                <a:spcPct val="150000"/>
              </a:lnSpc>
            </a:pPr>
            <a:r>
              <a:rPr lang="en-US" sz="8000" b="1" i="0">
                <a:solidFill>
                  <a:srgbClr val="EA6124"/>
                </a:solidFill>
                <a:effectLst/>
                <a:latin typeface="HP001" panose="020B0603050302020204" pitchFamily="34" charset="0"/>
              </a:rPr>
              <a:t>ǡ</a:t>
            </a:r>
            <a:r>
              <a:rPr lang="el-GR" sz="8000" b="1" i="0">
                <a:solidFill>
                  <a:srgbClr val="EA6124"/>
                </a:solidFill>
                <a:effectLst/>
                <a:latin typeface="HP001" panose="020B0603050302020204" pitchFamily="34" charset="0"/>
              </a:rPr>
              <a:t>μ</a:t>
            </a:r>
            <a:r>
              <a:rPr lang="en-US" sz="8000" b="1" i="0">
                <a:solidFill>
                  <a:srgbClr val="EA6124"/>
                </a:solidFill>
                <a:effectLst/>
                <a:latin typeface="HP001" panose="020B0603050302020204" pitchFamily="34" charset="0"/>
              </a:rPr>
              <a:t>ếnḑ V</a:t>
            </a:r>
            <a:r>
              <a:rPr lang="el-GR" sz="8000" b="1" i="0">
                <a:solidFill>
                  <a:srgbClr val="EA6124"/>
                </a:solidFill>
                <a:effectLst/>
                <a:latin typeface="HP001" panose="020B0603050302020204" pitchFamily="34" charset="0"/>
              </a:rPr>
              <a:t>Θ</a:t>
            </a:r>
            <a:r>
              <a:rPr lang="en-US" sz="8000" b="1" i="0">
                <a:solidFill>
                  <a:srgbClr val="EA6124"/>
                </a:solidFill>
                <a:effectLst/>
                <a:latin typeface="HP001" panose="020B0603050302020204" pitchFamily="34" charset="0"/>
              </a:rPr>
              <a:t>ʸt</a:t>
            </a:r>
            <a:br>
              <a:rPr lang="en-US" sz="7200"/>
            </a:br>
            <a:r>
              <a:rPr lang="en-US" sz="4700" b="1">
                <a:solidFill>
                  <a:srgbClr val="118161"/>
                </a:solidFill>
                <a:latin typeface="HP001" panose="020B0603050302020204" pitchFamily="34" charset="0"/>
                <a:ea typeface="HP001" panose="020B0603050302020204" pitchFamily="34" charset="0"/>
              </a:rPr>
              <a:t>Nó</a:t>
            </a:r>
            <a:r>
              <a:rPr lang="el-GR" sz="4700" b="1">
                <a:solidFill>
                  <a:srgbClr val="118161"/>
                </a:solidFill>
                <a:latin typeface="HP001" panose="020B0603050302020204" pitchFamily="34" charset="0"/>
                <a:ea typeface="HP001" panose="020B0603050302020204" pitchFamily="34" charset="0"/>
              </a:rPr>
              <a:t>Τ΅ </a:t>
            </a:r>
            <a:r>
              <a:rPr lang="en-US" sz="4700" b="1">
                <a:solidFill>
                  <a:srgbClr val="118161"/>
                </a:solidFill>
                <a:latin typeface="HP001" panose="020B0603050302020204" pitchFamily="34" charset="0"/>
                <a:ea typeface="HP001" panose="020B0603050302020204" pitchFamily="34" charset="0"/>
              </a:rPr>
              <a:t>ȩà ǻ</a:t>
            </a:r>
            <a:r>
              <a:rPr lang="el-GR" sz="4700" b="1">
                <a:solidFill>
                  <a:srgbClr val="118161"/>
                </a:solidFill>
                <a:latin typeface="HP001" panose="020B0603050302020204" pitchFamily="34" charset="0"/>
                <a:ea typeface="HP001" panose="020B0603050302020204" pitchFamily="34" charset="0"/>
              </a:rPr>
              <a:t>Ή;</a:t>
            </a:r>
            <a:r>
              <a:rPr lang="el-GR" sz="4700" b="1">
                <a:latin typeface="HP001" panose="020B0603050302020204" pitchFamily="34" charset="0"/>
                <a:ea typeface="HP001" panose="020B0603050302020204" pitchFamily="34" charset="0"/>
              </a:rPr>
              <a:t>: τ˘ ε</a:t>
            </a:r>
            <a:r>
              <a:rPr lang="en-US" sz="4700" b="1">
                <a:latin typeface="HP001" panose="020B0603050302020204" pitchFamily="34" charset="0"/>
                <a:ea typeface="HP001" panose="020B0603050302020204" pitchFamily="34" charset="0"/>
              </a:rPr>
              <a:t>u</a:t>
            </a:r>
            <a:r>
              <a:rPr lang="el-GR" sz="4700" b="1">
                <a:latin typeface="HP001" panose="020B0603050302020204" pitchFamily="34" charset="0"/>
                <a:ea typeface="HP001" panose="020B0603050302020204" pitchFamily="34" charset="0"/>
              </a:rPr>
              <a:t>Ώ</a:t>
            </a:r>
            <a:r>
              <a:rPr lang="en-US" sz="4700" b="1">
                <a:latin typeface="HP001" panose="020B0603050302020204" pitchFamily="34" charset="0"/>
                <a:ea typeface="HP001" panose="020B0603050302020204" pitchFamily="34" charset="0"/>
              </a:rPr>
              <a:t>ǝn ȳǼp </a:t>
            </a:r>
            <a:r>
              <a:rPr lang="el-GR" sz="4700" b="1">
                <a:latin typeface="HP001" panose="020B0603050302020204" pitchFamily="34" charset="0"/>
                <a:ea typeface="HP001" panose="020B0603050302020204" pitchFamily="34" charset="0"/>
              </a:rPr>
              <a:t>χ</a:t>
            </a:r>
            <a:r>
              <a:rPr lang="en-US" sz="4700" b="1">
                <a:latin typeface="HP001" panose="020B0603050302020204" pitchFamily="34" charset="0"/>
                <a:ea typeface="HP001" panose="020B0603050302020204" pitchFamily="34" charset="0"/>
              </a:rPr>
              <a:t>Ƀ </a:t>
            </a:r>
            <a:r>
              <a:rPr lang="el-GR" sz="4700" b="1">
                <a:latin typeface="HP001" panose="020B0603050302020204" pitchFamily="34" charset="0"/>
                <a:ea typeface="HP001" panose="020B0603050302020204" pitchFamily="34" charset="0"/>
              </a:rPr>
              <a:t>λμ</a:t>
            </a:r>
            <a:r>
              <a:rPr lang="en-US" sz="4700" b="1">
                <a:latin typeface="HP001" panose="020B0603050302020204" pitchFamily="34" charset="0"/>
                <a:ea typeface="HP001" panose="020B0603050302020204" pitchFamily="34" charset="0"/>
              </a:rPr>
              <a:t>ʴt </a:t>
            </a:r>
            <a:r>
              <a:rPr lang="el-GR" sz="4700" b="1">
                <a:latin typeface="HP001" panose="020B0603050302020204" pitchFamily="34" charset="0"/>
                <a:ea typeface="HP001" panose="020B0603050302020204" pitchFamily="34" charset="0"/>
              </a:rPr>
              <a:t>δ</a:t>
            </a:r>
            <a:r>
              <a:rPr lang="en-US" sz="4700" b="1">
                <a:latin typeface="HP001" panose="020B0603050302020204" pitchFamily="34" charset="0"/>
                <a:ea typeface="HP001" panose="020B0603050302020204" pitchFamily="34" charset="0"/>
              </a:rPr>
              <a:t>ó</a:t>
            </a:r>
            <a:r>
              <a:rPr lang="el-GR" sz="4700" b="1">
                <a:latin typeface="HP001" panose="020B0603050302020204" pitchFamily="34" charset="0"/>
                <a:ea typeface="HP001" panose="020B0603050302020204" pitchFamily="34" charset="0"/>
              </a:rPr>
              <a:t>Ο</a:t>
            </a:r>
            <a:r>
              <a:rPr lang="en-US" sz="4700" b="1">
                <a:latin typeface="HP001" panose="020B0603050302020204" pitchFamily="34" charset="0"/>
                <a:ea typeface="HP001" panose="020B0603050302020204" pitchFamily="34" charset="0"/>
              </a:rPr>
              <a:t>ɖ</a:t>
            </a:r>
            <a:endParaRPr lang="en-US" sz="4700">
              <a:solidFill>
                <a:schemeClr val="tx1">
                  <a:lumMod val="85000"/>
                  <a:lumOff val="15000"/>
                </a:schemeClr>
              </a:solidFill>
              <a:latin typeface="HP001" panose="020B0603050302020204" pitchFamily="34" charset="0"/>
              <a:ea typeface="HP001" panose="020B0603050302020204" pitchFamily="34" charset="0"/>
            </a:endParaRPr>
          </a:p>
        </p:txBody>
      </p:sp>
      <p:pic>
        <p:nvPicPr>
          <p:cNvPr id="3" name="Picture 2">
            <a:extLst>
              <a:ext uri="{FF2B5EF4-FFF2-40B4-BE49-F238E27FC236}">
                <a16:creationId xmlns:a16="http://schemas.microsoft.com/office/drawing/2014/main" id="{C6498C98-3FED-46AC-952E-CDED495A2408}"/>
              </a:ext>
            </a:extLst>
          </p:cNvPr>
          <p:cNvPicPr>
            <a:picLocks noChangeAspect="1"/>
          </p:cNvPicPr>
          <p:nvPr/>
        </p:nvPicPr>
        <p:blipFill>
          <a:blip r:embed="rId2"/>
          <a:stretch>
            <a:fillRect/>
          </a:stretch>
        </p:blipFill>
        <p:spPr>
          <a:xfrm>
            <a:off x="228600" y="201913"/>
            <a:ext cx="2328960" cy="662973"/>
          </a:xfrm>
          <a:prstGeom prst="rect">
            <a:avLst/>
          </a:prstGeom>
        </p:spPr>
      </p:pic>
      <p:pic>
        <p:nvPicPr>
          <p:cNvPr id="4" name="23">
            <a:extLst>
              <a:ext uri="{FF2B5EF4-FFF2-40B4-BE49-F238E27FC236}">
                <a16:creationId xmlns:a16="http://schemas.microsoft.com/office/drawing/2014/main" id="{0815CD0C-DB72-4E41-9585-6A0764D26A1B}"/>
              </a:ext>
            </a:extLst>
          </p:cNvPr>
          <p:cNvPicPr>
            <a:picLocks noChangeAspect="1"/>
          </p:cNvPicPr>
          <p:nvPr/>
        </p:nvPicPr>
        <p:blipFill>
          <a:blip r:embed="rId3"/>
          <a:stretch>
            <a:fillRect/>
          </a:stretch>
        </p:blipFill>
        <p:spPr>
          <a:xfrm flipH="1">
            <a:off x="1866092" y="4981310"/>
            <a:ext cx="1031246" cy="2752841"/>
          </a:xfrm>
          <a:prstGeom prst="rect">
            <a:avLst/>
          </a:prstGeom>
        </p:spPr>
      </p:pic>
      <p:pic>
        <p:nvPicPr>
          <p:cNvPr id="5" name="24">
            <a:extLst>
              <a:ext uri="{FF2B5EF4-FFF2-40B4-BE49-F238E27FC236}">
                <a16:creationId xmlns:a16="http://schemas.microsoft.com/office/drawing/2014/main" id="{8DAFC4CF-607E-46B8-8244-E68EF38756CA}"/>
              </a:ext>
            </a:extLst>
          </p:cNvPr>
          <p:cNvPicPr>
            <a:picLocks noChangeAspect="1"/>
          </p:cNvPicPr>
          <p:nvPr/>
        </p:nvPicPr>
        <p:blipFill>
          <a:blip r:embed="rId4"/>
          <a:stretch>
            <a:fillRect/>
          </a:stretch>
        </p:blipFill>
        <p:spPr>
          <a:xfrm flipH="1">
            <a:off x="3950254" y="5763516"/>
            <a:ext cx="1447710" cy="2579238"/>
          </a:xfrm>
          <a:prstGeom prst="rect">
            <a:avLst/>
          </a:prstGeom>
        </p:spPr>
      </p:pic>
      <p:pic>
        <p:nvPicPr>
          <p:cNvPr id="6" name="25">
            <a:extLst>
              <a:ext uri="{FF2B5EF4-FFF2-40B4-BE49-F238E27FC236}">
                <a16:creationId xmlns:a16="http://schemas.microsoft.com/office/drawing/2014/main" id="{1DB0BBD9-832A-4E57-9E56-34B543D566C2}"/>
              </a:ext>
            </a:extLst>
          </p:cNvPr>
          <p:cNvPicPr>
            <a:picLocks noChangeAspect="1"/>
          </p:cNvPicPr>
          <p:nvPr/>
        </p:nvPicPr>
        <p:blipFill>
          <a:blip r:embed="rId5"/>
          <a:stretch>
            <a:fillRect/>
          </a:stretch>
        </p:blipFill>
        <p:spPr>
          <a:xfrm flipH="1">
            <a:off x="5711470" y="5557677"/>
            <a:ext cx="867635" cy="2504836"/>
          </a:xfrm>
          <a:prstGeom prst="rect">
            <a:avLst/>
          </a:prstGeom>
        </p:spPr>
      </p:pic>
      <p:pic>
        <p:nvPicPr>
          <p:cNvPr id="7" name="26">
            <a:extLst>
              <a:ext uri="{FF2B5EF4-FFF2-40B4-BE49-F238E27FC236}">
                <a16:creationId xmlns:a16="http://schemas.microsoft.com/office/drawing/2014/main" id="{668F31D3-92FC-4DFE-A1CE-10E31663B58C}"/>
              </a:ext>
            </a:extLst>
          </p:cNvPr>
          <p:cNvPicPr>
            <a:picLocks noChangeAspect="1"/>
          </p:cNvPicPr>
          <p:nvPr/>
        </p:nvPicPr>
        <p:blipFill>
          <a:blip r:embed="rId6"/>
          <a:stretch>
            <a:fillRect/>
          </a:stretch>
        </p:blipFill>
        <p:spPr>
          <a:xfrm flipH="1">
            <a:off x="2742135" y="5475128"/>
            <a:ext cx="1398131" cy="2504837"/>
          </a:xfrm>
          <a:prstGeom prst="rect">
            <a:avLst/>
          </a:prstGeom>
        </p:spPr>
      </p:pic>
      <p:pic>
        <p:nvPicPr>
          <p:cNvPr id="8" name="27">
            <a:extLst>
              <a:ext uri="{FF2B5EF4-FFF2-40B4-BE49-F238E27FC236}">
                <a16:creationId xmlns:a16="http://schemas.microsoft.com/office/drawing/2014/main" id="{0BCBE5E1-F027-470F-ABF9-94B8D4DB6D5B}"/>
              </a:ext>
            </a:extLst>
          </p:cNvPr>
          <p:cNvPicPr>
            <a:picLocks noChangeAspect="1"/>
          </p:cNvPicPr>
          <p:nvPr/>
        </p:nvPicPr>
        <p:blipFill>
          <a:blip r:embed="rId7"/>
          <a:stretch>
            <a:fillRect/>
          </a:stretch>
        </p:blipFill>
        <p:spPr>
          <a:xfrm flipH="1">
            <a:off x="384571" y="4676774"/>
            <a:ext cx="1036204" cy="2504837"/>
          </a:xfrm>
          <a:prstGeom prst="rect">
            <a:avLst/>
          </a:prstGeom>
        </p:spPr>
      </p:pic>
      <p:pic>
        <p:nvPicPr>
          <p:cNvPr id="9" name="28">
            <a:extLst>
              <a:ext uri="{FF2B5EF4-FFF2-40B4-BE49-F238E27FC236}">
                <a16:creationId xmlns:a16="http://schemas.microsoft.com/office/drawing/2014/main" id="{9D99D709-F4EF-4959-8228-D3495998AB52}"/>
              </a:ext>
            </a:extLst>
          </p:cNvPr>
          <p:cNvPicPr>
            <a:picLocks noChangeAspect="1"/>
          </p:cNvPicPr>
          <p:nvPr/>
        </p:nvPicPr>
        <p:blipFill>
          <a:blip r:embed="rId7"/>
          <a:stretch>
            <a:fillRect/>
          </a:stretch>
        </p:blipFill>
        <p:spPr>
          <a:xfrm flipH="1">
            <a:off x="8450785" y="5061469"/>
            <a:ext cx="1036204" cy="2504837"/>
          </a:xfrm>
          <a:prstGeom prst="rect">
            <a:avLst/>
          </a:prstGeom>
        </p:spPr>
      </p:pic>
      <p:pic>
        <p:nvPicPr>
          <p:cNvPr id="10" name="29">
            <a:extLst>
              <a:ext uri="{FF2B5EF4-FFF2-40B4-BE49-F238E27FC236}">
                <a16:creationId xmlns:a16="http://schemas.microsoft.com/office/drawing/2014/main" id="{7CE81E18-0693-4FFE-A47B-B451934EA9F3}"/>
              </a:ext>
            </a:extLst>
          </p:cNvPr>
          <p:cNvPicPr>
            <a:picLocks noChangeAspect="1"/>
          </p:cNvPicPr>
          <p:nvPr/>
        </p:nvPicPr>
        <p:blipFill>
          <a:blip r:embed="rId4"/>
          <a:stretch>
            <a:fillRect/>
          </a:stretch>
        </p:blipFill>
        <p:spPr>
          <a:xfrm flipH="1">
            <a:off x="7086639" y="5739146"/>
            <a:ext cx="1447710" cy="2579238"/>
          </a:xfrm>
          <a:prstGeom prst="rect">
            <a:avLst/>
          </a:prstGeom>
        </p:spPr>
      </p:pic>
      <p:pic>
        <p:nvPicPr>
          <p:cNvPr id="11" name="30">
            <a:extLst>
              <a:ext uri="{FF2B5EF4-FFF2-40B4-BE49-F238E27FC236}">
                <a16:creationId xmlns:a16="http://schemas.microsoft.com/office/drawing/2014/main" id="{EE038DA7-3E48-4F50-B0B7-124FF8C00B9B}"/>
              </a:ext>
            </a:extLst>
          </p:cNvPr>
          <p:cNvPicPr>
            <a:picLocks noChangeAspect="1"/>
          </p:cNvPicPr>
          <p:nvPr/>
        </p:nvPicPr>
        <p:blipFill>
          <a:blip r:embed="rId4"/>
          <a:stretch>
            <a:fillRect/>
          </a:stretch>
        </p:blipFill>
        <p:spPr>
          <a:xfrm>
            <a:off x="11092046" y="4602373"/>
            <a:ext cx="1398800" cy="2579238"/>
          </a:xfrm>
          <a:prstGeom prst="rect">
            <a:avLst/>
          </a:prstGeom>
        </p:spPr>
      </p:pic>
      <p:pic>
        <p:nvPicPr>
          <p:cNvPr id="12" name="31">
            <a:extLst>
              <a:ext uri="{FF2B5EF4-FFF2-40B4-BE49-F238E27FC236}">
                <a16:creationId xmlns:a16="http://schemas.microsoft.com/office/drawing/2014/main" id="{CD9B18B3-D4CE-4BF4-950B-06A3100039F5}"/>
              </a:ext>
            </a:extLst>
          </p:cNvPr>
          <p:cNvPicPr>
            <a:picLocks noChangeAspect="1"/>
          </p:cNvPicPr>
          <p:nvPr/>
        </p:nvPicPr>
        <p:blipFill>
          <a:blip r:embed="rId8"/>
          <a:stretch>
            <a:fillRect/>
          </a:stretch>
        </p:blipFill>
        <p:spPr>
          <a:xfrm rot="20939361">
            <a:off x="10100861" y="4801718"/>
            <a:ext cx="1673895" cy="3619563"/>
          </a:xfrm>
          <a:prstGeom prst="rect">
            <a:avLst/>
          </a:prstGeom>
        </p:spPr>
      </p:pic>
      <p:pic>
        <p:nvPicPr>
          <p:cNvPr id="13" name="32">
            <a:extLst>
              <a:ext uri="{FF2B5EF4-FFF2-40B4-BE49-F238E27FC236}">
                <a16:creationId xmlns:a16="http://schemas.microsoft.com/office/drawing/2014/main" id="{A88E791E-6E0E-4C74-8649-F507DF21EC5B}"/>
              </a:ext>
            </a:extLst>
          </p:cNvPr>
          <p:cNvPicPr>
            <a:picLocks noChangeAspect="1"/>
          </p:cNvPicPr>
          <p:nvPr/>
        </p:nvPicPr>
        <p:blipFill>
          <a:blip r:embed="rId3"/>
          <a:stretch>
            <a:fillRect/>
          </a:stretch>
        </p:blipFill>
        <p:spPr>
          <a:xfrm rot="20064892" flipH="1">
            <a:off x="9550882" y="5351125"/>
            <a:ext cx="1031246" cy="2752841"/>
          </a:xfrm>
          <a:prstGeom prst="rect">
            <a:avLst/>
          </a:prstGeom>
        </p:spPr>
      </p:pic>
      <p:pic>
        <p:nvPicPr>
          <p:cNvPr id="14" name="33">
            <a:extLst>
              <a:ext uri="{FF2B5EF4-FFF2-40B4-BE49-F238E27FC236}">
                <a16:creationId xmlns:a16="http://schemas.microsoft.com/office/drawing/2014/main" id="{C659586A-C324-4EE9-8415-CBAE95571C69}"/>
              </a:ext>
            </a:extLst>
          </p:cNvPr>
          <p:cNvPicPr>
            <a:picLocks noChangeAspect="1"/>
          </p:cNvPicPr>
          <p:nvPr/>
        </p:nvPicPr>
        <p:blipFill>
          <a:blip r:embed="rId9"/>
          <a:stretch>
            <a:fillRect/>
          </a:stretch>
        </p:blipFill>
        <p:spPr>
          <a:xfrm rot="20159894">
            <a:off x="-643043" y="4097291"/>
            <a:ext cx="1579854" cy="4520878"/>
          </a:xfrm>
          <a:prstGeom prst="rect">
            <a:avLst/>
          </a:prstGeom>
        </p:spPr>
      </p:pic>
      <p:pic>
        <p:nvPicPr>
          <p:cNvPr id="15" name="35">
            <a:extLst>
              <a:ext uri="{FF2B5EF4-FFF2-40B4-BE49-F238E27FC236}">
                <a16:creationId xmlns:a16="http://schemas.microsoft.com/office/drawing/2014/main" id="{7361744C-6782-442D-BB19-2DF86D8BC4C8}"/>
              </a:ext>
            </a:extLst>
          </p:cNvPr>
          <p:cNvPicPr>
            <a:picLocks noChangeAspect="1"/>
          </p:cNvPicPr>
          <p:nvPr/>
        </p:nvPicPr>
        <p:blipFill>
          <a:blip r:embed="rId6"/>
          <a:stretch>
            <a:fillRect/>
          </a:stretch>
        </p:blipFill>
        <p:spPr>
          <a:xfrm flipH="1">
            <a:off x="902673" y="5686654"/>
            <a:ext cx="1398131" cy="2504837"/>
          </a:xfrm>
          <a:prstGeom prst="rect">
            <a:avLst/>
          </a:prstGeom>
        </p:spPr>
      </p:pic>
    </p:spTree>
    <p:extLst>
      <p:ext uri="{BB962C8B-B14F-4D97-AF65-F5344CB8AC3E}">
        <p14:creationId xmlns:p14="http://schemas.microsoft.com/office/powerpoint/2010/main" val="948418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4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40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4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3"/>
            <a:stretch>
              <a:fillRect/>
            </a:stretch>
          </p:blipFill>
          <p:spPr>
            <a:xfrm>
              <a:off x="443945" y="644601"/>
              <a:ext cx="684052" cy="684052"/>
            </a:xfrm>
            <a:prstGeom prst="rect">
              <a:avLst/>
            </a:prstGeom>
          </p:spPr>
        </p:pic>
      </p:grpSp>
      <p:sp>
        <p:nvSpPr>
          <p:cNvPr id="50" name="TextBox 49">
            <a:extLst>
              <a:ext uri="{FF2B5EF4-FFF2-40B4-BE49-F238E27FC236}">
                <a16:creationId xmlns:a16="http://schemas.microsoft.com/office/drawing/2014/main" id="{5467D6B5-831C-4BA5-9C4F-E380E60B062C}"/>
              </a:ext>
            </a:extLst>
          </p:cNvPr>
          <p:cNvSpPr txBox="1"/>
          <p:nvPr/>
        </p:nvSpPr>
        <p:spPr>
          <a:xfrm>
            <a:off x="1050740" y="604416"/>
            <a:ext cx="10807839" cy="646331"/>
          </a:xfrm>
          <a:prstGeom prst="rect">
            <a:avLst/>
          </a:prstGeom>
          <a:noFill/>
        </p:spPr>
        <p:txBody>
          <a:bodyPr wrap="square">
            <a:spAutoFit/>
          </a:bodyPr>
          <a:lstStyle/>
          <a:p>
            <a:pPr algn="just"/>
            <a:r>
              <a:rPr lang="en-US" sz="32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2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3600" b="1"/>
              <a:t>Dựa vào câu hỏi gợi ý, đoán nội dung của từng tranh:</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1" name="TextBox 50">
            <a:extLst>
              <a:ext uri="{FF2B5EF4-FFF2-40B4-BE49-F238E27FC236}">
                <a16:creationId xmlns:a16="http://schemas.microsoft.com/office/drawing/2014/main" id="{EEA8ECC3-6EF6-4EAE-B6D2-EE9955105526}"/>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Búp bê biết khóc</a:t>
            </a:r>
            <a:endParaRPr lang="en-US" sz="3600" dirty="0">
              <a:solidFill>
                <a:srgbClr val="DA172C"/>
              </a:solidFill>
              <a:latin typeface="HP-167" panose="020B0803050302020204" pitchFamily="34" charset="0"/>
            </a:endParaRPr>
          </a:p>
        </p:txBody>
      </p:sp>
      <p:pic>
        <p:nvPicPr>
          <p:cNvPr id="64" name="Picture 63">
            <a:extLst>
              <a:ext uri="{FF2B5EF4-FFF2-40B4-BE49-F238E27FC236}">
                <a16:creationId xmlns:a16="http://schemas.microsoft.com/office/drawing/2014/main" id="{70552954-1E7C-435B-B60F-F3C532BADD53}"/>
              </a:ext>
            </a:extLst>
          </p:cNvPr>
          <p:cNvPicPr>
            <a:picLocks noChangeAspect="1"/>
          </p:cNvPicPr>
          <p:nvPr/>
        </p:nvPicPr>
        <p:blipFill>
          <a:blip r:embed="rId4"/>
          <a:srcRect l="3412" t="4539" r="54318" b="56172"/>
          <a:stretch>
            <a:fillRect/>
          </a:stretch>
        </p:blipFill>
        <p:spPr>
          <a:xfrm>
            <a:off x="359898" y="2180915"/>
            <a:ext cx="2707071" cy="2040747"/>
          </a:xfrm>
          <a:custGeom>
            <a:avLst/>
            <a:gdLst>
              <a:gd name="connsiteX0" fmla="*/ 174682 w 3574221"/>
              <a:gd name="connsiteY0" fmla="*/ 0 h 2694455"/>
              <a:gd name="connsiteX1" fmla="*/ 3399539 w 3574221"/>
              <a:gd name="connsiteY1" fmla="*/ 0 h 2694455"/>
              <a:gd name="connsiteX2" fmla="*/ 3574221 w 3574221"/>
              <a:gd name="connsiteY2" fmla="*/ 174682 h 2694455"/>
              <a:gd name="connsiteX3" fmla="*/ 3574221 w 3574221"/>
              <a:gd name="connsiteY3" fmla="*/ 2519773 h 2694455"/>
              <a:gd name="connsiteX4" fmla="*/ 3399539 w 3574221"/>
              <a:gd name="connsiteY4" fmla="*/ 2694455 h 2694455"/>
              <a:gd name="connsiteX5" fmla="*/ 174682 w 3574221"/>
              <a:gd name="connsiteY5" fmla="*/ 2694455 h 2694455"/>
              <a:gd name="connsiteX6" fmla="*/ 0 w 3574221"/>
              <a:gd name="connsiteY6" fmla="*/ 2519773 h 2694455"/>
              <a:gd name="connsiteX7" fmla="*/ 0 w 3574221"/>
              <a:gd name="connsiteY7" fmla="*/ 174682 h 2694455"/>
              <a:gd name="connsiteX8" fmla="*/ 174682 w 3574221"/>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4221" h="2694455">
                <a:moveTo>
                  <a:pt x="174682" y="0"/>
                </a:moveTo>
                <a:lnTo>
                  <a:pt x="3399539" y="0"/>
                </a:lnTo>
                <a:cubicBezTo>
                  <a:pt x="3496013" y="0"/>
                  <a:pt x="3574221" y="78208"/>
                  <a:pt x="3574221" y="174682"/>
                </a:cubicBezTo>
                <a:lnTo>
                  <a:pt x="3574221" y="2519773"/>
                </a:lnTo>
                <a:cubicBezTo>
                  <a:pt x="3574221" y="2616247"/>
                  <a:pt x="3496013" y="2694455"/>
                  <a:pt x="3399539"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63" name="Picture 62">
            <a:extLst>
              <a:ext uri="{FF2B5EF4-FFF2-40B4-BE49-F238E27FC236}">
                <a16:creationId xmlns:a16="http://schemas.microsoft.com/office/drawing/2014/main" id="{D9EDD11D-B29F-45BB-93C1-D31F93393599}"/>
              </a:ext>
            </a:extLst>
          </p:cNvPr>
          <p:cNvPicPr>
            <a:picLocks noChangeAspect="1"/>
          </p:cNvPicPr>
          <p:nvPr/>
        </p:nvPicPr>
        <p:blipFill>
          <a:blip r:embed="rId4"/>
          <a:srcRect l="52964" t="4800" r="4317" b="55911"/>
          <a:stretch>
            <a:fillRect/>
          </a:stretch>
        </p:blipFill>
        <p:spPr>
          <a:xfrm>
            <a:off x="3250543" y="2180915"/>
            <a:ext cx="2735817" cy="2040747"/>
          </a:xfrm>
          <a:custGeom>
            <a:avLst/>
            <a:gdLst>
              <a:gd name="connsiteX0" fmla="*/ 174682 w 3612175"/>
              <a:gd name="connsiteY0" fmla="*/ 0 h 2694455"/>
              <a:gd name="connsiteX1" fmla="*/ 3437493 w 3612175"/>
              <a:gd name="connsiteY1" fmla="*/ 0 h 2694455"/>
              <a:gd name="connsiteX2" fmla="*/ 3612175 w 3612175"/>
              <a:gd name="connsiteY2" fmla="*/ 174682 h 2694455"/>
              <a:gd name="connsiteX3" fmla="*/ 3612175 w 3612175"/>
              <a:gd name="connsiteY3" fmla="*/ 2519773 h 2694455"/>
              <a:gd name="connsiteX4" fmla="*/ 3437493 w 3612175"/>
              <a:gd name="connsiteY4" fmla="*/ 2694455 h 2694455"/>
              <a:gd name="connsiteX5" fmla="*/ 174682 w 3612175"/>
              <a:gd name="connsiteY5" fmla="*/ 2694455 h 2694455"/>
              <a:gd name="connsiteX6" fmla="*/ 0 w 3612175"/>
              <a:gd name="connsiteY6" fmla="*/ 2519773 h 2694455"/>
              <a:gd name="connsiteX7" fmla="*/ 0 w 3612175"/>
              <a:gd name="connsiteY7" fmla="*/ 174682 h 2694455"/>
              <a:gd name="connsiteX8" fmla="*/ 174682 w 3612175"/>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175" h="2694455">
                <a:moveTo>
                  <a:pt x="174682" y="0"/>
                </a:moveTo>
                <a:lnTo>
                  <a:pt x="3437493" y="0"/>
                </a:lnTo>
                <a:cubicBezTo>
                  <a:pt x="3533967" y="0"/>
                  <a:pt x="3612175" y="78208"/>
                  <a:pt x="3612175" y="174682"/>
                </a:cubicBezTo>
                <a:lnTo>
                  <a:pt x="3612175" y="2519773"/>
                </a:lnTo>
                <a:cubicBezTo>
                  <a:pt x="3612175" y="2616247"/>
                  <a:pt x="3533967" y="2694455"/>
                  <a:pt x="3437493"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62" name="Picture 61">
            <a:extLst>
              <a:ext uri="{FF2B5EF4-FFF2-40B4-BE49-F238E27FC236}">
                <a16:creationId xmlns:a16="http://schemas.microsoft.com/office/drawing/2014/main" id="{A2424695-89CE-4635-A21D-EC2F5B997838}"/>
              </a:ext>
            </a:extLst>
          </p:cNvPr>
          <p:cNvPicPr>
            <a:picLocks noChangeAspect="1"/>
          </p:cNvPicPr>
          <p:nvPr/>
        </p:nvPicPr>
        <p:blipFill>
          <a:blip r:embed="rId4"/>
          <a:srcRect l="52427" t="52937" r="3889" b="5347"/>
          <a:stretch>
            <a:fillRect/>
          </a:stretch>
        </p:blipFill>
        <p:spPr>
          <a:xfrm>
            <a:off x="9090003" y="2180915"/>
            <a:ext cx="2735817" cy="2040747"/>
          </a:xfrm>
          <a:custGeom>
            <a:avLst/>
            <a:gdLst>
              <a:gd name="connsiteX0" fmla="*/ 239800 w 3693814"/>
              <a:gd name="connsiteY0" fmla="*/ 0 h 2860895"/>
              <a:gd name="connsiteX1" fmla="*/ 3454014 w 3693814"/>
              <a:gd name="connsiteY1" fmla="*/ 0 h 2860895"/>
              <a:gd name="connsiteX2" fmla="*/ 3693814 w 3693814"/>
              <a:gd name="connsiteY2" fmla="*/ 239800 h 2860895"/>
              <a:gd name="connsiteX3" fmla="*/ 3693814 w 3693814"/>
              <a:gd name="connsiteY3" fmla="*/ 2621095 h 2860895"/>
              <a:gd name="connsiteX4" fmla="*/ 3454014 w 3693814"/>
              <a:gd name="connsiteY4" fmla="*/ 2860895 h 2860895"/>
              <a:gd name="connsiteX5" fmla="*/ 239800 w 3693814"/>
              <a:gd name="connsiteY5" fmla="*/ 2860895 h 2860895"/>
              <a:gd name="connsiteX6" fmla="*/ 0 w 3693814"/>
              <a:gd name="connsiteY6" fmla="*/ 2621095 h 2860895"/>
              <a:gd name="connsiteX7" fmla="*/ 0 w 3693814"/>
              <a:gd name="connsiteY7" fmla="*/ 239800 h 2860895"/>
              <a:gd name="connsiteX8" fmla="*/ 239800 w 3693814"/>
              <a:gd name="connsiteY8" fmla="*/ 0 h 28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814" h="2860895">
                <a:moveTo>
                  <a:pt x="239800" y="0"/>
                </a:moveTo>
                <a:lnTo>
                  <a:pt x="3454014" y="0"/>
                </a:lnTo>
                <a:cubicBezTo>
                  <a:pt x="3586452" y="0"/>
                  <a:pt x="3693814" y="107362"/>
                  <a:pt x="3693814" y="239800"/>
                </a:cubicBezTo>
                <a:lnTo>
                  <a:pt x="3693814" y="2621095"/>
                </a:lnTo>
                <a:cubicBezTo>
                  <a:pt x="3693814" y="2753533"/>
                  <a:pt x="3586452" y="2860895"/>
                  <a:pt x="3454014" y="2860895"/>
                </a:cubicBezTo>
                <a:lnTo>
                  <a:pt x="239800" y="2860895"/>
                </a:lnTo>
                <a:cubicBezTo>
                  <a:pt x="107362" y="2860895"/>
                  <a:pt x="0" y="2753533"/>
                  <a:pt x="0" y="2621095"/>
                </a:cubicBezTo>
                <a:lnTo>
                  <a:pt x="0" y="239800"/>
                </a:lnTo>
                <a:cubicBezTo>
                  <a:pt x="0" y="107362"/>
                  <a:pt x="107362" y="0"/>
                  <a:pt x="239800" y="0"/>
                </a:cubicBezTo>
                <a:close/>
              </a:path>
            </a:pathLst>
          </a:custGeom>
          <a:effectLst>
            <a:outerShdw blurRad="50800" dist="38100" dir="5400000" algn="t" rotWithShape="0">
              <a:prstClr val="black">
                <a:alpha val="40000"/>
              </a:prstClr>
            </a:outerShdw>
            <a:softEdge rad="12700"/>
          </a:effectLst>
        </p:spPr>
      </p:pic>
      <p:pic>
        <p:nvPicPr>
          <p:cNvPr id="61" name="Picture 60">
            <a:extLst>
              <a:ext uri="{FF2B5EF4-FFF2-40B4-BE49-F238E27FC236}">
                <a16:creationId xmlns:a16="http://schemas.microsoft.com/office/drawing/2014/main" id="{79009E26-63DD-444B-A543-75B83864F689}"/>
              </a:ext>
            </a:extLst>
          </p:cNvPr>
          <p:cNvPicPr>
            <a:picLocks noChangeAspect="1"/>
          </p:cNvPicPr>
          <p:nvPr/>
        </p:nvPicPr>
        <p:blipFill>
          <a:blip r:embed="rId4"/>
          <a:srcRect l="2640" t="52966" r="53462" b="5347"/>
          <a:stretch>
            <a:fillRect/>
          </a:stretch>
        </p:blipFill>
        <p:spPr>
          <a:xfrm>
            <a:off x="6199358" y="2180915"/>
            <a:ext cx="2707070" cy="2039343"/>
          </a:xfrm>
          <a:custGeom>
            <a:avLst/>
            <a:gdLst>
              <a:gd name="connsiteX0" fmla="*/ 194407 w 3711921"/>
              <a:gd name="connsiteY0" fmla="*/ 0 h 2858928"/>
              <a:gd name="connsiteX1" fmla="*/ 3517514 w 3711921"/>
              <a:gd name="connsiteY1" fmla="*/ 0 h 2858928"/>
              <a:gd name="connsiteX2" fmla="*/ 3711921 w 3711921"/>
              <a:gd name="connsiteY2" fmla="*/ 194407 h 2858928"/>
              <a:gd name="connsiteX3" fmla="*/ 3711921 w 3711921"/>
              <a:gd name="connsiteY3" fmla="*/ 2664521 h 2858928"/>
              <a:gd name="connsiteX4" fmla="*/ 3517514 w 3711921"/>
              <a:gd name="connsiteY4" fmla="*/ 2858928 h 2858928"/>
              <a:gd name="connsiteX5" fmla="*/ 194407 w 3711921"/>
              <a:gd name="connsiteY5" fmla="*/ 2858928 h 2858928"/>
              <a:gd name="connsiteX6" fmla="*/ 0 w 3711921"/>
              <a:gd name="connsiteY6" fmla="*/ 2664521 h 2858928"/>
              <a:gd name="connsiteX7" fmla="*/ 0 w 3711921"/>
              <a:gd name="connsiteY7" fmla="*/ 194407 h 2858928"/>
              <a:gd name="connsiteX8" fmla="*/ 194407 w 3711921"/>
              <a:gd name="connsiteY8" fmla="*/ 0 h 285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921" h="2858928">
                <a:moveTo>
                  <a:pt x="194407" y="0"/>
                </a:moveTo>
                <a:lnTo>
                  <a:pt x="3517514" y="0"/>
                </a:lnTo>
                <a:cubicBezTo>
                  <a:pt x="3624882" y="0"/>
                  <a:pt x="3711921" y="87039"/>
                  <a:pt x="3711921" y="194407"/>
                </a:cubicBezTo>
                <a:lnTo>
                  <a:pt x="3711921" y="2664521"/>
                </a:lnTo>
                <a:cubicBezTo>
                  <a:pt x="3711921" y="2771889"/>
                  <a:pt x="3624882" y="2858928"/>
                  <a:pt x="3517514" y="2858928"/>
                </a:cubicBezTo>
                <a:lnTo>
                  <a:pt x="194407" y="2858928"/>
                </a:lnTo>
                <a:cubicBezTo>
                  <a:pt x="87039" y="2858928"/>
                  <a:pt x="0" y="2771889"/>
                  <a:pt x="0" y="2664521"/>
                </a:cubicBezTo>
                <a:lnTo>
                  <a:pt x="0" y="194407"/>
                </a:lnTo>
                <a:cubicBezTo>
                  <a:pt x="0" y="87039"/>
                  <a:pt x="87039" y="0"/>
                  <a:pt x="194407" y="0"/>
                </a:cubicBezTo>
                <a:close/>
              </a:path>
            </a:pathLst>
          </a:custGeom>
          <a:effectLst>
            <a:outerShdw blurRad="50800" dist="38100" dir="5400000" algn="t" rotWithShape="0">
              <a:prstClr val="black">
                <a:alpha val="40000"/>
              </a:prstClr>
            </a:outerShdw>
            <a:softEdge rad="12700"/>
          </a:effectLst>
        </p:spPr>
      </p:pic>
      <p:sp>
        <p:nvSpPr>
          <p:cNvPr id="65" name="TextBox 64">
            <a:extLst>
              <a:ext uri="{FF2B5EF4-FFF2-40B4-BE49-F238E27FC236}">
                <a16:creationId xmlns:a16="http://schemas.microsoft.com/office/drawing/2014/main" id="{9BDD2EDD-B6CF-4AE6-891F-ED66C06A90B8}"/>
              </a:ext>
            </a:extLst>
          </p:cNvPr>
          <p:cNvSpPr txBox="1"/>
          <p:nvPr/>
        </p:nvSpPr>
        <p:spPr>
          <a:xfrm>
            <a:off x="369706" y="4343400"/>
            <a:ext cx="2697263" cy="2246769"/>
          </a:xfrm>
          <a:prstGeom prst="rect">
            <a:avLst/>
          </a:prstGeom>
          <a:noFill/>
        </p:spPr>
        <p:txBody>
          <a:bodyPr wrap="square">
            <a:spAutoFit/>
          </a:bodyPr>
          <a:lstStyle/>
          <a:p>
            <a:pPr algn="ctr"/>
            <a:r>
              <a:rPr lang="en-VN" sz="2800">
                <a:solidFill>
                  <a:schemeClr val="bg1">
                    <a:lumMod val="10000"/>
                  </a:schemeClr>
                </a:solidFill>
                <a:latin typeface="+mj-lt"/>
              </a:rPr>
              <a:t>Sinh nhật 6 tuổi Hoa được tặng quà gì? Hoa yêu thích món đồ đó như thế nào?</a:t>
            </a:r>
            <a:endParaRPr lang="en-VN" sz="2800" dirty="0">
              <a:solidFill>
                <a:schemeClr val="bg1">
                  <a:lumMod val="10000"/>
                </a:schemeClr>
              </a:solidFill>
              <a:latin typeface="+mj-lt"/>
            </a:endParaRPr>
          </a:p>
        </p:txBody>
      </p:sp>
      <p:sp>
        <p:nvSpPr>
          <p:cNvPr id="66" name="TextBox 65">
            <a:extLst>
              <a:ext uri="{FF2B5EF4-FFF2-40B4-BE49-F238E27FC236}">
                <a16:creationId xmlns:a16="http://schemas.microsoft.com/office/drawing/2014/main" id="{34D108D8-5BE4-48C7-BAE6-A5FC0BD14E7E}"/>
              </a:ext>
            </a:extLst>
          </p:cNvPr>
          <p:cNvSpPr txBox="1"/>
          <p:nvPr/>
        </p:nvSpPr>
        <p:spPr>
          <a:xfrm>
            <a:off x="3234699" y="4343400"/>
            <a:ext cx="2697263" cy="2246769"/>
          </a:xfrm>
          <a:prstGeom prst="rect">
            <a:avLst/>
          </a:prstGeom>
          <a:noFill/>
        </p:spPr>
        <p:txBody>
          <a:bodyPr wrap="square">
            <a:spAutoFit/>
          </a:bodyPr>
          <a:lstStyle/>
          <a:p>
            <a:pPr algn="ctr"/>
            <a:r>
              <a:rPr lang="en-VN" sz="2800">
                <a:solidFill>
                  <a:schemeClr val="bg1">
                    <a:lumMod val="10000"/>
                  </a:schemeClr>
                </a:solidFill>
                <a:latin typeface="+mj-lt"/>
              </a:rPr>
              <a:t>Sinh nhật 7 tuổi</a:t>
            </a:r>
            <a:r>
              <a:rPr lang="en-US" sz="2800">
                <a:solidFill>
                  <a:schemeClr val="bg1">
                    <a:lumMod val="10000"/>
                  </a:schemeClr>
                </a:solidFill>
                <a:latin typeface="+mj-lt"/>
              </a:rPr>
              <a:t>,</a:t>
            </a:r>
            <a:r>
              <a:rPr lang="en-VN" sz="2800">
                <a:solidFill>
                  <a:schemeClr val="bg1">
                    <a:lumMod val="10000"/>
                  </a:schemeClr>
                </a:solidFill>
                <a:latin typeface="+mj-lt"/>
              </a:rPr>
              <a:t> Hoa được tặng quà gì? Hoa đã làm gì với món quà cũ?</a:t>
            </a:r>
            <a:endParaRPr lang="en-VN" sz="2800" dirty="0">
              <a:solidFill>
                <a:schemeClr val="bg1">
                  <a:lumMod val="10000"/>
                </a:schemeClr>
              </a:solidFill>
              <a:latin typeface="+mj-lt"/>
            </a:endParaRPr>
          </a:p>
        </p:txBody>
      </p:sp>
      <p:sp>
        <p:nvSpPr>
          <p:cNvPr id="67" name="TextBox 66">
            <a:extLst>
              <a:ext uri="{FF2B5EF4-FFF2-40B4-BE49-F238E27FC236}">
                <a16:creationId xmlns:a16="http://schemas.microsoft.com/office/drawing/2014/main" id="{714B8FF1-38F0-41BD-A07E-A54D557A59EB}"/>
              </a:ext>
            </a:extLst>
          </p:cNvPr>
          <p:cNvSpPr txBox="1"/>
          <p:nvPr/>
        </p:nvSpPr>
        <p:spPr>
          <a:xfrm>
            <a:off x="6174422" y="4343400"/>
            <a:ext cx="2697263" cy="954107"/>
          </a:xfrm>
          <a:prstGeom prst="rect">
            <a:avLst/>
          </a:prstGeom>
          <a:noFill/>
        </p:spPr>
        <p:txBody>
          <a:bodyPr wrap="square">
            <a:spAutoFit/>
          </a:bodyPr>
          <a:lstStyle/>
          <a:p>
            <a:pPr algn="ctr"/>
            <a:r>
              <a:rPr lang="en-VN" sz="2800">
                <a:solidFill>
                  <a:schemeClr val="bg1">
                    <a:lumMod val="10000"/>
                  </a:schemeClr>
                </a:solidFill>
                <a:latin typeface="+mj-lt"/>
              </a:rPr>
              <a:t>Hoa nằm mơ thấy gì?</a:t>
            </a:r>
            <a:endParaRPr lang="en-VN" sz="2800" dirty="0">
              <a:solidFill>
                <a:schemeClr val="bg1">
                  <a:lumMod val="10000"/>
                </a:schemeClr>
              </a:solidFill>
              <a:latin typeface="+mj-lt"/>
            </a:endParaRPr>
          </a:p>
        </p:txBody>
      </p:sp>
      <p:sp>
        <p:nvSpPr>
          <p:cNvPr id="68" name="TextBox 67">
            <a:extLst>
              <a:ext uri="{FF2B5EF4-FFF2-40B4-BE49-F238E27FC236}">
                <a16:creationId xmlns:a16="http://schemas.microsoft.com/office/drawing/2014/main" id="{0C708A54-F779-4B2C-B437-14473F26E8E1}"/>
              </a:ext>
            </a:extLst>
          </p:cNvPr>
          <p:cNvSpPr txBox="1"/>
          <p:nvPr/>
        </p:nvSpPr>
        <p:spPr>
          <a:xfrm>
            <a:off x="9114146" y="4343400"/>
            <a:ext cx="2697263" cy="1384995"/>
          </a:xfrm>
          <a:prstGeom prst="rect">
            <a:avLst/>
          </a:prstGeom>
          <a:noFill/>
        </p:spPr>
        <p:txBody>
          <a:bodyPr wrap="square">
            <a:spAutoFit/>
          </a:bodyPr>
          <a:lstStyle/>
          <a:p>
            <a:pPr algn="ctr"/>
            <a:r>
              <a:rPr lang="en-VN" sz="2800">
                <a:solidFill>
                  <a:schemeClr val="bg1">
                    <a:lumMod val="10000"/>
                  </a:schemeClr>
                </a:solidFill>
                <a:latin typeface="+mj-lt"/>
              </a:rPr>
              <a:t>Hoa đã làm gì với hai đồ chơi của mình?</a:t>
            </a:r>
            <a:endParaRPr lang="en-VN" sz="2800" dirty="0">
              <a:solidFill>
                <a:schemeClr val="bg1">
                  <a:lumMod val="10000"/>
                </a:schemeClr>
              </a:solidFill>
              <a:latin typeface="+mj-lt"/>
            </a:endParaRPr>
          </a:p>
        </p:txBody>
      </p:sp>
    </p:spTree>
    <p:extLst>
      <p:ext uri="{BB962C8B-B14F-4D97-AF65-F5344CB8AC3E}">
        <p14:creationId xmlns:p14="http://schemas.microsoft.com/office/powerpoint/2010/main" val="162984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1500"/>
                                        <p:tgtEl>
                                          <p:spTgt spid="35"/>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strVal val="#ppt_w*0.70"/>
                                          </p:val>
                                        </p:tav>
                                        <p:tav tm="100000">
                                          <p:val>
                                            <p:strVal val="#ppt_w"/>
                                          </p:val>
                                        </p:tav>
                                      </p:tavLst>
                                    </p:anim>
                                    <p:anim calcmode="lin" valueType="num">
                                      <p:cBhvr>
                                        <p:cTn id="12" dur="500" fill="hold"/>
                                        <p:tgtEl>
                                          <p:spTgt spid="31"/>
                                        </p:tgtEl>
                                        <p:attrNameLst>
                                          <p:attrName>ppt_h</p:attrName>
                                        </p:attrNameLst>
                                      </p:cBhvr>
                                      <p:tavLst>
                                        <p:tav tm="0">
                                          <p:val>
                                            <p:strVal val="#ppt_h"/>
                                          </p:val>
                                        </p:tav>
                                        <p:tav tm="100000">
                                          <p:val>
                                            <p:strVal val="#ppt_h"/>
                                          </p:val>
                                        </p:tav>
                                      </p:tavLst>
                                    </p:anim>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50"/>
                                        </p:tgtEl>
                                        <p:attrNameLst>
                                          <p:attrName>style.visibility</p:attrName>
                                        </p:attrNameLst>
                                      </p:cBhvr>
                                      <p:to>
                                        <p:strVal val="visible"/>
                                      </p:to>
                                    </p:set>
                                    <p:anim calcmode="lin" valueType="num">
                                      <p:cBhvr>
                                        <p:cTn id="18"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50"/>
                                        </p:tgtEl>
                                        <p:attrNameLst>
                                          <p:attrName>ppt_y</p:attrName>
                                        </p:attrNameLst>
                                      </p:cBhvr>
                                      <p:tavLst>
                                        <p:tav tm="0">
                                          <p:val>
                                            <p:strVal val="#ppt_y"/>
                                          </p:val>
                                        </p:tav>
                                        <p:tav tm="100000">
                                          <p:val>
                                            <p:strVal val="#ppt_y"/>
                                          </p:val>
                                        </p:tav>
                                      </p:tavLst>
                                    </p:anim>
                                    <p:anim calcmode="lin" valueType="num">
                                      <p:cBhvr>
                                        <p:cTn id="20"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ppt_x"/>
                                          </p:val>
                                        </p:tav>
                                        <p:tav tm="100000">
                                          <p:val>
                                            <p:strVal val="#ppt_x"/>
                                          </p:val>
                                        </p:tav>
                                      </p:tavLst>
                                    </p:anim>
                                    <p:anim calcmode="lin" valueType="num">
                                      <p:cBhvr additive="base">
                                        <p:cTn id="33" dur="500" fill="hold"/>
                                        <p:tgtEl>
                                          <p:spTgt spid="64"/>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500" fill="hold"/>
                                        <p:tgtEl>
                                          <p:spTgt spid="63"/>
                                        </p:tgtEl>
                                        <p:attrNameLst>
                                          <p:attrName>ppt_x</p:attrName>
                                        </p:attrNameLst>
                                      </p:cBhvr>
                                      <p:tavLst>
                                        <p:tav tm="0">
                                          <p:val>
                                            <p:strVal val="#ppt_x"/>
                                          </p:val>
                                        </p:tav>
                                        <p:tav tm="100000">
                                          <p:val>
                                            <p:strVal val="#ppt_x"/>
                                          </p:val>
                                        </p:tav>
                                      </p:tavLst>
                                    </p:anim>
                                    <p:anim calcmode="lin" valueType="num">
                                      <p:cBhvr additive="base">
                                        <p:cTn id="38" dur="500" fill="hold"/>
                                        <p:tgtEl>
                                          <p:spTgt spid="63"/>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2" presetClass="entr" presetSubtype="1"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up)">
                                      <p:cBhvr>
                                        <p:cTn id="52" dur="500"/>
                                        <p:tgtEl>
                                          <p:spTgt spid="65"/>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up)">
                                      <p:cBhvr>
                                        <p:cTn id="56" dur="500"/>
                                        <p:tgtEl>
                                          <p:spTgt spid="66"/>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up)">
                                      <p:cBhvr>
                                        <p:cTn id="60" dur="500"/>
                                        <p:tgtEl>
                                          <p:spTgt spid="67"/>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up)">
                                      <p:cBhvr>
                                        <p:cTn id="6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23-Búp bê biết khócKể chuyệnLớp 2Kết nối tri thức với cuộc sống">
            <a:hlinkClick r:id="" action="ppaction://media"/>
            <a:extLst>
              <a:ext uri="{FF2B5EF4-FFF2-40B4-BE49-F238E27FC236}">
                <a16:creationId xmlns:a16="http://schemas.microsoft.com/office/drawing/2014/main" id="{D8B8D71E-E15A-4B80-B1B4-20279B43EF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5323416"/>
            <a:ext cx="609600" cy="609600"/>
          </a:xfrm>
          <a:prstGeom prst="rect">
            <a:avLst/>
          </a:prstGeom>
        </p:spPr>
      </p:pic>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5"/>
            <a:stretch>
              <a:fillRect/>
            </a:stretch>
          </p:blipFill>
          <p:spPr>
            <a:xfrm>
              <a:off x="443945" y="644601"/>
              <a:ext cx="684052" cy="684052"/>
            </a:xfrm>
            <a:prstGeom prst="rect">
              <a:avLst/>
            </a:prstGeom>
          </p:spPr>
        </p:pic>
      </p:grpSp>
      <p:sp>
        <p:nvSpPr>
          <p:cNvPr id="50" name="TextBox 49">
            <a:extLst>
              <a:ext uri="{FF2B5EF4-FFF2-40B4-BE49-F238E27FC236}">
                <a16:creationId xmlns:a16="http://schemas.microsoft.com/office/drawing/2014/main" id="{5467D6B5-831C-4BA5-9C4F-E380E60B062C}"/>
              </a:ext>
            </a:extLst>
          </p:cNvPr>
          <p:cNvSpPr txBox="1"/>
          <p:nvPr/>
        </p:nvSpPr>
        <p:spPr>
          <a:xfrm>
            <a:off x="1050740" y="604416"/>
            <a:ext cx="4511859" cy="707886"/>
          </a:xfrm>
          <a:prstGeom prst="rect">
            <a:avLst/>
          </a:prstGeom>
          <a:noFill/>
        </p:spPr>
        <p:txBody>
          <a:bodyPr wrap="square">
            <a:spAutoFit/>
          </a:bodyPr>
          <a:lstStyle/>
          <a:p>
            <a:pPr algn="just"/>
            <a:r>
              <a:rPr lang="en-US" sz="40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4000" b="1"/>
              <a:t>Nghe kể chuyện.</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1" name="TextBox 50">
            <a:extLst>
              <a:ext uri="{FF2B5EF4-FFF2-40B4-BE49-F238E27FC236}">
                <a16:creationId xmlns:a16="http://schemas.microsoft.com/office/drawing/2014/main" id="{EEA8ECC3-6EF6-4EAE-B6D2-EE9955105526}"/>
              </a:ext>
            </a:extLst>
          </p:cNvPr>
          <p:cNvSpPr txBox="1"/>
          <p:nvPr/>
        </p:nvSpPr>
        <p:spPr>
          <a:xfrm>
            <a:off x="3991409" y="1534584"/>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Búp bê biết khóc</a:t>
            </a:r>
            <a:endParaRPr lang="en-US" sz="3600" dirty="0">
              <a:solidFill>
                <a:srgbClr val="DA172C"/>
              </a:solidFill>
              <a:latin typeface="HP-167" panose="020B0803050302020204" pitchFamily="34" charset="0"/>
            </a:endParaRPr>
          </a:p>
        </p:txBody>
      </p:sp>
      <p:pic>
        <p:nvPicPr>
          <p:cNvPr id="64" name="Picture 63">
            <a:extLst>
              <a:ext uri="{FF2B5EF4-FFF2-40B4-BE49-F238E27FC236}">
                <a16:creationId xmlns:a16="http://schemas.microsoft.com/office/drawing/2014/main" id="{70552954-1E7C-435B-B60F-F3C532BADD53}"/>
              </a:ext>
            </a:extLst>
          </p:cNvPr>
          <p:cNvPicPr>
            <a:picLocks noChangeAspect="1"/>
          </p:cNvPicPr>
          <p:nvPr/>
        </p:nvPicPr>
        <p:blipFill>
          <a:blip r:embed="rId6"/>
          <a:srcRect l="3412" t="4539" r="54318" b="56172"/>
          <a:stretch>
            <a:fillRect/>
          </a:stretch>
        </p:blipFill>
        <p:spPr>
          <a:xfrm>
            <a:off x="359898" y="2607453"/>
            <a:ext cx="2707071" cy="2040747"/>
          </a:xfrm>
          <a:custGeom>
            <a:avLst/>
            <a:gdLst>
              <a:gd name="connsiteX0" fmla="*/ 174682 w 3574221"/>
              <a:gd name="connsiteY0" fmla="*/ 0 h 2694455"/>
              <a:gd name="connsiteX1" fmla="*/ 3399539 w 3574221"/>
              <a:gd name="connsiteY1" fmla="*/ 0 h 2694455"/>
              <a:gd name="connsiteX2" fmla="*/ 3574221 w 3574221"/>
              <a:gd name="connsiteY2" fmla="*/ 174682 h 2694455"/>
              <a:gd name="connsiteX3" fmla="*/ 3574221 w 3574221"/>
              <a:gd name="connsiteY3" fmla="*/ 2519773 h 2694455"/>
              <a:gd name="connsiteX4" fmla="*/ 3399539 w 3574221"/>
              <a:gd name="connsiteY4" fmla="*/ 2694455 h 2694455"/>
              <a:gd name="connsiteX5" fmla="*/ 174682 w 3574221"/>
              <a:gd name="connsiteY5" fmla="*/ 2694455 h 2694455"/>
              <a:gd name="connsiteX6" fmla="*/ 0 w 3574221"/>
              <a:gd name="connsiteY6" fmla="*/ 2519773 h 2694455"/>
              <a:gd name="connsiteX7" fmla="*/ 0 w 3574221"/>
              <a:gd name="connsiteY7" fmla="*/ 174682 h 2694455"/>
              <a:gd name="connsiteX8" fmla="*/ 174682 w 3574221"/>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4221" h="2694455">
                <a:moveTo>
                  <a:pt x="174682" y="0"/>
                </a:moveTo>
                <a:lnTo>
                  <a:pt x="3399539" y="0"/>
                </a:lnTo>
                <a:cubicBezTo>
                  <a:pt x="3496013" y="0"/>
                  <a:pt x="3574221" y="78208"/>
                  <a:pt x="3574221" y="174682"/>
                </a:cubicBezTo>
                <a:lnTo>
                  <a:pt x="3574221" y="2519773"/>
                </a:lnTo>
                <a:cubicBezTo>
                  <a:pt x="3574221" y="2616247"/>
                  <a:pt x="3496013" y="2694455"/>
                  <a:pt x="3399539"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63" name="Picture 62">
            <a:extLst>
              <a:ext uri="{FF2B5EF4-FFF2-40B4-BE49-F238E27FC236}">
                <a16:creationId xmlns:a16="http://schemas.microsoft.com/office/drawing/2014/main" id="{D9EDD11D-B29F-45BB-93C1-D31F93393599}"/>
              </a:ext>
            </a:extLst>
          </p:cNvPr>
          <p:cNvPicPr>
            <a:picLocks noChangeAspect="1"/>
          </p:cNvPicPr>
          <p:nvPr/>
        </p:nvPicPr>
        <p:blipFill>
          <a:blip r:embed="rId6"/>
          <a:srcRect l="52964" t="4800" r="4317" b="55911"/>
          <a:stretch>
            <a:fillRect/>
          </a:stretch>
        </p:blipFill>
        <p:spPr>
          <a:xfrm>
            <a:off x="3250543" y="2607453"/>
            <a:ext cx="2735817" cy="2040747"/>
          </a:xfrm>
          <a:custGeom>
            <a:avLst/>
            <a:gdLst>
              <a:gd name="connsiteX0" fmla="*/ 174682 w 3612175"/>
              <a:gd name="connsiteY0" fmla="*/ 0 h 2694455"/>
              <a:gd name="connsiteX1" fmla="*/ 3437493 w 3612175"/>
              <a:gd name="connsiteY1" fmla="*/ 0 h 2694455"/>
              <a:gd name="connsiteX2" fmla="*/ 3612175 w 3612175"/>
              <a:gd name="connsiteY2" fmla="*/ 174682 h 2694455"/>
              <a:gd name="connsiteX3" fmla="*/ 3612175 w 3612175"/>
              <a:gd name="connsiteY3" fmla="*/ 2519773 h 2694455"/>
              <a:gd name="connsiteX4" fmla="*/ 3437493 w 3612175"/>
              <a:gd name="connsiteY4" fmla="*/ 2694455 h 2694455"/>
              <a:gd name="connsiteX5" fmla="*/ 174682 w 3612175"/>
              <a:gd name="connsiteY5" fmla="*/ 2694455 h 2694455"/>
              <a:gd name="connsiteX6" fmla="*/ 0 w 3612175"/>
              <a:gd name="connsiteY6" fmla="*/ 2519773 h 2694455"/>
              <a:gd name="connsiteX7" fmla="*/ 0 w 3612175"/>
              <a:gd name="connsiteY7" fmla="*/ 174682 h 2694455"/>
              <a:gd name="connsiteX8" fmla="*/ 174682 w 3612175"/>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175" h="2694455">
                <a:moveTo>
                  <a:pt x="174682" y="0"/>
                </a:moveTo>
                <a:lnTo>
                  <a:pt x="3437493" y="0"/>
                </a:lnTo>
                <a:cubicBezTo>
                  <a:pt x="3533967" y="0"/>
                  <a:pt x="3612175" y="78208"/>
                  <a:pt x="3612175" y="174682"/>
                </a:cubicBezTo>
                <a:lnTo>
                  <a:pt x="3612175" y="2519773"/>
                </a:lnTo>
                <a:cubicBezTo>
                  <a:pt x="3612175" y="2616247"/>
                  <a:pt x="3533967" y="2694455"/>
                  <a:pt x="3437493"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62" name="Picture 61">
            <a:extLst>
              <a:ext uri="{FF2B5EF4-FFF2-40B4-BE49-F238E27FC236}">
                <a16:creationId xmlns:a16="http://schemas.microsoft.com/office/drawing/2014/main" id="{A2424695-89CE-4635-A21D-EC2F5B997838}"/>
              </a:ext>
            </a:extLst>
          </p:cNvPr>
          <p:cNvPicPr>
            <a:picLocks noChangeAspect="1"/>
          </p:cNvPicPr>
          <p:nvPr/>
        </p:nvPicPr>
        <p:blipFill>
          <a:blip r:embed="rId6"/>
          <a:srcRect l="52427" t="52937" r="3889" b="5347"/>
          <a:stretch>
            <a:fillRect/>
          </a:stretch>
        </p:blipFill>
        <p:spPr>
          <a:xfrm>
            <a:off x="9090003" y="2607453"/>
            <a:ext cx="2735817" cy="2040747"/>
          </a:xfrm>
          <a:custGeom>
            <a:avLst/>
            <a:gdLst>
              <a:gd name="connsiteX0" fmla="*/ 239800 w 3693814"/>
              <a:gd name="connsiteY0" fmla="*/ 0 h 2860895"/>
              <a:gd name="connsiteX1" fmla="*/ 3454014 w 3693814"/>
              <a:gd name="connsiteY1" fmla="*/ 0 h 2860895"/>
              <a:gd name="connsiteX2" fmla="*/ 3693814 w 3693814"/>
              <a:gd name="connsiteY2" fmla="*/ 239800 h 2860895"/>
              <a:gd name="connsiteX3" fmla="*/ 3693814 w 3693814"/>
              <a:gd name="connsiteY3" fmla="*/ 2621095 h 2860895"/>
              <a:gd name="connsiteX4" fmla="*/ 3454014 w 3693814"/>
              <a:gd name="connsiteY4" fmla="*/ 2860895 h 2860895"/>
              <a:gd name="connsiteX5" fmla="*/ 239800 w 3693814"/>
              <a:gd name="connsiteY5" fmla="*/ 2860895 h 2860895"/>
              <a:gd name="connsiteX6" fmla="*/ 0 w 3693814"/>
              <a:gd name="connsiteY6" fmla="*/ 2621095 h 2860895"/>
              <a:gd name="connsiteX7" fmla="*/ 0 w 3693814"/>
              <a:gd name="connsiteY7" fmla="*/ 239800 h 2860895"/>
              <a:gd name="connsiteX8" fmla="*/ 239800 w 3693814"/>
              <a:gd name="connsiteY8" fmla="*/ 0 h 28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814" h="2860895">
                <a:moveTo>
                  <a:pt x="239800" y="0"/>
                </a:moveTo>
                <a:lnTo>
                  <a:pt x="3454014" y="0"/>
                </a:lnTo>
                <a:cubicBezTo>
                  <a:pt x="3586452" y="0"/>
                  <a:pt x="3693814" y="107362"/>
                  <a:pt x="3693814" y="239800"/>
                </a:cubicBezTo>
                <a:lnTo>
                  <a:pt x="3693814" y="2621095"/>
                </a:lnTo>
                <a:cubicBezTo>
                  <a:pt x="3693814" y="2753533"/>
                  <a:pt x="3586452" y="2860895"/>
                  <a:pt x="3454014" y="2860895"/>
                </a:cubicBezTo>
                <a:lnTo>
                  <a:pt x="239800" y="2860895"/>
                </a:lnTo>
                <a:cubicBezTo>
                  <a:pt x="107362" y="2860895"/>
                  <a:pt x="0" y="2753533"/>
                  <a:pt x="0" y="2621095"/>
                </a:cubicBezTo>
                <a:lnTo>
                  <a:pt x="0" y="239800"/>
                </a:lnTo>
                <a:cubicBezTo>
                  <a:pt x="0" y="107362"/>
                  <a:pt x="107362" y="0"/>
                  <a:pt x="239800" y="0"/>
                </a:cubicBezTo>
                <a:close/>
              </a:path>
            </a:pathLst>
          </a:custGeom>
          <a:effectLst>
            <a:outerShdw blurRad="50800" dist="38100" dir="5400000" algn="t" rotWithShape="0">
              <a:prstClr val="black">
                <a:alpha val="40000"/>
              </a:prstClr>
            </a:outerShdw>
            <a:softEdge rad="12700"/>
          </a:effectLst>
        </p:spPr>
      </p:pic>
      <p:pic>
        <p:nvPicPr>
          <p:cNvPr id="61" name="Picture 60">
            <a:extLst>
              <a:ext uri="{FF2B5EF4-FFF2-40B4-BE49-F238E27FC236}">
                <a16:creationId xmlns:a16="http://schemas.microsoft.com/office/drawing/2014/main" id="{79009E26-63DD-444B-A543-75B83864F689}"/>
              </a:ext>
            </a:extLst>
          </p:cNvPr>
          <p:cNvPicPr>
            <a:picLocks noChangeAspect="1"/>
          </p:cNvPicPr>
          <p:nvPr/>
        </p:nvPicPr>
        <p:blipFill>
          <a:blip r:embed="rId6"/>
          <a:srcRect l="2640" t="52966" r="53462" b="5347"/>
          <a:stretch>
            <a:fillRect/>
          </a:stretch>
        </p:blipFill>
        <p:spPr>
          <a:xfrm>
            <a:off x="6199358" y="2607453"/>
            <a:ext cx="2707070" cy="2039343"/>
          </a:xfrm>
          <a:custGeom>
            <a:avLst/>
            <a:gdLst>
              <a:gd name="connsiteX0" fmla="*/ 194407 w 3711921"/>
              <a:gd name="connsiteY0" fmla="*/ 0 h 2858928"/>
              <a:gd name="connsiteX1" fmla="*/ 3517514 w 3711921"/>
              <a:gd name="connsiteY1" fmla="*/ 0 h 2858928"/>
              <a:gd name="connsiteX2" fmla="*/ 3711921 w 3711921"/>
              <a:gd name="connsiteY2" fmla="*/ 194407 h 2858928"/>
              <a:gd name="connsiteX3" fmla="*/ 3711921 w 3711921"/>
              <a:gd name="connsiteY3" fmla="*/ 2664521 h 2858928"/>
              <a:gd name="connsiteX4" fmla="*/ 3517514 w 3711921"/>
              <a:gd name="connsiteY4" fmla="*/ 2858928 h 2858928"/>
              <a:gd name="connsiteX5" fmla="*/ 194407 w 3711921"/>
              <a:gd name="connsiteY5" fmla="*/ 2858928 h 2858928"/>
              <a:gd name="connsiteX6" fmla="*/ 0 w 3711921"/>
              <a:gd name="connsiteY6" fmla="*/ 2664521 h 2858928"/>
              <a:gd name="connsiteX7" fmla="*/ 0 w 3711921"/>
              <a:gd name="connsiteY7" fmla="*/ 194407 h 2858928"/>
              <a:gd name="connsiteX8" fmla="*/ 194407 w 3711921"/>
              <a:gd name="connsiteY8" fmla="*/ 0 h 285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921" h="2858928">
                <a:moveTo>
                  <a:pt x="194407" y="0"/>
                </a:moveTo>
                <a:lnTo>
                  <a:pt x="3517514" y="0"/>
                </a:lnTo>
                <a:cubicBezTo>
                  <a:pt x="3624882" y="0"/>
                  <a:pt x="3711921" y="87039"/>
                  <a:pt x="3711921" y="194407"/>
                </a:cubicBezTo>
                <a:lnTo>
                  <a:pt x="3711921" y="2664521"/>
                </a:lnTo>
                <a:cubicBezTo>
                  <a:pt x="3711921" y="2771889"/>
                  <a:pt x="3624882" y="2858928"/>
                  <a:pt x="3517514" y="2858928"/>
                </a:cubicBezTo>
                <a:lnTo>
                  <a:pt x="194407" y="2858928"/>
                </a:lnTo>
                <a:cubicBezTo>
                  <a:pt x="87039" y="2858928"/>
                  <a:pt x="0" y="2771889"/>
                  <a:pt x="0" y="2664521"/>
                </a:cubicBezTo>
                <a:lnTo>
                  <a:pt x="0" y="194407"/>
                </a:lnTo>
                <a:cubicBezTo>
                  <a:pt x="0" y="87039"/>
                  <a:pt x="87039" y="0"/>
                  <a:pt x="194407" y="0"/>
                </a:cubicBezTo>
                <a:close/>
              </a:path>
            </a:pathLst>
          </a:custGeom>
          <a:effectLst>
            <a:outerShdw blurRad="50800" dist="38100" dir="5400000" algn="t" rotWithShape="0">
              <a:prstClr val="black">
                <a:alpha val="40000"/>
              </a:prstClr>
            </a:outerShdw>
            <a:softEdge rad="12700"/>
          </a:effectLst>
        </p:spPr>
      </p:pic>
    </p:spTree>
    <p:extLst>
      <p:ext uri="{BB962C8B-B14F-4D97-AF65-F5344CB8AC3E}">
        <p14:creationId xmlns:p14="http://schemas.microsoft.com/office/powerpoint/2010/main" val="1274835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0"/>
                                        </p:tgtEl>
                                        <p:attrNameLst>
                                          <p:attrName>ppt_y</p:attrName>
                                        </p:attrNameLst>
                                      </p:cBhvr>
                                      <p:tavLst>
                                        <p:tav tm="0">
                                          <p:val>
                                            <p:strVal val="#ppt_y"/>
                                          </p:val>
                                        </p:tav>
                                        <p:tav tm="100000">
                                          <p:val>
                                            <p:strVal val="#ppt_y"/>
                                          </p:val>
                                        </p:tav>
                                      </p:tavLst>
                                    </p:anim>
                                    <p:anim calcmode="lin" valueType="num">
                                      <p:cBhvr>
                                        <p:cTn id="9"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500" fill="hold"/>
                                        <p:tgtEl>
                                          <p:spTgt spid="64"/>
                                        </p:tgtEl>
                                        <p:attrNameLst>
                                          <p:attrName>ppt_x</p:attrName>
                                        </p:attrNameLst>
                                      </p:cBhvr>
                                      <p:tavLst>
                                        <p:tav tm="0">
                                          <p:val>
                                            <p:strVal val="#ppt_x"/>
                                          </p:val>
                                        </p:tav>
                                        <p:tav tm="100000">
                                          <p:val>
                                            <p:strVal val="#ppt_x"/>
                                          </p:val>
                                        </p:tav>
                                      </p:tavLst>
                                    </p:anim>
                                    <p:anim calcmode="lin" valueType="num">
                                      <p:cBhvr additive="base">
                                        <p:cTn id="21" dur="500" fill="hold"/>
                                        <p:tgtEl>
                                          <p:spTgt spid="6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ppt_x"/>
                                          </p:val>
                                        </p:tav>
                                        <p:tav tm="100000">
                                          <p:val>
                                            <p:strVal val="#ppt_x"/>
                                          </p:val>
                                        </p:tav>
                                      </p:tavLst>
                                    </p:anim>
                                    <p:anim calcmode="lin" valueType="num">
                                      <p:cBhvr additive="base">
                                        <p:cTn id="29" dur="500" fill="hold"/>
                                        <p:tgtEl>
                                          <p:spTgt spid="6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ppt_x"/>
                                          </p:val>
                                        </p:tav>
                                        <p:tav tm="100000">
                                          <p:val>
                                            <p:strVal val="#ppt_x"/>
                                          </p:val>
                                        </p:tav>
                                      </p:tavLst>
                                    </p:anim>
                                    <p:anim calcmode="lin" valueType="num">
                                      <p:cBhvr additive="base">
                                        <p:cTn id="3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008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2"/>
            <a:stretch>
              <a:fillRect/>
            </a:stretch>
          </p:blipFill>
          <p:spPr>
            <a:xfrm>
              <a:off x="443945" y="644601"/>
              <a:ext cx="684052" cy="684052"/>
            </a:xfrm>
            <a:prstGeom prst="rect">
              <a:avLst/>
            </a:prstGeom>
          </p:spPr>
        </p:pic>
      </p:grpSp>
      <p:sp>
        <p:nvSpPr>
          <p:cNvPr id="50" name="TextBox 49">
            <a:extLst>
              <a:ext uri="{FF2B5EF4-FFF2-40B4-BE49-F238E27FC236}">
                <a16:creationId xmlns:a16="http://schemas.microsoft.com/office/drawing/2014/main" id="{5467D6B5-831C-4BA5-9C4F-E380E60B062C}"/>
              </a:ext>
            </a:extLst>
          </p:cNvPr>
          <p:cNvSpPr txBox="1"/>
          <p:nvPr/>
        </p:nvSpPr>
        <p:spPr>
          <a:xfrm>
            <a:off x="1050740" y="604416"/>
            <a:ext cx="10684060" cy="707886"/>
          </a:xfrm>
          <a:prstGeom prst="rect">
            <a:avLst/>
          </a:prstGeom>
          <a:noFill/>
        </p:spPr>
        <p:txBody>
          <a:bodyPr wrap="square">
            <a:spAutoFit/>
          </a:bodyPr>
          <a:lstStyle/>
          <a:p>
            <a:pPr algn="just"/>
            <a:r>
              <a:rPr lang="en-US" sz="40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3</a:t>
            </a:r>
            <a:r>
              <a:rPr lang="en-US" sz="4000" b="1">
                <a:solidFill>
                  <a:srgbClr val="FF8A1A"/>
                </a:solidFill>
                <a:latin typeface="HP-167" panose="020B0803050302020204" pitchFamily="34" charset="0"/>
                <a:ea typeface="Arial-Rounded" panose="020B0500000000000000" pitchFamily="34" charset="0"/>
                <a:cs typeface="Arial-Rounded" panose="020B0500000000000000" pitchFamily="34" charset="0"/>
              </a:rPr>
              <a:t>.</a:t>
            </a:r>
            <a:r>
              <a:rPr lang="en-US" sz="32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en-US" sz="4000" b="1"/>
              <a:t>Chọn kể 1 – 2 đoạn của câu chuyện theo tranh</a:t>
            </a:r>
            <a:endParaRPr lang="en-US" sz="40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1" name="TextBox 50">
            <a:extLst>
              <a:ext uri="{FF2B5EF4-FFF2-40B4-BE49-F238E27FC236}">
                <a16:creationId xmlns:a16="http://schemas.microsoft.com/office/drawing/2014/main" id="{EEA8ECC3-6EF6-4EAE-B6D2-EE9955105526}"/>
              </a:ext>
            </a:extLst>
          </p:cNvPr>
          <p:cNvSpPr txBox="1"/>
          <p:nvPr/>
        </p:nvSpPr>
        <p:spPr>
          <a:xfrm>
            <a:off x="3991409" y="1336646"/>
            <a:ext cx="4397795" cy="646331"/>
          </a:xfrm>
          <a:prstGeom prst="rect">
            <a:avLst/>
          </a:prstGeom>
          <a:noFill/>
        </p:spPr>
        <p:txBody>
          <a:bodyPr wrap="square" rtlCol="0">
            <a:spAutoFit/>
          </a:bodyPr>
          <a:lstStyle/>
          <a:p>
            <a:pPr algn="ctr"/>
            <a:r>
              <a:rPr lang="en-US" sz="3600">
                <a:solidFill>
                  <a:srgbClr val="DA172C"/>
                </a:solidFill>
                <a:latin typeface="HP-167" panose="020B0803050302020204" pitchFamily="34" charset="0"/>
              </a:rPr>
              <a:t>Búp bê biết khóc</a:t>
            </a:r>
            <a:endParaRPr lang="en-US" sz="3600" dirty="0">
              <a:solidFill>
                <a:srgbClr val="DA172C"/>
              </a:solidFill>
              <a:latin typeface="HP-167" panose="020B0803050302020204" pitchFamily="34" charset="0"/>
            </a:endParaRPr>
          </a:p>
        </p:txBody>
      </p:sp>
      <p:grpSp>
        <p:nvGrpSpPr>
          <p:cNvPr id="2" name="Group 1">
            <a:extLst>
              <a:ext uri="{FF2B5EF4-FFF2-40B4-BE49-F238E27FC236}">
                <a16:creationId xmlns:a16="http://schemas.microsoft.com/office/drawing/2014/main" id="{983A4A50-70E8-47F6-8171-6DA9C7873C47}"/>
              </a:ext>
            </a:extLst>
          </p:cNvPr>
          <p:cNvGrpSpPr/>
          <p:nvPr/>
        </p:nvGrpSpPr>
        <p:grpSpPr>
          <a:xfrm>
            <a:off x="359898" y="2180915"/>
            <a:ext cx="11465922" cy="4409254"/>
            <a:chOff x="359898" y="2180915"/>
            <a:chExt cx="11465922" cy="4409254"/>
          </a:xfrm>
        </p:grpSpPr>
        <p:pic>
          <p:nvPicPr>
            <p:cNvPr id="64" name="Picture 63">
              <a:extLst>
                <a:ext uri="{FF2B5EF4-FFF2-40B4-BE49-F238E27FC236}">
                  <a16:creationId xmlns:a16="http://schemas.microsoft.com/office/drawing/2014/main" id="{70552954-1E7C-435B-B60F-F3C532BADD53}"/>
                </a:ext>
              </a:extLst>
            </p:cNvPr>
            <p:cNvPicPr>
              <a:picLocks noChangeAspect="1"/>
            </p:cNvPicPr>
            <p:nvPr/>
          </p:nvPicPr>
          <p:blipFill>
            <a:blip r:embed="rId3"/>
            <a:srcRect l="3412" t="4539" r="54318" b="56172"/>
            <a:stretch>
              <a:fillRect/>
            </a:stretch>
          </p:blipFill>
          <p:spPr>
            <a:xfrm>
              <a:off x="359898" y="2180915"/>
              <a:ext cx="2707071" cy="2040747"/>
            </a:xfrm>
            <a:custGeom>
              <a:avLst/>
              <a:gdLst>
                <a:gd name="connsiteX0" fmla="*/ 174682 w 3574221"/>
                <a:gd name="connsiteY0" fmla="*/ 0 h 2694455"/>
                <a:gd name="connsiteX1" fmla="*/ 3399539 w 3574221"/>
                <a:gd name="connsiteY1" fmla="*/ 0 h 2694455"/>
                <a:gd name="connsiteX2" fmla="*/ 3574221 w 3574221"/>
                <a:gd name="connsiteY2" fmla="*/ 174682 h 2694455"/>
                <a:gd name="connsiteX3" fmla="*/ 3574221 w 3574221"/>
                <a:gd name="connsiteY3" fmla="*/ 2519773 h 2694455"/>
                <a:gd name="connsiteX4" fmla="*/ 3399539 w 3574221"/>
                <a:gd name="connsiteY4" fmla="*/ 2694455 h 2694455"/>
                <a:gd name="connsiteX5" fmla="*/ 174682 w 3574221"/>
                <a:gd name="connsiteY5" fmla="*/ 2694455 h 2694455"/>
                <a:gd name="connsiteX6" fmla="*/ 0 w 3574221"/>
                <a:gd name="connsiteY6" fmla="*/ 2519773 h 2694455"/>
                <a:gd name="connsiteX7" fmla="*/ 0 w 3574221"/>
                <a:gd name="connsiteY7" fmla="*/ 174682 h 2694455"/>
                <a:gd name="connsiteX8" fmla="*/ 174682 w 3574221"/>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4221" h="2694455">
                  <a:moveTo>
                    <a:pt x="174682" y="0"/>
                  </a:moveTo>
                  <a:lnTo>
                    <a:pt x="3399539" y="0"/>
                  </a:lnTo>
                  <a:cubicBezTo>
                    <a:pt x="3496013" y="0"/>
                    <a:pt x="3574221" y="78208"/>
                    <a:pt x="3574221" y="174682"/>
                  </a:cubicBezTo>
                  <a:lnTo>
                    <a:pt x="3574221" y="2519773"/>
                  </a:lnTo>
                  <a:cubicBezTo>
                    <a:pt x="3574221" y="2616247"/>
                    <a:pt x="3496013" y="2694455"/>
                    <a:pt x="3399539"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63" name="Picture 62">
              <a:extLst>
                <a:ext uri="{FF2B5EF4-FFF2-40B4-BE49-F238E27FC236}">
                  <a16:creationId xmlns:a16="http://schemas.microsoft.com/office/drawing/2014/main" id="{D9EDD11D-B29F-45BB-93C1-D31F93393599}"/>
                </a:ext>
              </a:extLst>
            </p:cNvPr>
            <p:cNvPicPr>
              <a:picLocks noChangeAspect="1"/>
            </p:cNvPicPr>
            <p:nvPr/>
          </p:nvPicPr>
          <p:blipFill>
            <a:blip r:embed="rId3"/>
            <a:srcRect l="52964" t="4800" r="4317" b="55911"/>
            <a:stretch>
              <a:fillRect/>
            </a:stretch>
          </p:blipFill>
          <p:spPr>
            <a:xfrm>
              <a:off x="3250543" y="2180915"/>
              <a:ext cx="2735817" cy="2040747"/>
            </a:xfrm>
            <a:custGeom>
              <a:avLst/>
              <a:gdLst>
                <a:gd name="connsiteX0" fmla="*/ 174682 w 3612175"/>
                <a:gd name="connsiteY0" fmla="*/ 0 h 2694455"/>
                <a:gd name="connsiteX1" fmla="*/ 3437493 w 3612175"/>
                <a:gd name="connsiteY1" fmla="*/ 0 h 2694455"/>
                <a:gd name="connsiteX2" fmla="*/ 3612175 w 3612175"/>
                <a:gd name="connsiteY2" fmla="*/ 174682 h 2694455"/>
                <a:gd name="connsiteX3" fmla="*/ 3612175 w 3612175"/>
                <a:gd name="connsiteY3" fmla="*/ 2519773 h 2694455"/>
                <a:gd name="connsiteX4" fmla="*/ 3437493 w 3612175"/>
                <a:gd name="connsiteY4" fmla="*/ 2694455 h 2694455"/>
                <a:gd name="connsiteX5" fmla="*/ 174682 w 3612175"/>
                <a:gd name="connsiteY5" fmla="*/ 2694455 h 2694455"/>
                <a:gd name="connsiteX6" fmla="*/ 0 w 3612175"/>
                <a:gd name="connsiteY6" fmla="*/ 2519773 h 2694455"/>
                <a:gd name="connsiteX7" fmla="*/ 0 w 3612175"/>
                <a:gd name="connsiteY7" fmla="*/ 174682 h 2694455"/>
                <a:gd name="connsiteX8" fmla="*/ 174682 w 3612175"/>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175" h="2694455">
                  <a:moveTo>
                    <a:pt x="174682" y="0"/>
                  </a:moveTo>
                  <a:lnTo>
                    <a:pt x="3437493" y="0"/>
                  </a:lnTo>
                  <a:cubicBezTo>
                    <a:pt x="3533967" y="0"/>
                    <a:pt x="3612175" y="78208"/>
                    <a:pt x="3612175" y="174682"/>
                  </a:cubicBezTo>
                  <a:lnTo>
                    <a:pt x="3612175" y="2519773"/>
                  </a:lnTo>
                  <a:cubicBezTo>
                    <a:pt x="3612175" y="2616247"/>
                    <a:pt x="3533967" y="2694455"/>
                    <a:pt x="3437493"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pic>
          <p:nvPicPr>
            <p:cNvPr id="62" name="Picture 61">
              <a:extLst>
                <a:ext uri="{FF2B5EF4-FFF2-40B4-BE49-F238E27FC236}">
                  <a16:creationId xmlns:a16="http://schemas.microsoft.com/office/drawing/2014/main" id="{A2424695-89CE-4635-A21D-EC2F5B997838}"/>
                </a:ext>
              </a:extLst>
            </p:cNvPr>
            <p:cNvPicPr>
              <a:picLocks noChangeAspect="1"/>
            </p:cNvPicPr>
            <p:nvPr/>
          </p:nvPicPr>
          <p:blipFill>
            <a:blip r:embed="rId3"/>
            <a:srcRect l="52427" t="52937" r="3889" b="5347"/>
            <a:stretch>
              <a:fillRect/>
            </a:stretch>
          </p:blipFill>
          <p:spPr>
            <a:xfrm>
              <a:off x="9090003" y="2180915"/>
              <a:ext cx="2735817" cy="2040747"/>
            </a:xfrm>
            <a:custGeom>
              <a:avLst/>
              <a:gdLst>
                <a:gd name="connsiteX0" fmla="*/ 239800 w 3693814"/>
                <a:gd name="connsiteY0" fmla="*/ 0 h 2860895"/>
                <a:gd name="connsiteX1" fmla="*/ 3454014 w 3693814"/>
                <a:gd name="connsiteY1" fmla="*/ 0 h 2860895"/>
                <a:gd name="connsiteX2" fmla="*/ 3693814 w 3693814"/>
                <a:gd name="connsiteY2" fmla="*/ 239800 h 2860895"/>
                <a:gd name="connsiteX3" fmla="*/ 3693814 w 3693814"/>
                <a:gd name="connsiteY3" fmla="*/ 2621095 h 2860895"/>
                <a:gd name="connsiteX4" fmla="*/ 3454014 w 3693814"/>
                <a:gd name="connsiteY4" fmla="*/ 2860895 h 2860895"/>
                <a:gd name="connsiteX5" fmla="*/ 239800 w 3693814"/>
                <a:gd name="connsiteY5" fmla="*/ 2860895 h 2860895"/>
                <a:gd name="connsiteX6" fmla="*/ 0 w 3693814"/>
                <a:gd name="connsiteY6" fmla="*/ 2621095 h 2860895"/>
                <a:gd name="connsiteX7" fmla="*/ 0 w 3693814"/>
                <a:gd name="connsiteY7" fmla="*/ 239800 h 2860895"/>
                <a:gd name="connsiteX8" fmla="*/ 239800 w 3693814"/>
                <a:gd name="connsiteY8" fmla="*/ 0 h 28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814" h="2860895">
                  <a:moveTo>
                    <a:pt x="239800" y="0"/>
                  </a:moveTo>
                  <a:lnTo>
                    <a:pt x="3454014" y="0"/>
                  </a:lnTo>
                  <a:cubicBezTo>
                    <a:pt x="3586452" y="0"/>
                    <a:pt x="3693814" y="107362"/>
                    <a:pt x="3693814" y="239800"/>
                  </a:cubicBezTo>
                  <a:lnTo>
                    <a:pt x="3693814" y="2621095"/>
                  </a:lnTo>
                  <a:cubicBezTo>
                    <a:pt x="3693814" y="2753533"/>
                    <a:pt x="3586452" y="2860895"/>
                    <a:pt x="3454014" y="2860895"/>
                  </a:cubicBezTo>
                  <a:lnTo>
                    <a:pt x="239800" y="2860895"/>
                  </a:lnTo>
                  <a:cubicBezTo>
                    <a:pt x="107362" y="2860895"/>
                    <a:pt x="0" y="2753533"/>
                    <a:pt x="0" y="2621095"/>
                  </a:cubicBezTo>
                  <a:lnTo>
                    <a:pt x="0" y="239800"/>
                  </a:lnTo>
                  <a:cubicBezTo>
                    <a:pt x="0" y="107362"/>
                    <a:pt x="107362" y="0"/>
                    <a:pt x="239800" y="0"/>
                  </a:cubicBezTo>
                  <a:close/>
                </a:path>
              </a:pathLst>
            </a:custGeom>
            <a:effectLst>
              <a:outerShdw blurRad="50800" dist="38100" dir="5400000" algn="t" rotWithShape="0">
                <a:prstClr val="black">
                  <a:alpha val="40000"/>
                </a:prstClr>
              </a:outerShdw>
              <a:softEdge rad="12700"/>
            </a:effectLst>
          </p:spPr>
        </p:pic>
        <p:pic>
          <p:nvPicPr>
            <p:cNvPr id="61" name="Picture 60">
              <a:extLst>
                <a:ext uri="{FF2B5EF4-FFF2-40B4-BE49-F238E27FC236}">
                  <a16:creationId xmlns:a16="http://schemas.microsoft.com/office/drawing/2014/main" id="{79009E26-63DD-444B-A543-75B83864F689}"/>
                </a:ext>
              </a:extLst>
            </p:cNvPr>
            <p:cNvPicPr>
              <a:picLocks noChangeAspect="1"/>
            </p:cNvPicPr>
            <p:nvPr/>
          </p:nvPicPr>
          <p:blipFill>
            <a:blip r:embed="rId3"/>
            <a:srcRect l="2640" t="52966" r="53462" b="5347"/>
            <a:stretch>
              <a:fillRect/>
            </a:stretch>
          </p:blipFill>
          <p:spPr>
            <a:xfrm>
              <a:off x="6199358" y="2180915"/>
              <a:ext cx="2707070" cy="2039343"/>
            </a:xfrm>
            <a:custGeom>
              <a:avLst/>
              <a:gdLst>
                <a:gd name="connsiteX0" fmla="*/ 194407 w 3711921"/>
                <a:gd name="connsiteY0" fmla="*/ 0 h 2858928"/>
                <a:gd name="connsiteX1" fmla="*/ 3517514 w 3711921"/>
                <a:gd name="connsiteY1" fmla="*/ 0 h 2858928"/>
                <a:gd name="connsiteX2" fmla="*/ 3711921 w 3711921"/>
                <a:gd name="connsiteY2" fmla="*/ 194407 h 2858928"/>
                <a:gd name="connsiteX3" fmla="*/ 3711921 w 3711921"/>
                <a:gd name="connsiteY3" fmla="*/ 2664521 h 2858928"/>
                <a:gd name="connsiteX4" fmla="*/ 3517514 w 3711921"/>
                <a:gd name="connsiteY4" fmla="*/ 2858928 h 2858928"/>
                <a:gd name="connsiteX5" fmla="*/ 194407 w 3711921"/>
                <a:gd name="connsiteY5" fmla="*/ 2858928 h 2858928"/>
                <a:gd name="connsiteX6" fmla="*/ 0 w 3711921"/>
                <a:gd name="connsiteY6" fmla="*/ 2664521 h 2858928"/>
                <a:gd name="connsiteX7" fmla="*/ 0 w 3711921"/>
                <a:gd name="connsiteY7" fmla="*/ 194407 h 2858928"/>
                <a:gd name="connsiteX8" fmla="*/ 194407 w 3711921"/>
                <a:gd name="connsiteY8" fmla="*/ 0 h 285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921" h="2858928">
                  <a:moveTo>
                    <a:pt x="194407" y="0"/>
                  </a:moveTo>
                  <a:lnTo>
                    <a:pt x="3517514" y="0"/>
                  </a:lnTo>
                  <a:cubicBezTo>
                    <a:pt x="3624882" y="0"/>
                    <a:pt x="3711921" y="87039"/>
                    <a:pt x="3711921" y="194407"/>
                  </a:cubicBezTo>
                  <a:lnTo>
                    <a:pt x="3711921" y="2664521"/>
                  </a:lnTo>
                  <a:cubicBezTo>
                    <a:pt x="3711921" y="2771889"/>
                    <a:pt x="3624882" y="2858928"/>
                    <a:pt x="3517514" y="2858928"/>
                  </a:cubicBezTo>
                  <a:lnTo>
                    <a:pt x="194407" y="2858928"/>
                  </a:lnTo>
                  <a:cubicBezTo>
                    <a:pt x="87039" y="2858928"/>
                    <a:pt x="0" y="2771889"/>
                    <a:pt x="0" y="2664521"/>
                  </a:cubicBezTo>
                  <a:lnTo>
                    <a:pt x="0" y="194407"/>
                  </a:lnTo>
                  <a:cubicBezTo>
                    <a:pt x="0" y="87039"/>
                    <a:pt x="87039" y="0"/>
                    <a:pt x="194407" y="0"/>
                  </a:cubicBezTo>
                  <a:close/>
                </a:path>
              </a:pathLst>
            </a:custGeom>
            <a:effectLst>
              <a:outerShdw blurRad="50800" dist="38100" dir="5400000" algn="t" rotWithShape="0">
                <a:prstClr val="black">
                  <a:alpha val="40000"/>
                </a:prstClr>
              </a:outerShdw>
              <a:softEdge rad="12700"/>
            </a:effectLst>
          </p:spPr>
        </p:pic>
        <p:sp>
          <p:nvSpPr>
            <p:cNvPr id="14" name="TextBox 13">
              <a:extLst>
                <a:ext uri="{FF2B5EF4-FFF2-40B4-BE49-F238E27FC236}">
                  <a16:creationId xmlns:a16="http://schemas.microsoft.com/office/drawing/2014/main" id="{08E0C60B-EE4D-4BE7-A6D6-4C920E2CA33D}"/>
                </a:ext>
              </a:extLst>
            </p:cNvPr>
            <p:cNvSpPr txBox="1"/>
            <p:nvPr/>
          </p:nvSpPr>
          <p:spPr>
            <a:xfrm>
              <a:off x="369706" y="4343400"/>
              <a:ext cx="2697263" cy="2246769"/>
            </a:xfrm>
            <a:prstGeom prst="rect">
              <a:avLst/>
            </a:prstGeom>
            <a:noFill/>
          </p:spPr>
          <p:txBody>
            <a:bodyPr wrap="square">
              <a:spAutoFit/>
            </a:bodyPr>
            <a:lstStyle/>
            <a:p>
              <a:pPr algn="ctr"/>
              <a:r>
                <a:rPr lang="en-VN" sz="2800">
                  <a:solidFill>
                    <a:schemeClr val="bg1">
                      <a:lumMod val="10000"/>
                    </a:schemeClr>
                  </a:solidFill>
                  <a:latin typeface="+mj-lt"/>
                </a:rPr>
                <a:t>Sinh nhật 6 tuổi Hoa được tặng quà gì? Hoa yêu thích món đồ đó như thế nào?</a:t>
              </a:r>
              <a:endParaRPr lang="en-VN" sz="2800" dirty="0">
                <a:solidFill>
                  <a:schemeClr val="bg1">
                    <a:lumMod val="10000"/>
                  </a:schemeClr>
                </a:solidFill>
                <a:latin typeface="+mj-lt"/>
              </a:endParaRPr>
            </a:p>
          </p:txBody>
        </p:sp>
        <p:sp>
          <p:nvSpPr>
            <p:cNvPr id="15" name="TextBox 14">
              <a:extLst>
                <a:ext uri="{FF2B5EF4-FFF2-40B4-BE49-F238E27FC236}">
                  <a16:creationId xmlns:a16="http://schemas.microsoft.com/office/drawing/2014/main" id="{19F89645-D701-42FD-90FD-100C1CDD79E2}"/>
                </a:ext>
              </a:extLst>
            </p:cNvPr>
            <p:cNvSpPr txBox="1"/>
            <p:nvPr/>
          </p:nvSpPr>
          <p:spPr>
            <a:xfrm>
              <a:off x="3234699" y="4343400"/>
              <a:ext cx="2697263" cy="2246769"/>
            </a:xfrm>
            <a:prstGeom prst="rect">
              <a:avLst/>
            </a:prstGeom>
            <a:noFill/>
          </p:spPr>
          <p:txBody>
            <a:bodyPr wrap="square">
              <a:spAutoFit/>
            </a:bodyPr>
            <a:lstStyle/>
            <a:p>
              <a:pPr algn="ctr"/>
              <a:r>
                <a:rPr lang="en-VN" sz="2800">
                  <a:solidFill>
                    <a:schemeClr val="bg1">
                      <a:lumMod val="10000"/>
                    </a:schemeClr>
                  </a:solidFill>
                  <a:latin typeface="+mj-lt"/>
                </a:rPr>
                <a:t>Sinh nhật 7 tuổi</a:t>
              </a:r>
              <a:r>
                <a:rPr lang="en-US" sz="2800">
                  <a:solidFill>
                    <a:schemeClr val="bg1">
                      <a:lumMod val="10000"/>
                    </a:schemeClr>
                  </a:solidFill>
                  <a:latin typeface="+mj-lt"/>
                </a:rPr>
                <a:t>,</a:t>
              </a:r>
              <a:r>
                <a:rPr lang="en-VN" sz="2800">
                  <a:solidFill>
                    <a:schemeClr val="bg1">
                      <a:lumMod val="10000"/>
                    </a:schemeClr>
                  </a:solidFill>
                  <a:latin typeface="+mj-lt"/>
                </a:rPr>
                <a:t> Hoa được tặng quà gì? Hoa đã làm gì với món quà cũ?</a:t>
              </a:r>
              <a:endParaRPr lang="en-VN" sz="2800" dirty="0">
                <a:solidFill>
                  <a:schemeClr val="bg1">
                    <a:lumMod val="10000"/>
                  </a:schemeClr>
                </a:solidFill>
                <a:latin typeface="+mj-lt"/>
              </a:endParaRPr>
            </a:p>
          </p:txBody>
        </p:sp>
        <p:sp>
          <p:nvSpPr>
            <p:cNvPr id="16" name="TextBox 15">
              <a:extLst>
                <a:ext uri="{FF2B5EF4-FFF2-40B4-BE49-F238E27FC236}">
                  <a16:creationId xmlns:a16="http://schemas.microsoft.com/office/drawing/2014/main" id="{34DA95AD-B0A5-4234-8BE5-0D3A974C305F}"/>
                </a:ext>
              </a:extLst>
            </p:cNvPr>
            <p:cNvSpPr txBox="1"/>
            <p:nvPr/>
          </p:nvSpPr>
          <p:spPr>
            <a:xfrm>
              <a:off x="6174422" y="4343400"/>
              <a:ext cx="2697263" cy="954107"/>
            </a:xfrm>
            <a:prstGeom prst="rect">
              <a:avLst/>
            </a:prstGeom>
            <a:noFill/>
          </p:spPr>
          <p:txBody>
            <a:bodyPr wrap="square">
              <a:spAutoFit/>
            </a:bodyPr>
            <a:lstStyle/>
            <a:p>
              <a:pPr algn="ctr"/>
              <a:r>
                <a:rPr lang="en-VN" sz="2800">
                  <a:solidFill>
                    <a:schemeClr val="bg1">
                      <a:lumMod val="10000"/>
                    </a:schemeClr>
                  </a:solidFill>
                  <a:latin typeface="+mj-lt"/>
                </a:rPr>
                <a:t>Hoa nằm mơ thấy gì?</a:t>
              </a:r>
              <a:endParaRPr lang="en-VN" sz="2800" dirty="0">
                <a:solidFill>
                  <a:schemeClr val="bg1">
                    <a:lumMod val="10000"/>
                  </a:schemeClr>
                </a:solidFill>
                <a:latin typeface="+mj-lt"/>
              </a:endParaRPr>
            </a:p>
          </p:txBody>
        </p:sp>
        <p:sp>
          <p:nvSpPr>
            <p:cNvPr id="17" name="TextBox 16">
              <a:extLst>
                <a:ext uri="{FF2B5EF4-FFF2-40B4-BE49-F238E27FC236}">
                  <a16:creationId xmlns:a16="http://schemas.microsoft.com/office/drawing/2014/main" id="{16640B18-EFA9-42C3-82E9-8F4F8D9B7804}"/>
                </a:ext>
              </a:extLst>
            </p:cNvPr>
            <p:cNvSpPr txBox="1"/>
            <p:nvPr/>
          </p:nvSpPr>
          <p:spPr>
            <a:xfrm>
              <a:off x="9114146" y="4343400"/>
              <a:ext cx="2697263" cy="1384995"/>
            </a:xfrm>
            <a:prstGeom prst="rect">
              <a:avLst/>
            </a:prstGeom>
            <a:noFill/>
          </p:spPr>
          <p:txBody>
            <a:bodyPr wrap="square">
              <a:spAutoFit/>
            </a:bodyPr>
            <a:lstStyle/>
            <a:p>
              <a:pPr algn="ctr"/>
              <a:r>
                <a:rPr lang="en-VN" sz="2800">
                  <a:solidFill>
                    <a:schemeClr val="bg1">
                      <a:lumMod val="10000"/>
                    </a:schemeClr>
                  </a:solidFill>
                  <a:latin typeface="+mj-lt"/>
                </a:rPr>
                <a:t>Hoa đã làm gì với hai đồ chơi của mình?</a:t>
              </a:r>
              <a:endParaRPr lang="en-VN" sz="2800" dirty="0">
                <a:solidFill>
                  <a:schemeClr val="bg1">
                    <a:lumMod val="10000"/>
                  </a:schemeClr>
                </a:solidFill>
                <a:latin typeface="+mj-lt"/>
              </a:endParaRPr>
            </a:p>
          </p:txBody>
        </p:sp>
      </p:grpSp>
    </p:spTree>
    <p:extLst>
      <p:ext uri="{BB962C8B-B14F-4D97-AF65-F5344CB8AC3E}">
        <p14:creationId xmlns:p14="http://schemas.microsoft.com/office/powerpoint/2010/main" val="1192294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0"/>
                                        </p:tgtEl>
                                        <p:attrNameLst>
                                          <p:attrName>ppt_y</p:attrName>
                                        </p:attrNameLst>
                                      </p:cBhvr>
                                      <p:tavLst>
                                        <p:tav tm="0">
                                          <p:val>
                                            <p:strVal val="#ppt_y"/>
                                          </p:val>
                                        </p:tav>
                                        <p:tav tm="100000">
                                          <p:val>
                                            <p:strVal val="#ppt_y"/>
                                          </p:val>
                                        </p:tav>
                                      </p:tavLst>
                                    </p:anim>
                                    <p:anim calcmode="lin" valueType="num">
                                      <p:cBhvr>
                                        <p:cTn id="9"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2"/>
            <a:stretch>
              <a:fillRect/>
            </a:stretch>
          </p:blipFill>
          <p:spPr>
            <a:xfrm>
              <a:off x="443945" y="644601"/>
              <a:ext cx="684052" cy="684052"/>
            </a:xfrm>
            <a:prstGeom prst="rect">
              <a:avLst/>
            </a:prstGeom>
          </p:spPr>
        </p:pic>
      </p:grpSp>
      <p:pic>
        <p:nvPicPr>
          <p:cNvPr id="64" name="Picture 63">
            <a:extLst>
              <a:ext uri="{FF2B5EF4-FFF2-40B4-BE49-F238E27FC236}">
                <a16:creationId xmlns:a16="http://schemas.microsoft.com/office/drawing/2014/main" id="{70552954-1E7C-435B-B60F-F3C532BADD53}"/>
              </a:ext>
            </a:extLst>
          </p:cNvPr>
          <p:cNvPicPr>
            <a:picLocks noChangeAspect="1"/>
          </p:cNvPicPr>
          <p:nvPr/>
        </p:nvPicPr>
        <p:blipFill>
          <a:blip r:embed="rId3"/>
          <a:srcRect l="3412" t="4539" r="54318" b="56172"/>
          <a:stretch>
            <a:fillRect/>
          </a:stretch>
        </p:blipFill>
        <p:spPr>
          <a:xfrm>
            <a:off x="3958103" y="838200"/>
            <a:ext cx="4275793" cy="3223341"/>
          </a:xfrm>
          <a:custGeom>
            <a:avLst/>
            <a:gdLst>
              <a:gd name="connsiteX0" fmla="*/ 174682 w 3574221"/>
              <a:gd name="connsiteY0" fmla="*/ 0 h 2694455"/>
              <a:gd name="connsiteX1" fmla="*/ 3399539 w 3574221"/>
              <a:gd name="connsiteY1" fmla="*/ 0 h 2694455"/>
              <a:gd name="connsiteX2" fmla="*/ 3574221 w 3574221"/>
              <a:gd name="connsiteY2" fmla="*/ 174682 h 2694455"/>
              <a:gd name="connsiteX3" fmla="*/ 3574221 w 3574221"/>
              <a:gd name="connsiteY3" fmla="*/ 2519773 h 2694455"/>
              <a:gd name="connsiteX4" fmla="*/ 3399539 w 3574221"/>
              <a:gd name="connsiteY4" fmla="*/ 2694455 h 2694455"/>
              <a:gd name="connsiteX5" fmla="*/ 174682 w 3574221"/>
              <a:gd name="connsiteY5" fmla="*/ 2694455 h 2694455"/>
              <a:gd name="connsiteX6" fmla="*/ 0 w 3574221"/>
              <a:gd name="connsiteY6" fmla="*/ 2519773 h 2694455"/>
              <a:gd name="connsiteX7" fmla="*/ 0 w 3574221"/>
              <a:gd name="connsiteY7" fmla="*/ 174682 h 2694455"/>
              <a:gd name="connsiteX8" fmla="*/ 174682 w 3574221"/>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4221" h="2694455">
                <a:moveTo>
                  <a:pt x="174682" y="0"/>
                </a:moveTo>
                <a:lnTo>
                  <a:pt x="3399539" y="0"/>
                </a:lnTo>
                <a:cubicBezTo>
                  <a:pt x="3496013" y="0"/>
                  <a:pt x="3574221" y="78208"/>
                  <a:pt x="3574221" y="174682"/>
                </a:cubicBezTo>
                <a:lnTo>
                  <a:pt x="3574221" y="2519773"/>
                </a:lnTo>
                <a:cubicBezTo>
                  <a:pt x="3574221" y="2616247"/>
                  <a:pt x="3496013" y="2694455"/>
                  <a:pt x="3399539"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grpSp>
        <p:nvGrpSpPr>
          <p:cNvPr id="19" name="1">
            <a:extLst>
              <a:ext uri="{FF2B5EF4-FFF2-40B4-BE49-F238E27FC236}">
                <a16:creationId xmlns:a16="http://schemas.microsoft.com/office/drawing/2014/main" id="{FF729CCD-0BE9-440C-94AE-25E79B72AEE1}"/>
              </a:ext>
            </a:extLst>
          </p:cNvPr>
          <p:cNvGrpSpPr/>
          <p:nvPr/>
        </p:nvGrpSpPr>
        <p:grpSpPr>
          <a:xfrm>
            <a:off x="1295400" y="4191000"/>
            <a:ext cx="9677400" cy="2308324"/>
            <a:chOff x="7306293" y="2755208"/>
            <a:chExt cx="5417899" cy="2308324"/>
          </a:xfrm>
        </p:grpSpPr>
        <p:sp>
          <p:nvSpPr>
            <p:cNvPr id="20" name="9">
              <a:extLst>
                <a:ext uri="{FF2B5EF4-FFF2-40B4-BE49-F238E27FC236}">
                  <a16:creationId xmlns:a16="http://schemas.microsoft.com/office/drawing/2014/main" id="{5FC531AC-1A62-4031-9005-4123EBFB389E}"/>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7">
              <a:extLst>
                <a:ext uri="{FF2B5EF4-FFF2-40B4-BE49-F238E27FC236}">
                  <a16:creationId xmlns:a16="http://schemas.microsoft.com/office/drawing/2014/main" id="{37CFFC49-36BD-4082-8F1B-979E6F6F17A7}"/>
                </a:ext>
              </a:extLst>
            </p:cNvPr>
            <p:cNvSpPr txBox="1"/>
            <p:nvPr/>
          </p:nvSpPr>
          <p:spPr>
            <a:xfrm>
              <a:off x="7566005" y="2970651"/>
              <a:ext cx="5077439" cy="1877437"/>
            </a:xfrm>
            <a:prstGeom prst="rect">
              <a:avLst/>
            </a:prstGeom>
            <a:noFill/>
          </p:spPr>
          <p:txBody>
            <a:bodyPr wrap="square" rtlCol="0">
              <a:spAutoFit/>
            </a:bodyPr>
            <a:lstStyle/>
            <a:p>
              <a:pPr indent="457200" algn="just"/>
              <a:r>
                <a:rPr lang="vi-VN" sz="2900" b="0" i="0">
                  <a:solidFill>
                    <a:srgbClr val="333333"/>
                  </a:solidFill>
                  <a:effectLst/>
                  <a:latin typeface="+mj-lt"/>
                </a:rPr>
                <a:t>Khi Hoa tròn 6 tuổi, cô bé được tặng quà là một cô búp bê xinh xắn. Búp bê mặc váy và được tết tóc hai bên. Hoa yêu búp bê lắm. Đi đâu, làm gì Hoa cũng đem theo búp bê. Tối đến đi ngủ, Hoa lại ôm búp bê ngủ.</a:t>
              </a:r>
              <a:endParaRPr lang="zh-CN" altLang="en-US" sz="29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grpSp>
        <p:nvGrpSpPr>
          <p:cNvPr id="22" name="14">
            <a:extLst>
              <a:ext uri="{FF2B5EF4-FFF2-40B4-BE49-F238E27FC236}">
                <a16:creationId xmlns:a16="http://schemas.microsoft.com/office/drawing/2014/main" id="{2A4B7488-EAD6-4498-B9E7-30EBB7CEE5BF}"/>
              </a:ext>
            </a:extLst>
          </p:cNvPr>
          <p:cNvGrpSpPr/>
          <p:nvPr/>
        </p:nvGrpSpPr>
        <p:grpSpPr>
          <a:xfrm>
            <a:off x="920225" y="4969987"/>
            <a:ext cx="750350" cy="750350"/>
            <a:chOff x="5945726" y="1484335"/>
            <a:chExt cx="750350" cy="750350"/>
          </a:xfrm>
        </p:grpSpPr>
        <p:sp>
          <p:nvSpPr>
            <p:cNvPr id="23" name="15">
              <a:extLst>
                <a:ext uri="{FF2B5EF4-FFF2-40B4-BE49-F238E27FC236}">
                  <a16:creationId xmlns:a16="http://schemas.microsoft.com/office/drawing/2014/main" id="{E6780897-2609-4816-AE8D-22AA249911C4}"/>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6">
              <a:extLst>
                <a:ext uri="{FF2B5EF4-FFF2-40B4-BE49-F238E27FC236}">
                  <a16:creationId xmlns:a16="http://schemas.microsoft.com/office/drawing/2014/main" id="{F6E46C12-B257-4B43-8982-9D8B4B604BCF}"/>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4071583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2"/>
            <a:stretch>
              <a:fillRect/>
            </a:stretch>
          </p:blipFill>
          <p:spPr>
            <a:xfrm>
              <a:off x="443945" y="644601"/>
              <a:ext cx="684052" cy="684052"/>
            </a:xfrm>
            <a:prstGeom prst="rect">
              <a:avLst/>
            </a:prstGeom>
          </p:spPr>
        </p:pic>
      </p:grpSp>
      <p:grpSp>
        <p:nvGrpSpPr>
          <p:cNvPr id="19" name="1">
            <a:extLst>
              <a:ext uri="{FF2B5EF4-FFF2-40B4-BE49-F238E27FC236}">
                <a16:creationId xmlns:a16="http://schemas.microsoft.com/office/drawing/2014/main" id="{FF729CCD-0BE9-440C-94AE-25E79B72AEE1}"/>
              </a:ext>
            </a:extLst>
          </p:cNvPr>
          <p:cNvGrpSpPr/>
          <p:nvPr/>
        </p:nvGrpSpPr>
        <p:grpSpPr>
          <a:xfrm>
            <a:off x="1295400" y="4155198"/>
            <a:ext cx="9677400" cy="2400657"/>
            <a:chOff x="7306293" y="2719406"/>
            <a:chExt cx="5417899" cy="2400657"/>
          </a:xfrm>
        </p:grpSpPr>
        <p:sp>
          <p:nvSpPr>
            <p:cNvPr id="20" name="9">
              <a:extLst>
                <a:ext uri="{FF2B5EF4-FFF2-40B4-BE49-F238E27FC236}">
                  <a16:creationId xmlns:a16="http://schemas.microsoft.com/office/drawing/2014/main" id="{5FC531AC-1A62-4031-9005-4123EBFB389E}"/>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7">
              <a:extLst>
                <a:ext uri="{FF2B5EF4-FFF2-40B4-BE49-F238E27FC236}">
                  <a16:creationId xmlns:a16="http://schemas.microsoft.com/office/drawing/2014/main" id="{37CFFC49-36BD-4082-8F1B-979E6F6F17A7}"/>
                </a:ext>
              </a:extLst>
            </p:cNvPr>
            <p:cNvSpPr txBox="1"/>
            <p:nvPr/>
          </p:nvSpPr>
          <p:spPr>
            <a:xfrm>
              <a:off x="7521668" y="2719406"/>
              <a:ext cx="5077439" cy="2400657"/>
            </a:xfrm>
            <a:prstGeom prst="rect">
              <a:avLst/>
            </a:prstGeom>
            <a:noFill/>
          </p:spPr>
          <p:txBody>
            <a:bodyPr wrap="square" rtlCol="0">
              <a:spAutoFit/>
            </a:bodyPr>
            <a:lstStyle/>
            <a:p>
              <a:pPr indent="514350" algn="just"/>
              <a:r>
                <a:rPr lang="vi-VN" sz="3000" b="0" i="0">
                  <a:solidFill>
                    <a:srgbClr val="333333"/>
                  </a:solidFill>
                  <a:effectLst/>
                  <a:latin typeface="+mj-lt"/>
                </a:rPr>
                <a:t>Khi tròn 7 tuổi, Hoa lại được tặng một món quà sinh nhật khác. Đó là một chú chó bằng bông. Hoa yêu chó bông lắm. Lúc chơi, lúc ngủ Hoa đều đem chó bông bên mình. Từ ngày có chó bông, Hoa quên hẳn búp bê. Búp bê bị bỏ quên xó tủ tối tăm.</a:t>
              </a:r>
              <a:endParaRPr lang="zh-CN" altLang="en-US" sz="3000" dirty="0">
                <a:solidFill>
                  <a:schemeClr val="tx1">
                    <a:lumMod val="65000"/>
                    <a:lumOff val="35000"/>
                  </a:schemeClr>
                </a:solidFill>
                <a:latin typeface="+mj-lt"/>
                <a:ea typeface="Arial-Rounded" panose="020B0500000000000000" pitchFamily="34" charset="0"/>
                <a:cs typeface="Arial-Rounded" panose="020B0500000000000000" pitchFamily="34" charset="0"/>
              </a:endParaRPr>
            </a:p>
          </p:txBody>
        </p:sp>
      </p:grpSp>
      <p:grpSp>
        <p:nvGrpSpPr>
          <p:cNvPr id="22" name="14">
            <a:extLst>
              <a:ext uri="{FF2B5EF4-FFF2-40B4-BE49-F238E27FC236}">
                <a16:creationId xmlns:a16="http://schemas.microsoft.com/office/drawing/2014/main" id="{2A4B7488-EAD6-4498-B9E7-30EBB7CEE5BF}"/>
              </a:ext>
            </a:extLst>
          </p:cNvPr>
          <p:cNvGrpSpPr/>
          <p:nvPr/>
        </p:nvGrpSpPr>
        <p:grpSpPr>
          <a:xfrm>
            <a:off x="920225" y="4969987"/>
            <a:ext cx="750350" cy="750350"/>
            <a:chOff x="5945726" y="1484335"/>
            <a:chExt cx="750350" cy="750350"/>
          </a:xfrm>
        </p:grpSpPr>
        <p:sp>
          <p:nvSpPr>
            <p:cNvPr id="23" name="15">
              <a:extLst>
                <a:ext uri="{FF2B5EF4-FFF2-40B4-BE49-F238E27FC236}">
                  <a16:creationId xmlns:a16="http://schemas.microsoft.com/office/drawing/2014/main" id="{E6780897-2609-4816-AE8D-22AA249911C4}"/>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6">
              <a:extLst>
                <a:ext uri="{FF2B5EF4-FFF2-40B4-BE49-F238E27FC236}">
                  <a16:creationId xmlns:a16="http://schemas.microsoft.com/office/drawing/2014/main" id="{F6E46C12-B257-4B43-8982-9D8B4B604BCF}"/>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5" name="Picture 14">
            <a:extLst>
              <a:ext uri="{FF2B5EF4-FFF2-40B4-BE49-F238E27FC236}">
                <a16:creationId xmlns:a16="http://schemas.microsoft.com/office/drawing/2014/main" id="{DB44C03C-84B3-405C-B2E3-DFCA058A5AF3}"/>
              </a:ext>
            </a:extLst>
          </p:cNvPr>
          <p:cNvPicPr>
            <a:picLocks noChangeAspect="1"/>
          </p:cNvPicPr>
          <p:nvPr/>
        </p:nvPicPr>
        <p:blipFill>
          <a:blip r:embed="rId3"/>
          <a:srcRect l="52964" t="4800" r="4317" b="55911"/>
          <a:stretch>
            <a:fillRect/>
          </a:stretch>
        </p:blipFill>
        <p:spPr>
          <a:xfrm>
            <a:off x="3973501" y="749098"/>
            <a:ext cx="4321197" cy="3223341"/>
          </a:xfrm>
          <a:custGeom>
            <a:avLst/>
            <a:gdLst>
              <a:gd name="connsiteX0" fmla="*/ 174682 w 3612175"/>
              <a:gd name="connsiteY0" fmla="*/ 0 h 2694455"/>
              <a:gd name="connsiteX1" fmla="*/ 3437493 w 3612175"/>
              <a:gd name="connsiteY1" fmla="*/ 0 h 2694455"/>
              <a:gd name="connsiteX2" fmla="*/ 3612175 w 3612175"/>
              <a:gd name="connsiteY2" fmla="*/ 174682 h 2694455"/>
              <a:gd name="connsiteX3" fmla="*/ 3612175 w 3612175"/>
              <a:gd name="connsiteY3" fmla="*/ 2519773 h 2694455"/>
              <a:gd name="connsiteX4" fmla="*/ 3437493 w 3612175"/>
              <a:gd name="connsiteY4" fmla="*/ 2694455 h 2694455"/>
              <a:gd name="connsiteX5" fmla="*/ 174682 w 3612175"/>
              <a:gd name="connsiteY5" fmla="*/ 2694455 h 2694455"/>
              <a:gd name="connsiteX6" fmla="*/ 0 w 3612175"/>
              <a:gd name="connsiteY6" fmla="*/ 2519773 h 2694455"/>
              <a:gd name="connsiteX7" fmla="*/ 0 w 3612175"/>
              <a:gd name="connsiteY7" fmla="*/ 174682 h 2694455"/>
              <a:gd name="connsiteX8" fmla="*/ 174682 w 3612175"/>
              <a:gd name="connsiteY8" fmla="*/ 0 h 269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2175" h="2694455">
                <a:moveTo>
                  <a:pt x="174682" y="0"/>
                </a:moveTo>
                <a:lnTo>
                  <a:pt x="3437493" y="0"/>
                </a:lnTo>
                <a:cubicBezTo>
                  <a:pt x="3533967" y="0"/>
                  <a:pt x="3612175" y="78208"/>
                  <a:pt x="3612175" y="174682"/>
                </a:cubicBezTo>
                <a:lnTo>
                  <a:pt x="3612175" y="2519773"/>
                </a:lnTo>
                <a:cubicBezTo>
                  <a:pt x="3612175" y="2616247"/>
                  <a:pt x="3533967" y="2694455"/>
                  <a:pt x="3437493" y="2694455"/>
                </a:cubicBezTo>
                <a:lnTo>
                  <a:pt x="174682" y="2694455"/>
                </a:lnTo>
                <a:cubicBezTo>
                  <a:pt x="78208" y="2694455"/>
                  <a:pt x="0" y="2616247"/>
                  <a:pt x="0" y="2519773"/>
                </a:cubicBezTo>
                <a:lnTo>
                  <a:pt x="0" y="174682"/>
                </a:lnTo>
                <a:cubicBezTo>
                  <a:pt x="0" y="78208"/>
                  <a:pt x="78208" y="0"/>
                  <a:pt x="174682" y="0"/>
                </a:cubicBezTo>
                <a:close/>
              </a:path>
            </a:pathLst>
          </a:custGeom>
          <a:effectLst>
            <a:outerShdw blurRad="50800" dist="38100" dir="5400000" algn="t" rotWithShape="0">
              <a:prstClr val="black">
                <a:alpha val="40000"/>
              </a:prstClr>
            </a:outerShdw>
            <a:softEdge rad="12700"/>
          </a:effectLst>
        </p:spPr>
      </p:pic>
    </p:spTree>
    <p:extLst>
      <p:ext uri="{BB962C8B-B14F-4D97-AF65-F5344CB8AC3E}">
        <p14:creationId xmlns:p14="http://schemas.microsoft.com/office/powerpoint/2010/main" val="3053512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9">
            <a:extLst>
              <a:ext uri="{FF2B5EF4-FFF2-40B4-BE49-F238E27FC236}">
                <a16:creationId xmlns:a16="http://schemas.microsoft.com/office/drawing/2014/main" id="{34B3C81A-3E8F-4306-9710-1FABF64B052A}"/>
              </a:ext>
            </a:extLst>
          </p:cNvPr>
          <p:cNvGrpSpPr/>
          <p:nvPr/>
        </p:nvGrpSpPr>
        <p:grpSpPr>
          <a:xfrm>
            <a:off x="2156623" y="177048"/>
            <a:ext cx="7620000" cy="408341"/>
            <a:chOff x="2286000" y="530480"/>
            <a:chExt cx="7620000" cy="408341"/>
          </a:xfrm>
        </p:grpSpPr>
        <p:sp>
          <p:nvSpPr>
            <p:cNvPr id="32" name="5">
              <a:extLst>
                <a:ext uri="{FF2B5EF4-FFF2-40B4-BE49-F238E27FC236}">
                  <a16:creationId xmlns:a16="http://schemas.microsoft.com/office/drawing/2014/main" id="{B93C1153-98EF-4239-A866-5F9C77EF7E5D}"/>
                </a:ext>
              </a:extLst>
            </p:cNvPr>
            <p:cNvSpPr/>
            <p:nvPr/>
          </p:nvSpPr>
          <p:spPr>
            <a:xfrm>
              <a:off x="2286000" y="530480"/>
              <a:ext cx="7620000" cy="385730"/>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6">
              <a:extLst>
                <a:ext uri="{FF2B5EF4-FFF2-40B4-BE49-F238E27FC236}">
                  <a16:creationId xmlns:a16="http://schemas.microsoft.com/office/drawing/2014/main" id="{691F171E-44F8-49FC-821F-D48F6DDF864B}"/>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KỂ CHUYỆN: BÚP BÊ BIẾT KHÓC</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35" name="Group 34">
            <a:extLst>
              <a:ext uri="{FF2B5EF4-FFF2-40B4-BE49-F238E27FC236}">
                <a16:creationId xmlns:a16="http://schemas.microsoft.com/office/drawing/2014/main" id="{93DD11C8-97E1-43BB-8E58-E4428A0F13E5}"/>
              </a:ext>
            </a:extLst>
          </p:cNvPr>
          <p:cNvGrpSpPr/>
          <p:nvPr/>
        </p:nvGrpSpPr>
        <p:grpSpPr>
          <a:xfrm>
            <a:off x="179560" y="186454"/>
            <a:ext cx="874198" cy="1068901"/>
            <a:chOff x="253799" y="259752"/>
            <a:chExt cx="874198" cy="1068901"/>
          </a:xfrm>
        </p:grpSpPr>
        <p:sp>
          <p:nvSpPr>
            <p:cNvPr id="48" name="51">
              <a:extLst>
                <a:ext uri="{FF2B5EF4-FFF2-40B4-BE49-F238E27FC236}">
                  <a16:creationId xmlns:a16="http://schemas.microsoft.com/office/drawing/2014/main" id="{0AE3F855-2DC4-472B-8AF0-F1ED382A871B}"/>
                </a:ext>
              </a:extLst>
            </p:cNvPr>
            <p:cNvSpPr/>
            <p:nvPr/>
          </p:nvSpPr>
          <p:spPr>
            <a:xfrm>
              <a:off x="253799" y="259752"/>
              <a:ext cx="571915" cy="891155"/>
            </a:xfrm>
            <a:prstGeom prst="rect">
              <a:avLst/>
            </a:prstGeom>
            <a:solidFill>
              <a:srgbClr val="38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9" name="Picture 48">
              <a:extLst>
                <a:ext uri="{FF2B5EF4-FFF2-40B4-BE49-F238E27FC236}">
                  <a16:creationId xmlns:a16="http://schemas.microsoft.com/office/drawing/2014/main" id="{B91AE7FA-089D-4525-9B1D-C59F39B5059B}"/>
                </a:ext>
              </a:extLst>
            </p:cNvPr>
            <p:cNvPicPr>
              <a:picLocks noChangeAspect="1"/>
            </p:cNvPicPr>
            <p:nvPr userDrawn="1"/>
          </p:nvPicPr>
          <p:blipFill>
            <a:blip r:embed="rId2"/>
            <a:stretch>
              <a:fillRect/>
            </a:stretch>
          </p:blipFill>
          <p:spPr>
            <a:xfrm>
              <a:off x="443945" y="644601"/>
              <a:ext cx="684052" cy="684052"/>
            </a:xfrm>
            <a:prstGeom prst="rect">
              <a:avLst/>
            </a:prstGeom>
          </p:spPr>
        </p:pic>
      </p:grpSp>
      <p:grpSp>
        <p:nvGrpSpPr>
          <p:cNvPr id="19" name="1">
            <a:extLst>
              <a:ext uri="{FF2B5EF4-FFF2-40B4-BE49-F238E27FC236}">
                <a16:creationId xmlns:a16="http://schemas.microsoft.com/office/drawing/2014/main" id="{FF729CCD-0BE9-440C-94AE-25E79B72AEE1}"/>
              </a:ext>
            </a:extLst>
          </p:cNvPr>
          <p:cNvGrpSpPr/>
          <p:nvPr/>
        </p:nvGrpSpPr>
        <p:grpSpPr>
          <a:xfrm>
            <a:off x="984775" y="4191000"/>
            <a:ext cx="10515600" cy="2608034"/>
            <a:chOff x="7306293" y="2755208"/>
            <a:chExt cx="5417899" cy="2608034"/>
          </a:xfrm>
        </p:grpSpPr>
        <p:sp>
          <p:nvSpPr>
            <p:cNvPr id="20" name="9">
              <a:extLst>
                <a:ext uri="{FF2B5EF4-FFF2-40B4-BE49-F238E27FC236}">
                  <a16:creationId xmlns:a16="http://schemas.microsoft.com/office/drawing/2014/main" id="{5FC531AC-1A62-4031-9005-4123EBFB389E}"/>
                </a:ext>
              </a:extLst>
            </p:cNvPr>
            <p:cNvSpPr/>
            <p:nvPr/>
          </p:nvSpPr>
          <p:spPr>
            <a:xfrm>
              <a:off x="7306293" y="2755208"/>
              <a:ext cx="5417899"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17">
              <a:extLst>
                <a:ext uri="{FF2B5EF4-FFF2-40B4-BE49-F238E27FC236}">
                  <a16:creationId xmlns:a16="http://schemas.microsoft.com/office/drawing/2014/main" id="{37CFFC49-36BD-4082-8F1B-979E6F6F17A7}"/>
                </a:ext>
              </a:extLst>
            </p:cNvPr>
            <p:cNvSpPr txBox="1"/>
            <p:nvPr/>
          </p:nvSpPr>
          <p:spPr>
            <a:xfrm>
              <a:off x="7539694" y="2793308"/>
              <a:ext cx="5085207" cy="2569934"/>
            </a:xfrm>
            <a:prstGeom prst="rect">
              <a:avLst/>
            </a:prstGeom>
            <a:noFill/>
          </p:spPr>
          <p:txBody>
            <a:bodyPr wrap="square" rtlCol="0">
              <a:spAutoFit/>
            </a:bodyPr>
            <a:lstStyle/>
            <a:p>
              <a:pPr algn="just" latinLnBrk="0"/>
              <a:r>
                <a:rPr lang="vi-VN" sz="2300" b="0" i="0">
                  <a:solidFill>
                    <a:srgbClr val="333333"/>
                  </a:solidFill>
                  <a:effectLst/>
                  <a:latin typeface="+mj-lt"/>
                </a:rPr>
                <a:t>Một tối, Hoa nằm mơ thấy búp bê. Trong giấc mơ, búp bê khóc thút thít và nói với Hoa rằng:</a:t>
              </a:r>
            </a:p>
            <a:p>
              <a:pPr algn="just" latinLnBrk="0"/>
              <a:r>
                <a:rPr lang="vi-VN" sz="2300" b="0" i="0">
                  <a:solidFill>
                    <a:srgbClr val="333333"/>
                  </a:solidFill>
                  <a:effectLst/>
                  <a:latin typeface="+mj-lt"/>
                </a:rPr>
                <a:t>- Chị Hoa quên em rồi sao? Em nhớ chị lắm! Huhu</a:t>
              </a:r>
            </a:p>
            <a:p>
              <a:pPr algn="just" latinLnBrk="0"/>
              <a:r>
                <a:rPr lang="vi-VN" sz="2300" b="0" i="0">
                  <a:solidFill>
                    <a:srgbClr val="333333"/>
                  </a:solidFill>
                  <a:effectLst/>
                  <a:latin typeface="+mj-lt"/>
                </a:rPr>
                <a:t>Thấy búp bê khóc, Hoa cũng bật khóc theo. Cô bé tỉnh dậy, lật đật đi tìm búp bê. Hoa tìm thấy búp bê ở một góc tủ, ôm búp bê vào lòng, Hoa nói:</a:t>
              </a:r>
            </a:p>
            <a:p>
              <a:pPr algn="just" latinLnBrk="0"/>
              <a:r>
                <a:rPr lang="vi-VN" sz="2300" b="0" i="0">
                  <a:solidFill>
                    <a:srgbClr val="333333"/>
                  </a:solidFill>
                  <a:effectLst/>
                  <a:latin typeface="+mj-lt"/>
                </a:rPr>
                <a:t>- Chị xin lỗi! Sau này chị sẽ đối xử tốt với em hơn. Chúng ta vẫn là bạn nhé!</a:t>
              </a:r>
            </a:p>
          </p:txBody>
        </p:sp>
      </p:grpSp>
      <p:grpSp>
        <p:nvGrpSpPr>
          <p:cNvPr id="22" name="14">
            <a:extLst>
              <a:ext uri="{FF2B5EF4-FFF2-40B4-BE49-F238E27FC236}">
                <a16:creationId xmlns:a16="http://schemas.microsoft.com/office/drawing/2014/main" id="{2A4B7488-EAD6-4498-B9E7-30EBB7CEE5BF}"/>
              </a:ext>
            </a:extLst>
          </p:cNvPr>
          <p:cNvGrpSpPr/>
          <p:nvPr/>
        </p:nvGrpSpPr>
        <p:grpSpPr>
          <a:xfrm>
            <a:off x="609600" y="4969987"/>
            <a:ext cx="750350" cy="750350"/>
            <a:chOff x="5945726" y="1484335"/>
            <a:chExt cx="750350" cy="750350"/>
          </a:xfrm>
        </p:grpSpPr>
        <p:sp>
          <p:nvSpPr>
            <p:cNvPr id="23" name="15">
              <a:extLst>
                <a:ext uri="{FF2B5EF4-FFF2-40B4-BE49-F238E27FC236}">
                  <a16:creationId xmlns:a16="http://schemas.microsoft.com/office/drawing/2014/main" id="{E6780897-2609-4816-AE8D-22AA249911C4}"/>
                </a:ext>
              </a:extLst>
            </p:cNvPr>
            <p:cNvSpPr/>
            <p:nvPr/>
          </p:nvSpPr>
          <p:spPr>
            <a:xfrm>
              <a:off x="6034446" y="1573055"/>
              <a:ext cx="572910" cy="572910"/>
            </a:xfrm>
            <a:prstGeom prst="ellipse">
              <a:avLst/>
            </a:prstGeom>
            <a:solidFill>
              <a:srgbClr val="F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6">
              <a:extLst>
                <a:ext uri="{FF2B5EF4-FFF2-40B4-BE49-F238E27FC236}">
                  <a16:creationId xmlns:a16="http://schemas.microsoft.com/office/drawing/2014/main" id="{F6E46C12-B257-4B43-8982-9D8B4B604BCF}"/>
                </a:ext>
              </a:extLst>
            </p:cNvPr>
            <p:cNvSpPr/>
            <p:nvPr/>
          </p:nvSpPr>
          <p:spPr>
            <a:xfrm>
              <a:off x="5945726" y="1484335"/>
              <a:ext cx="750350" cy="750350"/>
            </a:xfrm>
            <a:prstGeom prst="ellipse">
              <a:avLst/>
            </a:prstGeom>
            <a:noFill/>
            <a:ln>
              <a:solidFill>
                <a:srgbClr val="FF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6" name="Picture 15">
            <a:extLst>
              <a:ext uri="{FF2B5EF4-FFF2-40B4-BE49-F238E27FC236}">
                <a16:creationId xmlns:a16="http://schemas.microsoft.com/office/drawing/2014/main" id="{47683727-56D9-423D-8E1F-D4171067FFB4}"/>
              </a:ext>
            </a:extLst>
          </p:cNvPr>
          <p:cNvPicPr>
            <a:picLocks noChangeAspect="1"/>
          </p:cNvPicPr>
          <p:nvPr/>
        </p:nvPicPr>
        <p:blipFill>
          <a:blip r:embed="rId3"/>
          <a:srcRect l="2640" t="52966" r="53462" b="5347"/>
          <a:stretch>
            <a:fillRect/>
          </a:stretch>
        </p:blipFill>
        <p:spPr>
          <a:xfrm>
            <a:off x="3958104" y="769257"/>
            <a:ext cx="4275791" cy="3221123"/>
          </a:xfrm>
          <a:custGeom>
            <a:avLst/>
            <a:gdLst>
              <a:gd name="connsiteX0" fmla="*/ 194407 w 3711921"/>
              <a:gd name="connsiteY0" fmla="*/ 0 h 2858928"/>
              <a:gd name="connsiteX1" fmla="*/ 3517514 w 3711921"/>
              <a:gd name="connsiteY1" fmla="*/ 0 h 2858928"/>
              <a:gd name="connsiteX2" fmla="*/ 3711921 w 3711921"/>
              <a:gd name="connsiteY2" fmla="*/ 194407 h 2858928"/>
              <a:gd name="connsiteX3" fmla="*/ 3711921 w 3711921"/>
              <a:gd name="connsiteY3" fmla="*/ 2664521 h 2858928"/>
              <a:gd name="connsiteX4" fmla="*/ 3517514 w 3711921"/>
              <a:gd name="connsiteY4" fmla="*/ 2858928 h 2858928"/>
              <a:gd name="connsiteX5" fmla="*/ 194407 w 3711921"/>
              <a:gd name="connsiteY5" fmla="*/ 2858928 h 2858928"/>
              <a:gd name="connsiteX6" fmla="*/ 0 w 3711921"/>
              <a:gd name="connsiteY6" fmla="*/ 2664521 h 2858928"/>
              <a:gd name="connsiteX7" fmla="*/ 0 w 3711921"/>
              <a:gd name="connsiteY7" fmla="*/ 194407 h 2858928"/>
              <a:gd name="connsiteX8" fmla="*/ 194407 w 3711921"/>
              <a:gd name="connsiteY8" fmla="*/ 0 h 285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921" h="2858928">
                <a:moveTo>
                  <a:pt x="194407" y="0"/>
                </a:moveTo>
                <a:lnTo>
                  <a:pt x="3517514" y="0"/>
                </a:lnTo>
                <a:cubicBezTo>
                  <a:pt x="3624882" y="0"/>
                  <a:pt x="3711921" y="87039"/>
                  <a:pt x="3711921" y="194407"/>
                </a:cubicBezTo>
                <a:lnTo>
                  <a:pt x="3711921" y="2664521"/>
                </a:lnTo>
                <a:cubicBezTo>
                  <a:pt x="3711921" y="2771889"/>
                  <a:pt x="3624882" y="2858928"/>
                  <a:pt x="3517514" y="2858928"/>
                </a:cubicBezTo>
                <a:lnTo>
                  <a:pt x="194407" y="2858928"/>
                </a:lnTo>
                <a:cubicBezTo>
                  <a:pt x="87039" y="2858928"/>
                  <a:pt x="0" y="2771889"/>
                  <a:pt x="0" y="2664521"/>
                </a:cubicBezTo>
                <a:lnTo>
                  <a:pt x="0" y="194407"/>
                </a:lnTo>
                <a:cubicBezTo>
                  <a:pt x="0" y="87039"/>
                  <a:pt x="87039" y="0"/>
                  <a:pt x="194407" y="0"/>
                </a:cubicBezTo>
                <a:close/>
              </a:path>
            </a:pathLst>
          </a:custGeom>
          <a:effectLst>
            <a:outerShdw blurRad="50800" dist="38100" dir="5400000" algn="t" rotWithShape="0">
              <a:prstClr val="black">
                <a:alpha val="40000"/>
              </a:prstClr>
            </a:outerShdw>
            <a:softEdge rad="12700"/>
          </a:effectLst>
        </p:spPr>
      </p:pic>
    </p:spTree>
    <p:extLst>
      <p:ext uri="{BB962C8B-B14F-4D97-AF65-F5344CB8AC3E}">
        <p14:creationId xmlns:p14="http://schemas.microsoft.com/office/powerpoint/2010/main" val="2001191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Custom 4">
      <a:majorFont>
        <a:latin typeface="Arial-Rounded"/>
        <a:ea typeface=""/>
        <a:cs typeface=""/>
      </a:majorFont>
      <a:minorFont>
        <a:latin typeface="Arial-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472</TotalTime>
  <Words>724</Words>
  <Application>Microsoft Office PowerPoint</Application>
  <PresentationFormat>Widescreen</PresentationFormat>
  <Paragraphs>46</Paragraphs>
  <Slides>14</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Arial-Rounded</vt:lpstr>
      <vt:lpstr>Calibri</vt:lpstr>
      <vt:lpstr>HP001</vt:lpstr>
      <vt:lpstr>HP-167</vt:lpstr>
      <vt:lpstr>HP-168</vt:lpstr>
      <vt:lpstr>OpenSans</vt:lpstr>
      <vt:lpstr>OpenSansBold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Ms Quyen</cp:lastModifiedBy>
  <cp:revision>277</cp:revision>
  <dcterms:created xsi:type="dcterms:W3CDTF">2021-10-03T06:52:05Z</dcterms:created>
  <dcterms:modified xsi:type="dcterms:W3CDTF">2021-11-28T14:56:15Z</dcterms:modified>
  <cp:category>9Slide.vn</cp:category>
</cp:coreProperties>
</file>