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92" r:id="rId2"/>
    <p:sldId id="256" r:id="rId3"/>
    <p:sldId id="257" r:id="rId4"/>
    <p:sldId id="263" r:id="rId5"/>
    <p:sldId id="258" r:id="rId6"/>
    <p:sldId id="383" r:id="rId7"/>
    <p:sldId id="369" r:id="rId8"/>
    <p:sldId id="266" r:id="rId9"/>
    <p:sldId id="384" r:id="rId10"/>
    <p:sldId id="275" r:id="rId11"/>
    <p:sldId id="385" r:id="rId12"/>
    <p:sldId id="367" r:id="rId13"/>
    <p:sldId id="259" r:id="rId14"/>
    <p:sldId id="281" r:id="rId15"/>
    <p:sldId id="387" r:id="rId16"/>
    <p:sldId id="388" r:id="rId17"/>
    <p:sldId id="389" r:id="rId18"/>
    <p:sldId id="260" r:id="rId19"/>
    <p:sldId id="390" r:id="rId20"/>
    <p:sldId id="261" r:id="rId21"/>
    <p:sldId id="364" r:id="rId22"/>
    <p:sldId id="391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172C"/>
    <a:srgbClr val="387C50"/>
    <a:srgbClr val="488F77"/>
    <a:srgbClr val="43AD31"/>
    <a:srgbClr val="545504"/>
    <a:srgbClr val="EBEFCD"/>
    <a:srgbClr val="E25D4D"/>
    <a:srgbClr val="BD3328"/>
    <a:srgbClr val="575804"/>
    <a:srgbClr val="478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8" autoAdjust="0"/>
  </p:normalViewPr>
  <p:slideViewPr>
    <p:cSldViewPr>
      <p:cViewPr varScale="1">
        <p:scale>
          <a:sx n="47" d="100"/>
          <a:sy n="47" d="100"/>
        </p:scale>
        <p:origin x="7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Một số trò chơi mà em biết là: rồng rắn lên mây, ô ăn quan, cưỡi ngựa nhong nhong, kéo co, bịt mắt bắt dê, nu na nu nống, thả diều,…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12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C8EF8-321A-4926-AACC-C5409C5593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55F06-3BC0-4D1A-8D6D-317AA39A0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1" b="92676" l="4883" r="92188">
                        <a14:foregroundMark x1="8984" y1="9473" x2="47266" y2="12402"/>
                        <a14:foregroundMark x1="47266" y1="12402" x2="88867" y2="11426"/>
                        <a14:foregroundMark x1="88867" y1="11426" x2="92285" y2="10352"/>
                        <a14:foregroundMark x1="91406" y1="12891" x2="88770" y2="71484"/>
                        <a14:foregroundMark x1="91895" y1="21191" x2="91309" y2="78320"/>
                        <a14:foregroundMark x1="91309" y1="78320" x2="91699" y2="80078"/>
                        <a14:foregroundMark x1="91406" y1="88086" x2="91406" y2="88086"/>
                        <a14:foregroundMark x1="82129" y1="79199" x2="87793" y2="92773"/>
                        <a14:foregroundMark x1="92285" y1="81055" x2="90723" y2="91016"/>
                        <a14:foregroundMark x1="90723" y1="91016" x2="11035" y2="91211"/>
                        <a14:foregroundMark x1="11035" y1="91211" x2="13574" y2="22168"/>
                        <a14:foregroundMark x1="7910" y1="9863" x2="7422" y2="79199"/>
                        <a14:foregroundMark x1="40723" y1="8398" x2="40723" y2="8398"/>
                        <a14:foregroundMark x1="40527" y1="8398" x2="40527" y2="8594"/>
                        <a14:foregroundMark x1="4883" y1="82324" x2="13281" y2="87988"/>
                        <a14:foregroundMark x1="13281" y1="87988" x2="14844" y2="8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228600"/>
            <a:ext cx="1242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12482-1B35-4FEF-A95A-6A3E988BA076}"/>
              </a:ext>
            </a:extLst>
          </p:cNvPr>
          <p:cNvSpPr/>
          <p:nvPr userDrawn="1"/>
        </p:nvSpPr>
        <p:spPr>
          <a:xfrm>
            <a:off x="2209800" y="1200879"/>
            <a:ext cx="8105775" cy="4456241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 w="28575">
            <a:solidFill>
              <a:srgbClr val="387C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648BCD-1E4B-4122-B6F8-562E6BBEF37C}"/>
              </a:ext>
            </a:extLst>
          </p:cNvPr>
          <p:cNvSpPr/>
          <p:nvPr userDrawn="1"/>
        </p:nvSpPr>
        <p:spPr>
          <a:xfrm>
            <a:off x="161925" y="166676"/>
            <a:ext cx="11868150" cy="6524649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 w="28575">
            <a:solidFill>
              <a:srgbClr val="387C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256E-1D77-41FE-899A-BCD014CB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2604-8751-48B9-9C31-9FC2F3FE5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3D3E2-A640-4A6D-86B7-FC99F1FE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C721-1EF2-49DD-B31E-6654BE237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FA68F-23C8-4C29-94E8-4E9FDD2A8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395A0-08D2-4484-9AC4-4460C97A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04915-E812-492E-ADFC-3E22E712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78B967-9FB0-4FA4-9886-76E25694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24FEBEE-012E-48F7-B070-A1CFD29678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039F0-93FF-4EDE-9552-1CC2719E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3AD47-6CC1-45F5-A0A5-32565B43D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18F96-2299-4A3F-B08F-BC0FE12C7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F7918-7739-404A-AC78-F57EA23E495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DAFBA-55BF-4DBD-BA74-11ACA66F8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A9520-1B5D-44FE-A829-C4167EAE9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EF3CBB-1F2C-4421-B2F1-847537260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ED7AE-B9E1-4503-B5B7-216201C05C58}"/>
              </a:ext>
            </a:extLst>
          </p:cNvPr>
          <p:cNvSpPr txBox="1"/>
          <p:nvPr/>
        </p:nvSpPr>
        <p:spPr>
          <a:xfrm>
            <a:off x="4132847" y="1607574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E574D-17B0-47ED-9DC6-FD891A6D940A}"/>
              </a:ext>
            </a:extLst>
          </p:cNvPr>
          <p:cNvSpPr txBox="1"/>
          <p:nvPr/>
        </p:nvSpPr>
        <p:spPr>
          <a:xfrm>
            <a:off x="2971800" y="3124200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28891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B69535DE-C4C9-43BC-BCDD-D5A9D0ED0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8" b="11250"/>
          <a:stretch>
            <a:fillRect/>
          </a:stretch>
        </p:blipFill>
        <p:spPr>
          <a:xfrm>
            <a:off x="9906000" y="6032427"/>
            <a:ext cx="2410436" cy="825573"/>
          </a:xfrm>
          <a:prstGeom prst="rect">
            <a:avLst/>
          </a:prstGeom>
        </p:spPr>
      </p:pic>
      <p:pic>
        <p:nvPicPr>
          <p:cNvPr id="10" name="35">
            <a:extLst>
              <a:ext uri="{FF2B5EF4-FFF2-40B4-BE49-F238E27FC236}">
                <a16:creationId xmlns:a16="http://schemas.microsoft.com/office/drawing/2014/main" id="{0C8E5BF7-5879-4085-8466-5BAD6D740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2424596"/>
            <a:ext cx="440986" cy="463220"/>
          </a:xfrm>
          <a:prstGeom prst="rect">
            <a:avLst/>
          </a:prstGeom>
        </p:spPr>
      </p:pic>
      <p:sp>
        <p:nvSpPr>
          <p:cNvPr id="11" name="39">
            <a:extLst>
              <a:ext uri="{FF2B5EF4-FFF2-40B4-BE49-F238E27FC236}">
                <a16:creationId xmlns:a16="http://schemas.microsoft.com/office/drawing/2014/main" id="{32B07B4B-555F-4D20-859E-49F34238EF97}"/>
              </a:ext>
            </a:extLst>
          </p:cNvPr>
          <p:cNvSpPr/>
          <p:nvPr/>
        </p:nvSpPr>
        <p:spPr>
          <a:xfrm>
            <a:off x="1582526" y="2302263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/>
              <a:t>cối giã trầu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B3A5E8-92FE-4DF3-B43B-1AD92D6D1B64}"/>
              </a:ext>
            </a:extLst>
          </p:cNvPr>
          <p:cNvGrpSpPr/>
          <p:nvPr/>
        </p:nvGrpSpPr>
        <p:grpSpPr>
          <a:xfrm>
            <a:off x="381000" y="317146"/>
            <a:ext cx="3331584" cy="1973061"/>
            <a:chOff x="432959" y="473392"/>
            <a:chExt cx="3331584" cy="1973061"/>
          </a:xfrm>
        </p:grpSpPr>
        <p:pic>
          <p:nvPicPr>
            <p:cNvPr id="13" name="31">
              <a:extLst>
                <a:ext uri="{FF2B5EF4-FFF2-40B4-BE49-F238E27FC236}">
                  <a16:creationId xmlns:a16="http://schemas.microsoft.com/office/drawing/2014/main" id="{0A3C58AB-BC98-447F-9935-8128074AE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2959" y="473392"/>
              <a:ext cx="3331584" cy="197306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660F86-714E-4674-8388-80F5CEE17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1" y="1037440"/>
              <a:ext cx="3048000" cy="79945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9FA6F2-2180-4681-98F8-04908FF619F1}"/>
              </a:ext>
            </a:extLst>
          </p:cNvPr>
          <p:cNvSpPr txBox="1"/>
          <p:nvPr/>
        </p:nvSpPr>
        <p:spPr>
          <a:xfrm>
            <a:off x="1553227" y="2927095"/>
            <a:ext cx="739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488F77"/>
                </a:solidFill>
              </a:rPr>
              <a:t>đồ để giã trầu, thường làm bằng đồng.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7B38C9-74B9-4368-8FEA-10E3A10FB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127626"/>
            <a:ext cx="3599739" cy="3599739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6F37D9F6-DED4-4841-ACDA-2CC93125B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4475326"/>
            <a:ext cx="440986" cy="463220"/>
          </a:xfrm>
          <a:prstGeom prst="rect">
            <a:avLst/>
          </a:prstGeom>
        </p:spPr>
      </p:pic>
      <p:sp>
        <p:nvSpPr>
          <p:cNvPr id="17" name="39">
            <a:extLst>
              <a:ext uri="{FF2B5EF4-FFF2-40B4-BE49-F238E27FC236}">
                <a16:creationId xmlns:a16="http://schemas.microsoft.com/office/drawing/2014/main" id="{85901375-4253-4D95-9274-D8ECF3828CA7}"/>
              </a:ext>
            </a:extLst>
          </p:cNvPr>
          <p:cNvSpPr/>
          <p:nvPr/>
        </p:nvSpPr>
        <p:spPr>
          <a:xfrm>
            <a:off x="1582526" y="4352993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+mj-lt"/>
              </a:rPr>
              <a:t>thích chí</a:t>
            </a:r>
            <a:endParaRPr lang="zh-CN" altLang="en-US" sz="4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B34E5-AC79-44EB-8F7A-E749F8367AED}"/>
              </a:ext>
            </a:extLst>
          </p:cNvPr>
          <p:cNvSpPr txBox="1"/>
          <p:nvPr/>
        </p:nvSpPr>
        <p:spPr>
          <a:xfrm>
            <a:off x="1553227" y="4977825"/>
            <a:ext cx="739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488F77"/>
                </a:solidFill>
                <a:latin typeface="+mj-lt"/>
              </a:rPr>
              <a:t> tỏ ra bằng lòng, vui thích</a:t>
            </a:r>
            <a:r>
              <a:rPr lang="en-US" sz="3200" b="1">
                <a:solidFill>
                  <a:srgbClr val="488F77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488F77"/>
                </a:solidFill>
                <a:latin typeface="+mj-lt"/>
              </a:rPr>
              <a:t>vì đúng ý muốn.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22740A-C9A8-4362-B7C0-2A40A060AF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/>
          <a:stretch/>
        </p:blipFill>
        <p:spPr>
          <a:xfrm>
            <a:off x="8881988" y="4148664"/>
            <a:ext cx="1905000" cy="24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2D9331-34E2-4AAB-B707-A470C058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85466-93F6-484B-8EDD-55D577128D57}"/>
              </a:ext>
            </a:extLst>
          </p:cNvPr>
          <p:cNvSpPr txBox="1"/>
          <p:nvPr/>
        </p:nvSpPr>
        <p:spPr>
          <a:xfrm>
            <a:off x="4374515" y="29503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8BB78CF-7DE2-4495-8EF7-CA55F90B2131}"/>
              </a:ext>
            </a:extLst>
          </p:cNvPr>
          <p:cNvSpPr txBox="1"/>
          <p:nvPr/>
        </p:nvSpPr>
        <p:spPr>
          <a:xfrm>
            <a:off x="616585" y="990600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chơi.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 đuôi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7A9E12D-97B4-481E-97CD-451493A003DB}"/>
              </a:ext>
            </a:extLst>
          </p:cNvPr>
          <p:cNvSpPr txBox="1"/>
          <p:nvPr/>
        </p:nvSpPr>
        <p:spPr>
          <a:xfrm>
            <a:off x="1905000" y="3914392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“meo meo”!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FFE179D-C4A5-47D3-9A98-F1A93D224AF3}"/>
              </a:ext>
            </a:extLst>
          </p:cNvPr>
          <p:cNvSpPr txBox="1"/>
          <p:nvPr/>
        </p:nvSpPr>
        <p:spPr>
          <a:xfrm>
            <a:off x="6331585" y="4447792"/>
            <a:ext cx="4107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vào đấy,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3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i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Ngọc Ký)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C8FBAE7B-8F14-4FAB-8965-287C0609A501}"/>
              </a:ext>
            </a:extLst>
          </p:cNvPr>
          <p:cNvSpPr txBox="1"/>
          <p:nvPr/>
        </p:nvSpPr>
        <p:spPr>
          <a:xfrm>
            <a:off x="4572001" y="1395063"/>
            <a:ext cx="3886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quả thị,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quả na,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80FE7EB-A347-4D6A-870D-6ACFD9CD04F1}"/>
              </a:ext>
            </a:extLst>
          </p:cNvPr>
          <p:cNvSpPr txBox="1"/>
          <p:nvPr/>
        </p:nvSpPr>
        <p:spPr>
          <a:xfrm>
            <a:off x="8534400" y="1763996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thật tròn,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đấy nhé,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AB6DE-5ADC-4D53-A241-0F78C128A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4" t="17105" r="9091" b="33057"/>
          <a:stretch/>
        </p:blipFill>
        <p:spPr>
          <a:xfrm>
            <a:off x="181467" y="1037390"/>
            <a:ext cx="538392" cy="51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1620C-E9C5-4E41-A959-B010E3525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12406" r="18949" b="29309"/>
          <a:stretch/>
        </p:blipFill>
        <p:spPr>
          <a:xfrm>
            <a:off x="4109808" y="1380812"/>
            <a:ext cx="538392" cy="605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3EEB46-4FEA-4FF8-9023-E24908D2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1779715"/>
            <a:ext cx="576129" cy="549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6ADF2B-3AA5-4EA7-A519-1B23E0ED04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98" t="12792" r="21536" b="30517"/>
          <a:stretch/>
        </p:blipFill>
        <p:spPr>
          <a:xfrm>
            <a:off x="1415090" y="3902959"/>
            <a:ext cx="538393" cy="5891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7FE20D-D76A-438D-AECB-CCD2AAE3E3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22" t="13742" r="14083" b="33408"/>
          <a:stretch/>
        </p:blipFill>
        <p:spPr>
          <a:xfrm>
            <a:off x="5904117" y="4441045"/>
            <a:ext cx="576130" cy="54920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C2A9AB-7DC7-4955-8218-B23B6E2DB6A6}"/>
              </a:ext>
            </a:extLst>
          </p:cNvPr>
          <p:cNvCxnSpPr>
            <a:cxnSpLocks/>
          </p:cNvCxnSpPr>
          <p:nvPr/>
        </p:nvCxnSpPr>
        <p:spPr>
          <a:xfrm flipH="1">
            <a:off x="3586891" y="1089620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16745F-FA3B-4996-8004-4AE1DFABCBEB}"/>
              </a:ext>
            </a:extLst>
          </p:cNvPr>
          <p:cNvGrpSpPr/>
          <p:nvPr/>
        </p:nvGrpSpPr>
        <p:grpSpPr>
          <a:xfrm>
            <a:off x="3466695" y="2438995"/>
            <a:ext cx="153609" cy="386264"/>
            <a:chOff x="3075709" y="1064527"/>
            <a:chExt cx="324387" cy="82661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B42A58-04FE-4C23-8807-770732BC1324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3AD7D6-243E-44B7-9DB3-BB7F5BEE758E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37802A-7F0B-4951-BAE8-7E7CB61642B4}"/>
              </a:ext>
            </a:extLst>
          </p:cNvPr>
          <p:cNvCxnSpPr>
            <a:cxnSpLocks/>
          </p:cNvCxnSpPr>
          <p:nvPr/>
        </p:nvCxnSpPr>
        <p:spPr>
          <a:xfrm flipH="1">
            <a:off x="3200400" y="1549936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1971C9-6D3B-43BB-BE72-7F2CD5D0E21D}"/>
              </a:ext>
            </a:extLst>
          </p:cNvPr>
          <p:cNvCxnSpPr>
            <a:cxnSpLocks/>
          </p:cNvCxnSpPr>
          <p:nvPr/>
        </p:nvCxnSpPr>
        <p:spPr>
          <a:xfrm flipH="1">
            <a:off x="3781991" y="1981273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AC05DD-92F2-4EAA-89C1-1D593ED66F19}"/>
              </a:ext>
            </a:extLst>
          </p:cNvPr>
          <p:cNvCxnSpPr>
            <a:cxnSpLocks/>
          </p:cNvCxnSpPr>
          <p:nvPr/>
        </p:nvCxnSpPr>
        <p:spPr>
          <a:xfrm flipH="1">
            <a:off x="6929529" y="1503278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6C729B-3D14-4245-BFEF-485B1B26A615}"/>
              </a:ext>
            </a:extLst>
          </p:cNvPr>
          <p:cNvGrpSpPr/>
          <p:nvPr/>
        </p:nvGrpSpPr>
        <p:grpSpPr>
          <a:xfrm>
            <a:off x="7725859" y="2852653"/>
            <a:ext cx="153609" cy="386264"/>
            <a:chOff x="3075709" y="1064527"/>
            <a:chExt cx="324387" cy="82661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6922A8-7FFB-4A84-9759-F1F26F3D1765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3AA3B97-11E0-4E12-8AF4-318F2E842FDC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EC1AA4-CCF4-41B5-8FDB-F52800A34FED}"/>
              </a:ext>
            </a:extLst>
          </p:cNvPr>
          <p:cNvCxnSpPr>
            <a:cxnSpLocks/>
          </p:cNvCxnSpPr>
          <p:nvPr/>
        </p:nvCxnSpPr>
        <p:spPr>
          <a:xfrm flipH="1">
            <a:off x="6965068" y="196359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9A127B-7731-4B20-A56B-F6C43C85650D}"/>
              </a:ext>
            </a:extLst>
          </p:cNvPr>
          <p:cNvCxnSpPr>
            <a:cxnSpLocks/>
          </p:cNvCxnSpPr>
          <p:nvPr/>
        </p:nvCxnSpPr>
        <p:spPr>
          <a:xfrm flipH="1">
            <a:off x="7620227" y="2394931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BCA1540-68E2-40AE-B2EE-379BA11B5BA1}"/>
              </a:ext>
            </a:extLst>
          </p:cNvPr>
          <p:cNvCxnSpPr>
            <a:cxnSpLocks/>
          </p:cNvCxnSpPr>
          <p:nvPr/>
        </p:nvCxnSpPr>
        <p:spPr>
          <a:xfrm flipH="1">
            <a:off x="11388392" y="1866071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7402CC-28CB-4971-9CAC-1C6077B34BB4}"/>
              </a:ext>
            </a:extLst>
          </p:cNvPr>
          <p:cNvGrpSpPr/>
          <p:nvPr/>
        </p:nvGrpSpPr>
        <p:grpSpPr>
          <a:xfrm>
            <a:off x="11791444" y="3223538"/>
            <a:ext cx="153609" cy="386264"/>
            <a:chOff x="3075709" y="1064527"/>
            <a:chExt cx="324387" cy="82661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BA83905-EB86-4B4A-AC0E-D3539A97DD6C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878FF9-6D52-4A4D-9C12-0F070639CDE7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647D09-A9A3-4E1A-BEC2-071B190E4FDF}"/>
              </a:ext>
            </a:extLst>
          </p:cNvPr>
          <p:cNvCxnSpPr>
            <a:cxnSpLocks/>
          </p:cNvCxnSpPr>
          <p:nvPr/>
        </p:nvCxnSpPr>
        <p:spPr>
          <a:xfrm flipH="1">
            <a:off x="11245232" y="2326387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BC9A79-C23B-4965-A30F-7744BEBD5CDD}"/>
              </a:ext>
            </a:extLst>
          </p:cNvPr>
          <p:cNvCxnSpPr>
            <a:cxnSpLocks/>
          </p:cNvCxnSpPr>
          <p:nvPr/>
        </p:nvCxnSpPr>
        <p:spPr>
          <a:xfrm flipH="1">
            <a:off x="11323159" y="275772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63DBFC-A48E-4A79-8816-A3E29B651DBA}"/>
              </a:ext>
            </a:extLst>
          </p:cNvPr>
          <p:cNvCxnSpPr>
            <a:cxnSpLocks/>
          </p:cNvCxnSpPr>
          <p:nvPr/>
        </p:nvCxnSpPr>
        <p:spPr>
          <a:xfrm flipH="1">
            <a:off x="5034017" y="400140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285A0B0-FEF7-4326-AF57-78193F7D3A84}"/>
              </a:ext>
            </a:extLst>
          </p:cNvPr>
          <p:cNvGrpSpPr/>
          <p:nvPr/>
        </p:nvGrpSpPr>
        <p:grpSpPr>
          <a:xfrm>
            <a:off x="5408991" y="5350779"/>
            <a:ext cx="153609" cy="386264"/>
            <a:chOff x="3075709" y="1064527"/>
            <a:chExt cx="324387" cy="82661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DEF2F2-DC09-4E96-8AAA-2B2D05F1464F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5A3B755-B8B3-42F5-BCF0-367E64DD76C9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AA9C48-DA63-4F9E-8DCB-BC82884FA801}"/>
              </a:ext>
            </a:extLst>
          </p:cNvPr>
          <p:cNvCxnSpPr>
            <a:cxnSpLocks/>
          </p:cNvCxnSpPr>
          <p:nvPr/>
        </p:nvCxnSpPr>
        <p:spPr>
          <a:xfrm flipH="1">
            <a:off x="5243343" y="4485996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665106-4348-4EE2-A622-68AFF9CBD3CB}"/>
              </a:ext>
            </a:extLst>
          </p:cNvPr>
          <p:cNvCxnSpPr>
            <a:cxnSpLocks/>
          </p:cNvCxnSpPr>
          <p:nvPr/>
        </p:nvCxnSpPr>
        <p:spPr>
          <a:xfrm flipH="1">
            <a:off x="4495800" y="4893057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CEB597-24FB-4B2A-A046-9973645F2626}"/>
              </a:ext>
            </a:extLst>
          </p:cNvPr>
          <p:cNvCxnSpPr>
            <a:cxnSpLocks/>
          </p:cNvCxnSpPr>
          <p:nvPr/>
        </p:nvCxnSpPr>
        <p:spPr>
          <a:xfrm flipH="1">
            <a:off x="9685589" y="4574590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EEFC7F-10C8-4C0B-9870-3F0E48E35B6B}"/>
              </a:ext>
            </a:extLst>
          </p:cNvPr>
          <p:cNvGrpSpPr/>
          <p:nvPr/>
        </p:nvGrpSpPr>
        <p:grpSpPr>
          <a:xfrm>
            <a:off x="9348464" y="5891597"/>
            <a:ext cx="153609" cy="386264"/>
            <a:chOff x="3075709" y="1064527"/>
            <a:chExt cx="324387" cy="82661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87EEE1D-B395-46ED-BEAB-028301875E48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E91D61D-58C8-46AA-B546-4C7B704A099D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65A75F5-0009-4380-987E-E052EB57BD69}"/>
              </a:ext>
            </a:extLst>
          </p:cNvPr>
          <p:cNvCxnSpPr>
            <a:cxnSpLocks/>
          </p:cNvCxnSpPr>
          <p:nvPr/>
        </p:nvCxnSpPr>
        <p:spPr>
          <a:xfrm flipH="1">
            <a:off x="9029068" y="5002538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BEBA7D-9302-4FBA-A5D0-2ABC545FF87B}"/>
              </a:ext>
            </a:extLst>
          </p:cNvPr>
          <p:cNvCxnSpPr>
            <a:cxnSpLocks/>
          </p:cNvCxnSpPr>
          <p:nvPr/>
        </p:nvCxnSpPr>
        <p:spPr>
          <a:xfrm flipH="1">
            <a:off x="9236385" y="5466243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751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4">
            <a:extLst>
              <a:ext uri="{FF2B5EF4-FFF2-40B4-BE49-F238E27FC236}">
                <a16:creationId xmlns:a16="http://schemas.microsoft.com/office/drawing/2014/main" id="{712DFEA4-3E53-4111-B387-AB19A26E1782}"/>
              </a:ext>
            </a:extLst>
          </p:cNvPr>
          <p:cNvSpPr txBox="1">
            <a:spLocks/>
          </p:cNvSpPr>
          <p:nvPr/>
        </p:nvSpPr>
        <p:spPr>
          <a:xfrm>
            <a:off x="4976175" y="197337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13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B4CAA463-8811-4223-86DF-033B1E8B3490}"/>
              </a:ext>
            </a:extLst>
          </p:cNvPr>
          <p:cNvSpPr>
            <a:spLocks noGrp="1"/>
          </p:cNvSpPr>
          <p:nvPr/>
        </p:nvSpPr>
        <p:spPr>
          <a:xfrm>
            <a:off x="5328378" y="4419600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2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B14C0B-D235-41D6-961E-88874E9C5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58" y="2833239"/>
            <a:ext cx="6897084" cy="1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AC9D0-3AFF-4CD9-AF6D-6D7E088F1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24000"/>
            <a:ext cx="3400486" cy="13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7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219200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E522A-6259-4D5C-A426-049181E49342}"/>
              </a:ext>
            </a:extLst>
          </p:cNvPr>
          <p:cNvSpPr txBox="1"/>
          <p:nvPr/>
        </p:nvSpPr>
        <p:spPr>
          <a:xfrm>
            <a:off x="2461259" y="3733800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TRẢ LỜI CÂU HỎI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14DF6-FCB5-4CB0-9222-314D6448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245" y="1336776"/>
            <a:ext cx="2092659" cy="20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17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39A95DE-43F0-4996-AFC6-2DE3B3908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9063" l="9375" r="93750">
                        <a14:foregroundMark x1="92188" y1="14583" x2="89844" y2="17188"/>
                        <a14:foregroundMark x1="89063" y1="21875" x2="93750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66914"/>
            <a:ext cx="1574725" cy="23620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Kể tên những đồ chơi bé đã nặn.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1866901" y="4041603"/>
            <a:ext cx="9563099" cy="1464231"/>
          </a:xfrm>
          <a:prstGeom prst="roundRect">
            <a:avLst/>
          </a:prstGeom>
          <a:gradFill>
            <a:gsLst>
              <a:gs pos="0">
                <a:srgbClr val="D0E5A4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D0E5A4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4000"/>
              <a:t>Những đồ chơi mà bé đã nặn là</a:t>
            </a:r>
            <a:r>
              <a:rPr lang="en-US" sz="4000"/>
              <a:t>:</a:t>
            </a:r>
            <a:r>
              <a:rPr lang="vi-VN" sz="4000"/>
              <a:t> </a:t>
            </a:r>
            <a:r>
              <a:rPr lang="vi-VN" sz="4000">
                <a:solidFill>
                  <a:srgbClr val="DA172C"/>
                </a:solidFill>
              </a:rPr>
              <a:t>quả thị, quả na, cối giã trầu, con chuột.</a:t>
            </a:r>
            <a:endParaRPr lang="en-VN" sz="7200" dirty="0">
              <a:solidFill>
                <a:srgbClr val="DA172C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04500"/>
            <a:ext cx="2057400" cy="2057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7C8476-7C19-4299-B2BA-557556A51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3459" r="85893" b="11292"/>
          <a:stretch>
            <a:fillRect/>
          </a:stretch>
        </p:blipFill>
        <p:spPr>
          <a:xfrm>
            <a:off x="809493" y="1651053"/>
            <a:ext cx="1476507" cy="1559796"/>
          </a:xfrm>
          <a:custGeom>
            <a:avLst/>
            <a:gdLst>
              <a:gd name="connsiteX0" fmla="*/ 246089 w 1476507"/>
              <a:gd name="connsiteY0" fmla="*/ 0 h 1559796"/>
              <a:gd name="connsiteX1" fmla="*/ 1230418 w 1476507"/>
              <a:gd name="connsiteY1" fmla="*/ 0 h 1559796"/>
              <a:gd name="connsiteX2" fmla="*/ 1476507 w 1476507"/>
              <a:gd name="connsiteY2" fmla="*/ 246089 h 1559796"/>
              <a:gd name="connsiteX3" fmla="*/ 1476507 w 1476507"/>
              <a:gd name="connsiteY3" fmla="*/ 1313707 h 1559796"/>
              <a:gd name="connsiteX4" fmla="*/ 1230418 w 1476507"/>
              <a:gd name="connsiteY4" fmla="*/ 1559796 h 1559796"/>
              <a:gd name="connsiteX5" fmla="*/ 246089 w 1476507"/>
              <a:gd name="connsiteY5" fmla="*/ 1559796 h 1559796"/>
              <a:gd name="connsiteX6" fmla="*/ 0 w 1476507"/>
              <a:gd name="connsiteY6" fmla="*/ 1313707 h 1559796"/>
              <a:gd name="connsiteX7" fmla="*/ 0 w 1476507"/>
              <a:gd name="connsiteY7" fmla="*/ 246089 h 1559796"/>
              <a:gd name="connsiteX8" fmla="*/ 246089 w 1476507"/>
              <a:gd name="connsiteY8" fmla="*/ 0 h 155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507" h="1559796">
                <a:moveTo>
                  <a:pt x="246089" y="0"/>
                </a:moveTo>
                <a:lnTo>
                  <a:pt x="1230418" y="0"/>
                </a:lnTo>
                <a:cubicBezTo>
                  <a:pt x="1366329" y="0"/>
                  <a:pt x="1476507" y="110178"/>
                  <a:pt x="1476507" y="246089"/>
                </a:cubicBezTo>
                <a:lnTo>
                  <a:pt x="1476507" y="1313707"/>
                </a:lnTo>
                <a:cubicBezTo>
                  <a:pt x="1476507" y="1449618"/>
                  <a:pt x="1366329" y="1559796"/>
                  <a:pt x="1230418" y="1559796"/>
                </a:cubicBezTo>
                <a:lnTo>
                  <a:pt x="246089" y="1559796"/>
                </a:lnTo>
                <a:cubicBezTo>
                  <a:pt x="110178" y="1559796"/>
                  <a:pt x="0" y="1449618"/>
                  <a:pt x="0" y="1313707"/>
                </a:cubicBezTo>
                <a:lnTo>
                  <a:pt x="0" y="246089"/>
                </a:lnTo>
                <a:cubicBezTo>
                  <a:pt x="0" y="110178"/>
                  <a:pt x="110178" y="0"/>
                  <a:pt x="246089" y="0"/>
                </a:cubicBez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D45D7F-4E36-4B8F-8784-417F8C0DF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3459" r="71785" b="11292"/>
          <a:stretch>
            <a:fillRect/>
          </a:stretch>
        </p:blipFill>
        <p:spPr>
          <a:xfrm>
            <a:off x="2330429" y="1651053"/>
            <a:ext cx="1476507" cy="1559796"/>
          </a:xfrm>
          <a:custGeom>
            <a:avLst/>
            <a:gdLst>
              <a:gd name="connsiteX0" fmla="*/ 246089 w 1476507"/>
              <a:gd name="connsiteY0" fmla="*/ 0 h 1559796"/>
              <a:gd name="connsiteX1" fmla="*/ 1230418 w 1476507"/>
              <a:gd name="connsiteY1" fmla="*/ 0 h 1559796"/>
              <a:gd name="connsiteX2" fmla="*/ 1476507 w 1476507"/>
              <a:gd name="connsiteY2" fmla="*/ 246089 h 1559796"/>
              <a:gd name="connsiteX3" fmla="*/ 1476507 w 1476507"/>
              <a:gd name="connsiteY3" fmla="*/ 1313707 h 1559796"/>
              <a:gd name="connsiteX4" fmla="*/ 1230418 w 1476507"/>
              <a:gd name="connsiteY4" fmla="*/ 1559796 h 1559796"/>
              <a:gd name="connsiteX5" fmla="*/ 246089 w 1476507"/>
              <a:gd name="connsiteY5" fmla="*/ 1559796 h 1559796"/>
              <a:gd name="connsiteX6" fmla="*/ 0 w 1476507"/>
              <a:gd name="connsiteY6" fmla="*/ 1313707 h 1559796"/>
              <a:gd name="connsiteX7" fmla="*/ 0 w 1476507"/>
              <a:gd name="connsiteY7" fmla="*/ 246089 h 1559796"/>
              <a:gd name="connsiteX8" fmla="*/ 246089 w 1476507"/>
              <a:gd name="connsiteY8" fmla="*/ 0 h 155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507" h="1559796">
                <a:moveTo>
                  <a:pt x="246089" y="0"/>
                </a:moveTo>
                <a:lnTo>
                  <a:pt x="1230418" y="0"/>
                </a:lnTo>
                <a:cubicBezTo>
                  <a:pt x="1366329" y="0"/>
                  <a:pt x="1476507" y="110178"/>
                  <a:pt x="1476507" y="246089"/>
                </a:cubicBezTo>
                <a:lnTo>
                  <a:pt x="1476507" y="1313707"/>
                </a:lnTo>
                <a:cubicBezTo>
                  <a:pt x="1476507" y="1449618"/>
                  <a:pt x="1366329" y="1559796"/>
                  <a:pt x="1230418" y="1559796"/>
                </a:cubicBezTo>
                <a:lnTo>
                  <a:pt x="246089" y="1559796"/>
                </a:lnTo>
                <a:cubicBezTo>
                  <a:pt x="110178" y="1559796"/>
                  <a:pt x="0" y="1449618"/>
                  <a:pt x="0" y="1313707"/>
                </a:cubicBezTo>
                <a:lnTo>
                  <a:pt x="0" y="246089"/>
                </a:lnTo>
                <a:cubicBezTo>
                  <a:pt x="0" y="110178"/>
                  <a:pt x="110178" y="0"/>
                  <a:pt x="246089" y="0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CE192B-88FD-4967-B407-098DDEC50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3459" r="15626" b="11292"/>
          <a:stretch>
            <a:fillRect/>
          </a:stretch>
        </p:blipFill>
        <p:spPr>
          <a:xfrm>
            <a:off x="8335107" y="1651053"/>
            <a:ext cx="1526463" cy="1559796"/>
          </a:xfrm>
          <a:custGeom>
            <a:avLst/>
            <a:gdLst>
              <a:gd name="connsiteX0" fmla="*/ 254416 w 1526463"/>
              <a:gd name="connsiteY0" fmla="*/ 0 h 1559796"/>
              <a:gd name="connsiteX1" fmla="*/ 1272047 w 1526463"/>
              <a:gd name="connsiteY1" fmla="*/ 0 h 1559796"/>
              <a:gd name="connsiteX2" fmla="*/ 1526463 w 1526463"/>
              <a:gd name="connsiteY2" fmla="*/ 254416 h 1559796"/>
              <a:gd name="connsiteX3" fmla="*/ 1526463 w 1526463"/>
              <a:gd name="connsiteY3" fmla="*/ 1305380 h 1559796"/>
              <a:gd name="connsiteX4" fmla="*/ 1272047 w 1526463"/>
              <a:gd name="connsiteY4" fmla="*/ 1559796 h 1559796"/>
              <a:gd name="connsiteX5" fmla="*/ 254416 w 1526463"/>
              <a:gd name="connsiteY5" fmla="*/ 1559796 h 1559796"/>
              <a:gd name="connsiteX6" fmla="*/ 0 w 1526463"/>
              <a:gd name="connsiteY6" fmla="*/ 1305380 h 1559796"/>
              <a:gd name="connsiteX7" fmla="*/ 0 w 1526463"/>
              <a:gd name="connsiteY7" fmla="*/ 254416 h 1559796"/>
              <a:gd name="connsiteX8" fmla="*/ 254416 w 1526463"/>
              <a:gd name="connsiteY8" fmla="*/ 0 h 155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6463" h="1559796">
                <a:moveTo>
                  <a:pt x="254416" y="0"/>
                </a:moveTo>
                <a:lnTo>
                  <a:pt x="1272047" y="0"/>
                </a:lnTo>
                <a:cubicBezTo>
                  <a:pt x="1412557" y="0"/>
                  <a:pt x="1526463" y="113906"/>
                  <a:pt x="1526463" y="254416"/>
                </a:cubicBezTo>
                <a:lnTo>
                  <a:pt x="1526463" y="1305380"/>
                </a:lnTo>
                <a:cubicBezTo>
                  <a:pt x="1526463" y="1445890"/>
                  <a:pt x="1412557" y="1559796"/>
                  <a:pt x="1272047" y="1559796"/>
                </a:cubicBezTo>
                <a:lnTo>
                  <a:pt x="254416" y="1559796"/>
                </a:lnTo>
                <a:cubicBezTo>
                  <a:pt x="113906" y="1559796"/>
                  <a:pt x="0" y="1445890"/>
                  <a:pt x="0" y="1305380"/>
                </a:cubicBezTo>
                <a:lnTo>
                  <a:pt x="0" y="254416"/>
                </a:lnTo>
                <a:cubicBezTo>
                  <a:pt x="0" y="113906"/>
                  <a:pt x="113906" y="0"/>
                  <a:pt x="254416" y="0"/>
                </a:cubicBez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4ECCFF-E948-48DD-AB40-CA51CCAAC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8" t="3459" r="317" b="11292"/>
          <a:stretch>
            <a:fillRect/>
          </a:stretch>
        </p:blipFill>
        <p:spPr>
          <a:xfrm>
            <a:off x="10095999" y="1651053"/>
            <a:ext cx="1416064" cy="1559796"/>
          </a:xfrm>
          <a:custGeom>
            <a:avLst/>
            <a:gdLst>
              <a:gd name="connsiteX0" fmla="*/ 236015 w 1416064"/>
              <a:gd name="connsiteY0" fmla="*/ 0 h 1559796"/>
              <a:gd name="connsiteX1" fmla="*/ 1180049 w 1416064"/>
              <a:gd name="connsiteY1" fmla="*/ 0 h 1559796"/>
              <a:gd name="connsiteX2" fmla="*/ 1416064 w 1416064"/>
              <a:gd name="connsiteY2" fmla="*/ 236015 h 1559796"/>
              <a:gd name="connsiteX3" fmla="*/ 1416064 w 1416064"/>
              <a:gd name="connsiteY3" fmla="*/ 1323781 h 1559796"/>
              <a:gd name="connsiteX4" fmla="*/ 1180049 w 1416064"/>
              <a:gd name="connsiteY4" fmla="*/ 1559796 h 1559796"/>
              <a:gd name="connsiteX5" fmla="*/ 236015 w 1416064"/>
              <a:gd name="connsiteY5" fmla="*/ 1559796 h 1559796"/>
              <a:gd name="connsiteX6" fmla="*/ 0 w 1416064"/>
              <a:gd name="connsiteY6" fmla="*/ 1323781 h 1559796"/>
              <a:gd name="connsiteX7" fmla="*/ 0 w 1416064"/>
              <a:gd name="connsiteY7" fmla="*/ 236015 h 1559796"/>
              <a:gd name="connsiteX8" fmla="*/ 236015 w 1416064"/>
              <a:gd name="connsiteY8" fmla="*/ 0 h 155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6064" h="1559796">
                <a:moveTo>
                  <a:pt x="236015" y="0"/>
                </a:moveTo>
                <a:lnTo>
                  <a:pt x="1180049" y="0"/>
                </a:lnTo>
                <a:cubicBezTo>
                  <a:pt x="1310396" y="0"/>
                  <a:pt x="1416064" y="105668"/>
                  <a:pt x="1416064" y="236015"/>
                </a:cubicBezTo>
                <a:lnTo>
                  <a:pt x="1416064" y="1323781"/>
                </a:lnTo>
                <a:cubicBezTo>
                  <a:pt x="1416064" y="1454128"/>
                  <a:pt x="1310396" y="1559796"/>
                  <a:pt x="1180049" y="1559796"/>
                </a:cubicBezTo>
                <a:lnTo>
                  <a:pt x="236015" y="1559796"/>
                </a:lnTo>
                <a:cubicBezTo>
                  <a:pt x="105668" y="1559796"/>
                  <a:pt x="0" y="1454128"/>
                  <a:pt x="0" y="1323781"/>
                </a:cubicBezTo>
                <a:lnTo>
                  <a:pt x="0" y="236015"/>
                </a:lnTo>
                <a:cubicBezTo>
                  <a:pt x="0" y="105668"/>
                  <a:pt x="105668" y="0"/>
                  <a:pt x="236015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5A07F5-6D1C-407C-9B09-493B2BD52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22727" r="60448" b="11292"/>
          <a:stretch>
            <a:fillRect/>
          </a:stretch>
        </p:blipFill>
        <p:spPr>
          <a:xfrm>
            <a:off x="3867799" y="2003601"/>
            <a:ext cx="1161401" cy="1207247"/>
          </a:xfrm>
          <a:custGeom>
            <a:avLst/>
            <a:gdLst>
              <a:gd name="connsiteX0" fmla="*/ 193571 w 1161401"/>
              <a:gd name="connsiteY0" fmla="*/ 0 h 1207247"/>
              <a:gd name="connsiteX1" fmla="*/ 967830 w 1161401"/>
              <a:gd name="connsiteY1" fmla="*/ 0 h 1207247"/>
              <a:gd name="connsiteX2" fmla="*/ 1161401 w 1161401"/>
              <a:gd name="connsiteY2" fmla="*/ 193571 h 1207247"/>
              <a:gd name="connsiteX3" fmla="*/ 1161401 w 1161401"/>
              <a:gd name="connsiteY3" fmla="*/ 1013676 h 1207247"/>
              <a:gd name="connsiteX4" fmla="*/ 967830 w 1161401"/>
              <a:gd name="connsiteY4" fmla="*/ 1207247 h 1207247"/>
              <a:gd name="connsiteX5" fmla="*/ 193571 w 1161401"/>
              <a:gd name="connsiteY5" fmla="*/ 1207247 h 1207247"/>
              <a:gd name="connsiteX6" fmla="*/ 0 w 1161401"/>
              <a:gd name="connsiteY6" fmla="*/ 1013676 h 1207247"/>
              <a:gd name="connsiteX7" fmla="*/ 0 w 1161401"/>
              <a:gd name="connsiteY7" fmla="*/ 193571 h 1207247"/>
              <a:gd name="connsiteX8" fmla="*/ 193571 w 1161401"/>
              <a:gd name="connsiteY8" fmla="*/ 0 h 120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1401" h="1207247">
                <a:moveTo>
                  <a:pt x="193571" y="0"/>
                </a:moveTo>
                <a:lnTo>
                  <a:pt x="967830" y="0"/>
                </a:lnTo>
                <a:cubicBezTo>
                  <a:pt x="1074736" y="0"/>
                  <a:pt x="1161401" y="86665"/>
                  <a:pt x="1161401" y="193571"/>
                </a:cubicBezTo>
                <a:lnTo>
                  <a:pt x="1161401" y="1013676"/>
                </a:lnTo>
                <a:cubicBezTo>
                  <a:pt x="1161401" y="1120582"/>
                  <a:pt x="1074736" y="1207247"/>
                  <a:pt x="967830" y="1207247"/>
                </a:cubicBezTo>
                <a:lnTo>
                  <a:pt x="193571" y="1207247"/>
                </a:lnTo>
                <a:cubicBezTo>
                  <a:pt x="86665" y="1207247"/>
                  <a:pt x="0" y="1120582"/>
                  <a:pt x="0" y="1013676"/>
                </a:cubicBezTo>
                <a:lnTo>
                  <a:pt x="0" y="193571"/>
                </a:lnTo>
                <a:cubicBezTo>
                  <a:pt x="0" y="86665"/>
                  <a:pt x="86665" y="0"/>
                  <a:pt x="1935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544C36-B428-478B-B771-3A588546B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5" t="22727" r="43486" b="11292"/>
          <a:stretch>
            <a:fillRect/>
          </a:stretch>
        </p:blipFill>
        <p:spPr>
          <a:xfrm>
            <a:off x="5181600" y="2003601"/>
            <a:ext cx="1676400" cy="1207247"/>
          </a:xfrm>
          <a:custGeom>
            <a:avLst/>
            <a:gdLst>
              <a:gd name="connsiteX0" fmla="*/ 201212 w 1676400"/>
              <a:gd name="connsiteY0" fmla="*/ 0 h 1207247"/>
              <a:gd name="connsiteX1" fmla="*/ 1475188 w 1676400"/>
              <a:gd name="connsiteY1" fmla="*/ 0 h 1207247"/>
              <a:gd name="connsiteX2" fmla="*/ 1676400 w 1676400"/>
              <a:gd name="connsiteY2" fmla="*/ 201212 h 1207247"/>
              <a:gd name="connsiteX3" fmla="*/ 1676400 w 1676400"/>
              <a:gd name="connsiteY3" fmla="*/ 1006035 h 1207247"/>
              <a:gd name="connsiteX4" fmla="*/ 1475188 w 1676400"/>
              <a:gd name="connsiteY4" fmla="*/ 1207247 h 1207247"/>
              <a:gd name="connsiteX5" fmla="*/ 201212 w 1676400"/>
              <a:gd name="connsiteY5" fmla="*/ 1207247 h 1207247"/>
              <a:gd name="connsiteX6" fmla="*/ 0 w 1676400"/>
              <a:gd name="connsiteY6" fmla="*/ 1006035 h 1207247"/>
              <a:gd name="connsiteX7" fmla="*/ 0 w 1676400"/>
              <a:gd name="connsiteY7" fmla="*/ 201212 h 1207247"/>
              <a:gd name="connsiteX8" fmla="*/ 201212 w 1676400"/>
              <a:gd name="connsiteY8" fmla="*/ 0 h 120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6400" h="1207247">
                <a:moveTo>
                  <a:pt x="201212" y="0"/>
                </a:moveTo>
                <a:lnTo>
                  <a:pt x="1475188" y="0"/>
                </a:lnTo>
                <a:cubicBezTo>
                  <a:pt x="1586314" y="0"/>
                  <a:pt x="1676400" y="90086"/>
                  <a:pt x="1676400" y="201212"/>
                </a:cubicBezTo>
                <a:lnTo>
                  <a:pt x="1676400" y="1006035"/>
                </a:lnTo>
                <a:cubicBezTo>
                  <a:pt x="1676400" y="1117161"/>
                  <a:pt x="1586314" y="1207247"/>
                  <a:pt x="1475188" y="1207247"/>
                </a:cubicBezTo>
                <a:lnTo>
                  <a:pt x="201212" y="1207247"/>
                </a:lnTo>
                <a:cubicBezTo>
                  <a:pt x="90086" y="1207247"/>
                  <a:pt x="0" y="1117161"/>
                  <a:pt x="0" y="1006035"/>
                </a:cubicBezTo>
                <a:lnTo>
                  <a:pt x="0" y="201212"/>
                </a:lnTo>
                <a:cubicBezTo>
                  <a:pt x="0" y="90086"/>
                  <a:pt x="90086" y="0"/>
                  <a:pt x="201212" y="0"/>
                </a:cubicBez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0E12D3F-2337-47A6-BA52-A454A5A1907C}"/>
              </a:ext>
            </a:extLst>
          </p:cNvPr>
          <p:cNvSpPr/>
          <p:nvPr/>
        </p:nvSpPr>
        <p:spPr>
          <a:xfrm>
            <a:off x="955765" y="1655494"/>
            <a:ext cx="1177835" cy="1555354"/>
          </a:xfrm>
          <a:prstGeom prst="ellipse">
            <a:avLst/>
          </a:prstGeom>
          <a:noFill/>
          <a:ln w="38100">
            <a:solidFill>
              <a:srgbClr val="EF39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82E8974-AEEC-41B9-AF0F-B94970A2EBAF}"/>
              </a:ext>
            </a:extLst>
          </p:cNvPr>
          <p:cNvSpPr/>
          <p:nvPr/>
        </p:nvSpPr>
        <p:spPr>
          <a:xfrm>
            <a:off x="2330429" y="1655494"/>
            <a:ext cx="1302941" cy="1555354"/>
          </a:xfrm>
          <a:prstGeom prst="ellipse">
            <a:avLst/>
          </a:prstGeom>
          <a:noFill/>
          <a:ln w="38100">
            <a:solidFill>
              <a:srgbClr val="EF39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E0F19FB-4531-4AB2-9B30-4A26C29863EC}"/>
              </a:ext>
            </a:extLst>
          </p:cNvPr>
          <p:cNvSpPr/>
          <p:nvPr/>
        </p:nvSpPr>
        <p:spPr>
          <a:xfrm>
            <a:off x="6926659" y="1308851"/>
            <a:ext cx="1452277" cy="1901997"/>
          </a:xfrm>
          <a:prstGeom prst="ellipse">
            <a:avLst/>
          </a:prstGeom>
          <a:noFill/>
          <a:ln w="38100">
            <a:solidFill>
              <a:srgbClr val="EF39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66B44B-DA70-4A90-B031-87DC63841459}"/>
              </a:ext>
            </a:extLst>
          </p:cNvPr>
          <p:cNvSpPr/>
          <p:nvPr/>
        </p:nvSpPr>
        <p:spPr>
          <a:xfrm>
            <a:off x="8432725" y="1655494"/>
            <a:ext cx="1649905" cy="1555354"/>
          </a:xfrm>
          <a:prstGeom prst="ellipse">
            <a:avLst/>
          </a:prstGeom>
          <a:noFill/>
          <a:ln w="38100">
            <a:solidFill>
              <a:srgbClr val="EF39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60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30" grpId="0" animBg="1"/>
      <p:bldP spid="31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87FE13-7E9E-4918-A631-73EB4FAEAE6D}"/>
              </a:ext>
            </a:extLst>
          </p:cNvPr>
          <p:cNvSpPr txBox="1"/>
          <p:nvPr/>
        </p:nvSpPr>
        <p:spPr>
          <a:xfrm>
            <a:off x="1066800" y="282714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Bé nặn đồ chơi để tặng cho những ai?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C415B-B399-4ABF-9999-B098875C1383}"/>
              </a:ext>
            </a:extLst>
          </p:cNvPr>
          <p:cNvSpPr txBox="1"/>
          <p:nvPr/>
        </p:nvSpPr>
        <p:spPr>
          <a:xfrm>
            <a:off x="5715000" y="3162300"/>
            <a:ext cx="5715000" cy="783193"/>
          </a:xfrm>
          <a:prstGeom prst="roundRect">
            <a:avLst/>
          </a:prstGeom>
          <a:gradFill>
            <a:gsLst>
              <a:gs pos="0">
                <a:srgbClr val="71DDCC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71DDCC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DA172C"/>
                </a:solidFill>
              </a:rPr>
              <a:t>b</a:t>
            </a:r>
            <a:r>
              <a:rPr lang="vi-VN" sz="4000"/>
              <a:t>. </a:t>
            </a:r>
            <a:r>
              <a:rPr lang="en-US" sz="4000"/>
              <a:t>tặng bà, tặng chú mèo</a:t>
            </a:r>
            <a:endParaRPr lang="vi-VN" sz="4000" dirty="0">
              <a:solidFill>
                <a:srgbClr val="439277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DA8BEB-6DA7-46FC-A79A-C695A2CBDD34}"/>
              </a:ext>
            </a:extLst>
          </p:cNvPr>
          <p:cNvSpPr/>
          <p:nvPr/>
        </p:nvSpPr>
        <p:spPr>
          <a:xfrm>
            <a:off x="5714999" y="1905000"/>
            <a:ext cx="5723175" cy="783193"/>
          </a:xfrm>
          <a:prstGeom prst="roundRect">
            <a:avLst/>
          </a:prstGeom>
          <a:gradFill>
            <a:gsLst>
              <a:gs pos="0">
                <a:srgbClr val="71DDCC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71DDCC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DA172C"/>
                </a:solidFill>
              </a:rPr>
              <a:t>a</a:t>
            </a:r>
            <a:r>
              <a:rPr lang="vi-VN" sz="4000"/>
              <a:t>. </a:t>
            </a:r>
            <a:r>
              <a:rPr lang="en-US" sz="4000"/>
              <a:t>tặng mẹ , tặng cha</a:t>
            </a:r>
            <a:endParaRPr lang="en-VN" sz="4000" dirty="0">
              <a:solidFill>
                <a:srgbClr val="439277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F3AE1-A383-4A5B-80B4-CC64B24BB314}"/>
              </a:ext>
            </a:extLst>
          </p:cNvPr>
          <p:cNvSpPr txBox="1"/>
          <p:nvPr/>
        </p:nvSpPr>
        <p:spPr>
          <a:xfrm>
            <a:off x="5715000" y="4419600"/>
            <a:ext cx="5715000" cy="783193"/>
          </a:xfrm>
          <a:prstGeom prst="roundRect">
            <a:avLst/>
          </a:prstGeom>
          <a:gradFill>
            <a:gsLst>
              <a:gs pos="0">
                <a:srgbClr val="71DDCC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71DDCC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DA172C"/>
                </a:solidFill>
              </a:rPr>
              <a:t>c</a:t>
            </a:r>
            <a:r>
              <a:rPr lang="vi-VN" sz="4000"/>
              <a:t>. </a:t>
            </a:r>
            <a:r>
              <a:rPr lang="en-US" sz="4000"/>
              <a:t>cả </a:t>
            </a:r>
            <a:r>
              <a:rPr lang="en-US" sz="4000" b="1">
                <a:solidFill>
                  <a:srgbClr val="387C50"/>
                </a:solidFill>
              </a:rPr>
              <a:t>a</a:t>
            </a:r>
            <a:r>
              <a:rPr lang="en-US" sz="4000"/>
              <a:t> và </a:t>
            </a:r>
            <a:r>
              <a:rPr lang="en-US" sz="4000">
                <a:solidFill>
                  <a:srgbClr val="387C50"/>
                </a:solidFill>
              </a:rPr>
              <a:t>b</a:t>
            </a:r>
            <a:r>
              <a:rPr lang="en-US" sz="4000"/>
              <a:t> đều đúng</a:t>
            </a:r>
            <a:endParaRPr lang="vi-VN" sz="4000" dirty="0">
              <a:solidFill>
                <a:srgbClr val="439277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0356DD-5798-49B8-B002-D12B17919400}"/>
              </a:ext>
            </a:extLst>
          </p:cNvPr>
          <p:cNvSpPr/>
          <p:nvPr/>
        </p:nvSpPr>
        <p:spPr>
          <a:xfrm>
            <a:off x="6248400" y="4560849"/>
            <a:ext cx="5029200" cy="544551"/>
          </a:xfrm>
          <a:prstGeom prst="roundRect">
            <a:avLst>
              <a:gd name="adj" fmla="val 1606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9E6294-C8DF-453D-B3A9-C1251DC25993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E012588A-B9F4-4B5A-9A8E-6B76C04F0370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B55931-9EC4-4FB6-8EA7-75285D0A1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768A38-8829-4FA6-A4BD-FA1AA796CB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9" t="856" r="787" b="1834"/>
          <a:stretch>
            <a:fillRect/>
          </a:stretch>
        </p:blipFill>
        <p:spPr>
          <a:xfrm>
            <a:off x="471385" y="1400055"/>
            <a:ext cx="5105400" cy="4307682"/>
          </a:xfrm>
          <a:custGeom>
            <a:avLst/>
            <a:gdLst>
              <a:gd name="connsiteX0" fmla="*/ 685814 w 4876800"/>
              <a:gd name="connsiteY0" fmla="*/ 0 h 4114800"/>
              <a:gd name="connsiteX1" fmla="*/ 4190986 w 4876800"/>
              <a:gd name="connsiteY1" fmla="*/ 0 h 4114800"/>
              <a:gd name="connsiteX2" fmla="*/ 4876800 w 4876800"/>
              <a:gd name="connsiteY2" fmla="*/ 685814 h 4114800"/>
              <a:gd name="connsiteX3" fmla="*/ 4876800 w 4876800"/>
              <a:gd name="connsiteY3" fmla="*/ 3428986 h 4114800"/>
              <a:gd name="connsiteX4" fmla="*/ 4190986 w 4876800"/>
              <a:gd name="connsiteY4" fmla="*/ 4114800 h 4114800"/>
              <a:gd name="connsiteX5" fmla="*/ 685814 w 4876800"/>
              <a:gd name="connsiteY5" fmla="*/ 4114800 h 4114800"/>
              <a:gd name="connsiteX6" fmla="*/ 0 w 4876800"/>
              <a:gd name="connsiteY6" fmla="*/ 3428986 h 4114800"/>
              <a:gd name="connsiteX7" fmla="*/ 0 w 4876800"/>
              <a:gd name="connsiteY7" fmla="*/ 685814 h 4114800"/>
              <a:gd name="connsiteX8" fmla="*/ 685814 w 4876800"/>
              <a:gd name="connsiteY8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114800">
                <a:moveTo>
                  <a:pt x="685814" y="0"/>
                </a:moveTo>
                <a:lnTo>
                  <a:pt x="4190986" y="0"/>
                </a:lnTo>
                <a:cubicBezTo>
                  <a:pt x="4569751" y="0"/>
                  <a:pt x="4876800" y="307049"/>
                  <a:pt x="4876800" y="685814"/>
                </a:cubicBezTo>
                <a:lnTo>
                  <a:pt x="4876800" y="3428986"/>
                </a:lnTo>
                <a:cubicBezTo>
                  <a:pt x="4876800" y="3807751"/>
                  <a:pt x="4569751" y="4114800"/>
                  <a:pt x="4190986" y="4114800"/>
                </a:cubicBezTo>
                <a:lnTo>
                  <a:pt x="685814" y="4114800"/>
                </a:lnTo>
                <a:cubicBezTo>
                  <a:pt x="307049" y="4114800"/>
                  <a:pt x="0" y="3807751"/>
                  <a:pt x="0" y="3428986"/>
                </a:cubicBezTo>
                <a:lnTo>
                  <a:pt x="0" y="685814"/>
                </a:lnTo>
                <a:cubicBezTo>
                  <a:pt x="0" y="307049"/>
                  <a:pt x="307049" y="0"/>
                  <a:pt x="685814" y="0"/>
                </a:cubicBezTo>
                <a:close/>
              </a:path>
            </a:pathLst>
          </a:cu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38812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eeab6dcad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87FE13-7E9E-4918-A631-73EB4FAEAE6D}"/>
              </a:ext>
            </a:extLst>
          </p:cNvPr>
          <p:cNvSpPr txBox="1"/>
          <p:nvPr/>
        </p:nvSpPr>
        <p:spPr>
          <a:xfrm>
            <a:off x="1066800" y="282714"/>
            <a:ext cx="10789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Việc bé nặn đồ chơi tặng mọi người thể hiện điều gì?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9E6294-C8DF-453D-B3A9-C1251DC25993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E012588A-B9F4-4B5A-9A8E-6B76C04F0370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B55931-9EC4-4FB6-8EA7-75285D0A1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768A38-8829-4FA6-A4BD-FA1AA796C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" t="856" r="787" b="1834"/>
          <a:stretch>
            <a:fillRect/>
          </a:stretch>
        </p:blipFill>
        <p:spPr>
          <a:xfrm>
            <a:off x="3900870" y="1298036"/>
            <a:ext cx="4390259" cy="3197764"/>
          </a:xfrm>
          <a:custGeom>
            <a:avLst/>
            <a:gdLst>
              <a:gd name="connsiteX0" fmla="*/ 685814 w 4876800"/>
              <a:gd name="connsiteY0" fmla="*/ 0 h 4114800"/>
              <a:gd name="connsiteX1" fmla="*/ 4190986 w 4876800"/>
              <a:gd name="connsiteY1" fmla="*/ 0 h 4114800"/>
              <a:gd name="connsiteX2" fmla="*/ 4876800 w 4876800"/>
              <a:gd name="connsiteY2" fmla="*/ 685814 h 4114800"/>
              <a:gd name="connsiteX3" fmla="*/ 4876800 w 4876800"/>
              <a:gd name="connsiteY3" fmla="*/ 3428986 h 4114800"/>
              <a:gd name="connsiteX4" fmla="*/ 4190986 w 4876800"/>
              <a:gd name="connsiteY4" fmla="*/ 4114800 h 4114800"/>
              <a:gd name="connsiteX5" fmla="*/ 685814 w 4876800"/>
              <a:gd name="connsiteY5" fmla="*/ 4114800 h 4114800"/>
              <a:gd name="connsiteX6" fmla="*/ 0 w 4876800"/>
              <a:gd name="connsiteY6" fmla="*/ 3428986 h 4114800"/>
              <a:gd name="connsiteX7" fmla="*/ 0 w 4876800"/>
              <a:gd name="connsiteY7" fmla="*/ 685814 h 4114800"/>
              <a:gd name="connsiteX8" fmla="*/ 685814 w 4876800"/>
              <a:gd name="connsiteY8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114800">
                <a:moveTo>
                  <a:pt x="685814" y="0"/>
                </a:moveTo>
                <a:lnTo>
                  <a:pt x="4190986" y="0"/>
                </a:lnTo>
                <a:cubicBezTo>
                  <a:pt x="4569751" y="0"/>
                  <a:pt x="4876800" y="307049"/>
                  <a:pt x="4876800" y="685814"/>
                </a:cubicBezTo>
                <a:lnTo>
                  <a:pt x="4876800" y="3428986"/>
                </a:lnTo>
                <a:cubicBezTo>
                  <a:pt x="4876800" y="3807751"/>
                  <a:pt x="4569751" y="4114800"/>
                  <a:pt x="4190986" y="4114800"/>
                </a:cubicBezTo>
                <a:lnTo>
                  <a:pt x="685814" y="4114800"/>
                </a:lnTo>
                <a:cubicBezTo>
                  <a:pt x="307049" y="4114800"/>
                  <a:pt x="0" y="3807751"/>
                  <a:pt x="0" y="3428986"/>
                </a:cubicBezTo>
                <a:lnTo>
                  <a:pt x="0" y="685814"/>
                </a:lnTo>
                <a:cubicBezTo>
                  <a:pt x="0" y="307049"/>
                  <a:pt x="307049" y="0"/>
                  <a:pt x="685814" y="0"/>
                </a:cubicBezTo>
                <a:close/>
              </a:path>
            </a:pathLst>
          </a:custGeom>
          <a:effectLst>
            <a:softEdge rad="31750"/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C2438B-DD6F-4CC4-AD5D-069D0A930263}"/>
              </a:ext>
            </a:extLst>
          </p:cNvPr>
          <p:cNvSpPr/>
          <p:nvPr/>
        </p:nvSpPr>
        <p:spPr>
          <a:xfrm>
            <a:off x="1866901" y="4631769"/>
            <a:ext cx="9563099" cy="1464231"/>
          </a:xfrm>
          <a:prstGeom prst="roundRect">
            <a:avLst/>
          </a:prstGeom>
          <a:gradFill>
            <a:gsLst>
              <a:gs pos="0">
                <a:srgbClr val="D0E5A4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D0E5A4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solidFill>
                  <a:srgbClr val="DA172C"/>
                </a:solidFill>
                <a:sym typeface="Wingdings" panose="05000000000000000000" pitchFamily="2" charset="2"/>
              </a:rPr>
              <a:t>Thể hiện tình cảm yêu thương, quan tâm đến người thân trong gia đình của bé.</a:t>
            </a:r>
            <a:endParaRPr lang="en-VN" sz="7200" dirty="0">
              <a:solidFill>
                <a:srgbClr val="DA172C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C59607-DBAA-4A12-9F45-0CF2F27FF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994666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22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87FE13-7E9E-4918-A631-73EB4FAEAE6D}"/>
              </a:ext>
            </a:extLst>
          </p:cNvPr>
          <p:cNvSpPr txBox="1"/>
          <p:nvPr/>
        </p:nvSpPr>
        <p:spPr>
          <a:xfrm>
            <a:off x="1066800" y="282714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Em thích nặn đồ chơi gì? Để tặng cho ai?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9E6294-C8DF-453D-B3A9-C1251DC25993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E012588A-B9F4-4B5A-9A8E-6B76C04F0370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B55931-9EC4-4FB6-8EA7-75285D0A1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C2438B-DD6F-4CC4-AD5D-069D0A930263}"/>
              </a:ext>
            </a:extLst>
          </p:cNvPr>
          <p:cNvSpPr/>
          <p:nvPr/>
        </p:nvSpPr>
        <p:spPr>
          <a:xfrm>
            <a:off x="3695700" y="5132903"/>
            <a:ext cx="4876800" cy="783193"/>
          </a:xfrm>
          <a:prstGeom prst="roundRect">
            <a:avLst/>
          </a:prstGeom>
          <a:gradFill>
            <a:gsLst>
              <a:gs pos="0">
                <a:srgbClr val="D0E5A4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D0E5A4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/>
              <a:t>Em thích nặn(...)</a:t>
            </a:r>
            <a:endParaRPr lang="en-VN" sz="4000" dirty="0">
              <a:solidFill>
                <a:srgbClr val="DA172C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C59607-DBAA-4A12-9F45-0CF2F27F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495800"/>
            <a:ext cx="2057400" cy="205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DC03C8-8C22-42C8-92C8-B9FE59FDF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0"/>
          <a:stretch/>
        </p:blipFill>
        <p:spPr>
          <a:xfrm>
            <a:off x="3657600" y="1375852"/>
            <a:ext cx="4876800" cy="330648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889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E522A-6259-4D5C-A426-049181E49342}"/>
              </a:ext>
            </a:extLst>
          </p:cNvPr>
          <p:cNvSpPr txBox="1"/>
          <p:nvPr/>
        </p:nvSpPr>
        <p:spPr>
          <a:xfrm>
            <a:off x="2461259" y="3962400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ĐỌC LẠI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65B35-EF4B-4925-88EB-2390FBA59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048" y="1594385"/>
            <a:ext cx="2032604" cy="20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2D9331-34E2-4AAB-B707-A470C058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85466-93F6-484B-8EDD-55D577128D57}"/>
              </a:ext>
            </a:extLst>
          </p:cNvPr>
          <p:cNvSpPr txBox="1"/>
          <p:nvPr/>
        </p:nvSpPr>
        <p:spPr>
          <a:xfrm>
            <a:off x="4374515" y="29503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8BB78CF-7DE2-4495-8EF7-CA55F90B2131}"/>
              </a:ext>
            </a:extLst>
          </p:cNvPr>
          <p:cNvSpPr txBox="1"/>
          <p:nvPr/>
        </p:nvSpPr>
        <p:spPr>
          <a:xfrm>
            <a:off x="616585" y="990600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chơi.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 đuôi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7A9E12D-97B4-481E-97CD-451493A003DB}"/>
              </a:ext>
            </a:extLst>
          </p:cNvPr>
          <p:cNvSpPr txBox="1"/>
          <p:nvPr/>
        </p:nvSpPr>
        <p:spPr>
          <a:xfrm>
            <a:off x="1905000" y="3914392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“meo meo”!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FFE179D-C4A5-47D3-9A98-F1A93D224AF3}"/>
              </a:ext>
            </a:extLst>
          </p:cNvPr>
          <p:cNvSpPr txBox="1"/>
          <p:nvPr/>
        </p:nvSpPr>
        <p:spPr>
          <a:xfrm>
            <a:off x="6331585" y="4447792"/>
            <a:ext cx="4107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vào đấy,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3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i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Ngọc Ký)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C8FBAE7B-8F14-4FAB-8965-287C0609A501}"/>
              </a:ext>
            </a:extLst>
          </p:cNvPr>
          <p:cNvSpPr txBox="1"/>
          <p:nvPr/>
        </p:nvSpPr>
        <p:spPr>
          <a:xfrm>
            <a:off x="4572001" y="1395063"/>
            <a:ext cx="3886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quả thị,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quả na,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80FE7EB-A347-4D6A-870D-6ACFD9CD04F1}"/>
              </a:ext>
            </a:extLst>
          </p:cNvPr>
          <p:cNvSpPr txBox="1"/>
          <p:nvPr/>
        </p:nvSpPr>
        <p:spPr>
          <a:xfrm>
            <a:off x="8534400" y="1763996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thật tròn,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đấy nhé,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AB6DE-5ADC-4D53-A241-0F78C128A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4" t="17105" r="9091" b="33057"/>
          <a:stretch/>
        </p:blipFill>
        <p:spPr>
          <a:xfrm>
            <a:off x="181467" y="1037390"/>
            <a:ext cx="538392" cy="51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1620C-E9C5-4E41-A959-B010E3525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12406" r="18949" b="29309"/>
          <a:stretch/>
        </p:blipFill>
        <p:spPr>
          <a:xfrm>
            <a:off x="4109808" y="1380812"/>
            <a:ext cx="538392" cy="605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3EEB46-4FEA-4FF8-9023-E24908D2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1779715"/>
            <a:ext cx="576129" cy="549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6ADF2B-3AA5-4EA7-A519-1B23E0ED04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98" t="12792" r="21536" b="30517"/>
          <a:stretch/>
        </p:blipFill>
        <p:spPr>
          <a:xfrm>
            <a:off x="1415090" y="3902959"/>
            <a:ext cx="538393" cy="5891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7FE20D-D76A-438D-AECB-CCD2AAE3E3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22" t="13742" r="14083" b="33408"/>
          <a:stretch/>
        </p:blipFill>
        <p:spPr>
          <a:xfrm>
            <a:off x="5904117" y="4441045"/>
            <a:ext cx="576130" cy="54920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C2A9AB-7DC7-4955-8218-B23B6E2DB6A6}"/>
              </a:ext>
            </a:extLst>
          </p:cNvPr>
          <p:cNvCxnSpPr>
            <a:cxnSpLocks/>
          </p:cNvCxnSpPr>
          <p:nvPr/>
        </p:nvCxnSpPr>
        <p:spPr>
          <a:xfrm flipH="1">
            <a:off x="3586891" y="1089620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16745F-FA3B-4996-8004-4AE1DFABCBEB}"/>
              </a:ext>
            </a:extLst>
          </p:cNvPr>
          <p:cNvGrpSpPr/>
          <p:nvPr/>
        </p:nvGrpSpPr>
        <p:grpSpPr>
          <a:xfrm>
            <a:off x="3466695" y="2438995"/>
            <a:ext cx="153609" cy="386264"/>
            <a:chOff x="3075709" y="1064527"/>
            <a:chExt cx="324387" cy="82661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B42A58-04FE-4C23-8807-770732BC1324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3AD7D6-243E-44B7-9DB3-BB7F5BEE758E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37802A-7F0B-4951-BAE8-7E7CB61642B4}"/>
              </a:ext>
            </a:extLst>
          </p:cNvPr>
          <p:cNvCxnSpPr>
            <a:cxnSpLocks/>
          </p:cNvCxnSpPr>
          <p:nvPr/>
        </p:nvCxnSpPr>
        <p:spPr>
          <a:xfrm flipH="1">
            <a:off x="3200400" y="1549936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1971C9-6D3B-43BB-BE72-7F2CD5D0E21D}"/>
              </a:ext>
            </a:extLst>
          </p:cNvPr>
          <p:cNvCxnSpPr>
            <a:cxnSpLocks/>
          </p:cNvCxnSpPr>
          <p:nvPr/>
        </p:nvCxnSpPr>
        <p:spPr>
          <a:xfrm flipH="1">
            <a:off x="3781991" y="1981273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AC05DD-92F2-4EAA-89C1-1D593ED66F19}"/>
              </a:ext>
            </a:extLst>
          </p:cNvPr>
          <p:cNvCxnSpPr>
            <a:cxnSpLocks/>
          </p:cNvCxnSpPr>
          <p:nvPr/>
        </p:nvCxnSpPr>
        <p:spPr>
          <a:xfrm flipH="1">
            <a:off x="6929529" y="1503278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6C729B-3D14-4245-BFEF-485B1B26A615}"/>
              </a:ext>
            </a:extLst>
          </p:cNvPr>
          <p:cNvGrpSpPr/>
          <p:nvPr/>
        </p:nvGrpSpPr>
        <p:grpSpPr>
          <a:xfrm>
            <a:off x="7725859" y="2852653"/>
            <a:ext cx="153609" cy="386264"/>
            <a:chOff x="3075709" y="1064527"/>
            <a:chExt cx="324387" cy="82661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6922A8-7FFB-4A84-9759-F1F26F3D1765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3AA3B97-11E0-4E12-8AF4-318F2E842FDC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EC1AA4-CCF4-41B5-8FDB-F52800A34FED}"/>
              </a:ext>
            </a:extLst>
          </p:cNvPr>
          <p:cNvCxnSpPr>
            <a:cxnSpLocks/>
          </p:cNvCxnSpPr>
          <p:nvPr/>
        </p:nvCxnSpPr>
        <p:spPr>
          <a:xfrm flipH="1">
            <a:off x="6965068" y="196359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9A127B-7731-4B20-A56B-F6C43C85650D}"/>
              </a:ext>
            </a:extLst>
          </p:cNvPr>
          <p:cNvCxnSpPr>
            <a:cxnSpLocks/>
          </p:cNvCxnSpPr>
          <p:nvPr/>
        </p:nvCxnSpPr>
        <p:spPr>
          <a:xfrm flipH="1">
            <a:off x="7620227" y="2394931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BCA1540-68E2-40AE-B2EE-379BA11B5BA1}"/>
              </a:ext>
            </a:extLst>
          </p:cNvPr>
          <p:cNvCxnSpPr>
            <a:cxnSpLocks/>
          </p:cNvCxnSpPr>
          <p:nvPr/>
        </p:nvCxnSpPr>
        <p:spPr>
          <a:xfrm flipH="1">
            <a:off x="11388392" y="1866071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7402CC-28CB-4971-9CAC-1C6077B34BB4}"/>
              </a:ext>
            </a:extLst>
          </p:cNvPr>
          <p:cNvGrpSpPr/>
          <p:nvPr/>
        </p:nvGrpSpPr>
        <p:grpSpPr>
          <a:xfrm>
            <a:off x="11791444" y="3223538"/>
            <a:ext cx="153609" cy="386264"/>
            <a:chOff x="3075709" y="1064527"/>
            <a:chExt cx="324387" cy="82661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BA83905-EB86-4B4A-AC0E-D3539A97DD6C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878FF9-6D52-4A4D-9C12-0F070639CDE7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647D09-A9A3-4E1A-BEC2-071B190E4FDF}"/>
              </a:ext>
            </a:extLst>
          </p:cNvPr>
          <p:cNvCxnSpPr>
            <a:cxnSpLocks/>
          </p:cNvCxnSpPr>
          <p:nvPr/>
        </p:nvCxnSpPr>
        <p:spPr>
          <a:xfrm flipH="1">
            <a:off x="11245232" y="2326387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BC9A79-C23B-4965-A30F-7744BEBD5CDD}"/>
              </a:ext>
            </a:extLst>
          </p:cNvPr>
          <p:cNvCxnSpPr>
            <a:cxnSpLocks/>
          </p:cNvCxnSpPr>
          <p:nvPr/>
        </p:nvCxnSpPr>
        <p:spPr>
          <a:xfrm flipH="1">
            <a:off x="11323159" y="275772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63DBFC-A48E-4A79-8816-A3E29B651DBA}"/>
              </a:ext>
            </a:extLst>
          </p:cNvPr>
          <p:cNvCxnSpPr>
            <a:cxnSpLocks/>
          </p:cNvCxnSpPr>
          <p:nvPr/>
        </p:nvCxnSpPr>
        <p:spPr>
          <a:xfrm flipH="1">
            <a:off x="5034017" y="400140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285A0B0-FEF7-4326-AF57-78193F7D3A84}"/>
              </a:ext>
            </a:extLst>
          </p:cNvPr>
          <p:cNvGrpSpPr/>
          <p:nvPr/>
        </p:nvGrpSpPr>
        <p:grpSpPr>
          <a:xfrm>
            <a:off x="5408991" y="5350779"/>
            <a:ext cx="153609" cy="386264"/>
            <a:chOff x="3075709" y="1064527"/>
            <a:chExt cx="324387" cy="82661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DEF2F2-DC09-4E96-8AAA-2B2D05F1464F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5A3B755-B8B3-42F5-BCF0-367E64DD76C9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AA9C48-DA63-4F9E-8DCB-BC82884FA801}"/>
              </a:ext>
            </a:extLst>
          </p:cNvPr>
          <p:cNvCxnSpPr>
            <a:cxnSpLocks/>
          </p:cNvCxnSpPr>
          <p:nvPr/>
        </p:nvCxnSpPr>
        <p:spPr>
          <a:xfrm flipH="1">
            <a:off x="5243343" y="4485996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665106-4348-4EE2-A622-68AFF9CBD3CB}"/>
              </a:ext>
            </a:extLst>
          </p:cNvPr>
          <p:cNvCxnSpPr>
            <a:cxnSpLocks/>
          </p:cNvCxnSpPr>
          <p:nvPr/>
        </p:nvCxnSpPr>
        <p:spPr>
          <a:xfrm flipH="1">
            <a:off x="4495800" y="4893057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CEB597-24FB-4B2A-A046-9973645F2626}"/>
              </a:ext>
            </a:extLst>
          </p:cNvPr>
          <p:cNvCxnSpPr>
            <a:cxnSpLocks/>
          </p:cNvCxnSpPr>
          <p:nvPr/>
        </p:nvCxnSpPr>
        <p:spPr>
          <a:xfrm flipH="1">
            <a:off x="9685589" y="4574590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EEFC7F-10C8-4C0B-9870-3F0E48E35B6B}"/>
              </a:ext>
            </a:extLst>
          </p:cNvPr>
          <p:cNvGrpSpPr/>
          <p:nvPr/>
        </p:nvGrpSpPr>
        <p:grpSpPr>
          <a:xfrm>
            <a:off x="9348464" y="5891597"/>
            <a:ext cx="153609" cy="386264"/>
            <a:chOff x="3075709" y="1064527"/>
            <a:chExt cx="324387" cy="82661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87EEE1D-B395-46ED-BEAB-028301875E48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E91D61D-58C8-46AA-B546-4C7B704A099D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65A75F5-0009-4380-987E-E052EB57BD69}"/>
              </a:ext>
            </a:extLst>
          </p:cNvPr>
          <p:cNvCxnSpPr>
            <a:cxnSpLocks/>
          </p:cNvCxnSpPr>
          <p:nvPr/>
        </p:nvCxnSpPr>
        <p:spPr>
          <a:xfrm flipH="1">
            <a:off x="9029068" y="5002538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BEBA7D-9302-4FBA-A5D0-2ABC545FF87B}"/>
              </a:ext>
            </a:extLst>
          </p:cNvPr>
          <p:cNvCxnSpPr>
            <a:cxnSpLocks/>
          </p:cNvCxnSpPr>
          <p:nvPr/>
        </p:nvCxnSpPr>
        <p:spPr>
          <a:xfrm flipH="1">
            <a:off x="9236385" y="5466243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68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4976175" y="197337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13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328378" y="4419600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TIẾT1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ED72C-58AC-49AE-8AD7-4569D0319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58" y="2833239"/>
            <a:ext cx="6897084" cy="1990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C04B1-0000-4211-9C52-E6A94C234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24000"/>
            <a:ext cx="3400486" cy="13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8" grpId="1"/>
          <p:bldP spid="1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506724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E522A-6259-4D5C-A426-049181E49342}"/>
              </a:ext>
            </a:extLst>
          </p:cNvPr>
          <p:cNvSpPr txBox="1"/>
          <p:nvPr/>
        </p:nvSpPr>
        <p:spPr>
          <a:xfrm>
            <a:off x="2461259" y="4038600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TẬP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236D5-199E-4D85-A37A-3B911C8CD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18" y="1588195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5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878B6-621D-4BB2-97F3-22D67B1FFCF9}"/>
              </a:ext>
            </a:extLst>
          </p:cNvPr>
          <p:cNvSpPr txBox="1"/>
          <p:nvPr/>
        </p:nvSpPr>
        <p:spPr>
          <a:xfrm>
            <a:off x="1187313" y="270453"/>
            <a:ext cx="108055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4400" b="1"/>
              <a:t> Tìm từ ngữ cho biết chú mèo rất vui vì được bé tặng quà.</a:t>
            </a:r>
            <a:endParaRPr lang="vi-VN" sz="42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1822CA-8AEA-4E28-B56F-1A2F475F65F0}"/>
              </a:ext>
            </a:extLst>
          </p:cNvPr>
          <p:cNvGrpSpPr/>
          <p:nvPr/>
        </p:nvGrpSpPr>
        <p:grpSpPr>
          <a:xfrm>
            <a:off x="199177" y="184880"/>
            <a:ext cx="853942" cy="1068901"/>
            <a:chOff x="253799" y="259752"/>
            <a:chExt cx="853942" cy="1068901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1526D02-8B7F-4A2C-A6E0-7E0D052BDF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09A92-18BA-4D1D-AB09-9F1012E48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sp>
        <p:nvSpPr>
          <p:cNvPr id="18" name="Text Box 5">
            <a:extLst>
              <a:ext uri="{FF2B5EF4-FFF2-40B4-BE49-F238E27FC236}">
                <a16:creationId xmlns:a16="http://schemas.microsoft.com/office/drawing/2014/main" id="{E1FAB8BB-0D12-4AF3-87EF-8A57D4F7A78B}"/>
              </a:ext>
            </a:extLst>
          </p:cNvPr>
          <p:cNvSpPr txBox="1"/>
          <p:nvPr/>
        </p:nvSpPr>
        <p:spPr>
          <a:xfrm>
            <a:off x="3581400" y="1905000"/>
            <a:ext cx="49807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15873-A09E-4CE0-B386-ADE8C9572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98" t="12792" r="21536" b="30517"/>
          <a:stretch/>
        </p:blipFill>
        <p:spPr>
          <a:xfrm>
            <a:off x="3091490" y="1975539"/>
            <a:ext cx="538393" cy="58913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9C0C42-7082-4ADC-B4C9-51B0A5DCC137}"/>
              </a:ext>
            </a:extLst>
          </p:cNvPr>
          <p:cNvSpPr/>
          <p:nvPr/>
        </p:nvSpPr>
        <p:spPr>
          <a:xfrm>
            <a:off x="2275167" y="4749401"/>
            <a:ext cx="9307233" cy="1464231"/>
          </a:xfrm>
          <a:prstGeom prst="roundRect">
            <a:avLst/>
          </a:prstGeom>
          <a:gradFill>
            <a:gsLst>
              <a:gs pos="0">
                <a:srgbClr val="D0E5A4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D0E5A4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4000"/>
              <a:t>Từ ngữ cho biết chú mèo rất vui vì được bé tặng quà là: </a:t>
            </a:r>
            <a:r>
              <a:rPr lang="vi-VN" sz="4000" b="1">
                <a:solidFill>
                  <a:srgbClr val="DA172C"/>
                </a:solidFill>
              </a:rPr>
              <a:t>thích chí</a:t>
            </a:r>
            <a:endParaRPr lang="en-VN" sz="7200" b="1" dirty="0">
              <a:solidFill>
                <a:srgbClr val="DA172C"/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7BD62-64E1-48B9-B534-D8F052E99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8" y="411229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8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8" grpId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878B6-621D-4BB2-97F3-22D67B1FFCF9}"/>
              </a:ext>
            </a:extLst>
          </p:cNvPr>
          <p:cNvSpPr txBox="1"/>
          <p:nvPr/>
        </p:nvSpPr>
        <p:spPr>
          <a:xfrm>
            <a:off x="1187313" y="270453"/>
            <a:ext cx="10805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4400" b="1"/>
              <a:t> Tìm thêm từ ngữ chỉ cảm xúc vui mừng.</a:t>
            </a:r>
            <a:endParaRPr lang="vi-VN" sz="42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1822CA-8AEA-4E28-B56F-1A2F475F65F0}"/>
              </a:ext>
            </a:extLst>
          </p:cNvPr>
          <p:cNvGrpSpPr/>
          <p:nvPr/>
        </p:nvGrpSpPr>
        <p:grpSpPr>
          <a:xfrm>
            <a:off x="199177" y="184880"/>
            <a:ext cx="853942" cy="1068901"/>
            <a:chOff x="253799" y="259752"/>
            <a:chExt cx="853942" cy="1068901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1526D02-8B7F-4A2C-A6E0-7E0D052BDF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09A92-18BA-4D1D-AB09-9F1012E48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7BD62-64E1-48B9-B534-D8F052E99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16130"/>
            <a:ext cx="2057400" cy="2057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7DF4AFA-65C4-4780-9E30-7ABE2C5BA8C6}"/>
              </a:ext>
            </a:extLst>
          </p:cNvPr>
          <p:cNvGrpSpPr/>
          <p:nvPr/>
        </p:nvGrpSpPr>
        <p:grpSpPr>
          <a:xfrm>
            <a:off x="2168434" y="1543056"/>
            <a:ext cx="2254820" cy="1291656"/>
            <a:chOff x="1676928" y="2546103"/>
            <a:chExt cx="2254820" cy="129165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A7534A3-B68B-4995-A1FB-95CC82E3F42D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F05E-14FD-4519-BB6D-2B0E5FB665D8}"/>
                </a:ext>
              </a:extLst>
            </p:cNvPr>
            <p:cNvSpPr txBox="1"/>
            <p:nvPr/>
          </p:nvSpPr>
          <p:spPr>
            <a:xfrm>
              <a:off x="2078654" y="2867196"/>
              <a:ext cx="1493982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vui vẻ</a:t>
              </a:r>
              <a:endParaRPr lang="en-US" sz="4000" b="1" i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5D866B-F70D-43BF-B0E0-94C258CE2ADC}"/>
              </a:ext>
            </a:extLst>
          </p:cNvPr>
          <p:cNvGrpSpPr/>
          <p:nvPr/>
        </p:nvGrpSpPr>
        <p:grpSpPr>
          <a:xfrm>
            <a:off x="5084166" y="2218258"/>
            <a:ext cx="2825055" cy="1350870"/>
            <a:chOff x="1642378" y="3994981"/>
            <a:chExt cx="2186086" cy="135087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034A67-83F4-449B-9A4F-EDCDB066C871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7FEB32-91BE-4AE3-9627-DF26789435E6}"/>
                </a:ext>
              </a:extLst>
            </p:cNvPr>
            <p:cNvSpPr txBox="1"/>
            <p:nvPr/>
          </p:nvSpPr>
          <p:spPr>
            <a:xfrm>
              <a:off x="1892677" y="4316479"/>
              <a:ext cx="1685487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mừng rỡ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74D914-CF91-429B-933F-D63100278C39}"/>
              </a:ext>
            </a:extLst>
          </p:cNvPr>
          <p:cNvGrpSpPr/>
          <p:nvPr/>
        </p:nvGrpSpPr>
        <p:grpSpPr>
          <a:xfrm>
            <a:off x="8842854" y="1742082"/>
            <a:ext cx="2558472" cy="1472812"/>
            <a:chOff x="4603205" y="3842077"/>
            <a:chExt cx="2558472" cy="147281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D7309E6-933D-40E2-BA88-A90148985A97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839C49-38D9-468A-AAFE-6397F97C6EDC}"/>
                </a:ext>
              </a:extLst>
            </p:cNvPr>
            <p:cNvSpPr txBox="1"/>
            <p:nvPr/>
          </p:nvSpPr>
          <p:spPr>
            <a:xfrm>
              <a:off x="5076502" y="4285922"/>
              <a:ext cx="1940689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hớn hở</a:t>
              </a:r>
              <a:endParaRPr lang="en-US" sz="4000" b="1" i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E776C1-A5A1-476E-81CA-5888B783DC4C}"/>
              </a:ext>
            </a:extLst>
          </p:cNvPr>
          <p:cNvGrpSpPr/>
          <p:nvPr/>
        </p:nvGrpSpPr>
        <p:grpSpPr>
          <a:xfrm>
            <a:off x="2584700" y="4211730"/>
            <a:ext cx="3501493" cy="1465601"/>
            <a:chOff x="1588656" y="2473272"/>
            <a:chExt cx="2812659" cy="146560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E89177-196A-4A71-8A25-91B0C1E41921}"/>
                </a:ext>
              </a:extLst>
            </p:cNvPr>
            <p:cNvSpPr/>
            <p:nvPr/>
          </p:nvSpPr>
          <p:spPr>
            <a:xfrm flipH="1">
              <a:off x="1588656" y="2473272"/>
              <a:ext cx="2558472" cy="1465601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29EC7B-5133-482D-AB02-660CE42D0FCF}"/>
                </a:ext>
              </a:extLst>
            </p:cNvPr>
            <p:cNvSpPr txBox="1"/>
            <p:nvPr/>
          </p:nvSpPr>
          <p:spPr>
            <a:xfrm>
              <a:off x="2066005" y="2945251"/>
              <a:ext cx="2335310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phấn khởi</a:t>
              </a:r>
              <a:endParaRPr lang="en-US" sz="4000" b="1" i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967689-E802-48DC-9A86-E9CF1D97ECF8}"/>
              </a:ext>
            </a:extLst>
          </p:cNvPr>
          <p:cNvGrpSpPr/>
          <p:nvPr/>
        </p:nvGrpSpPr>
        <p:grpSpPr>
          <a:xfrm>
            <a:off x="7592292" y="4364130"/>
            <a:ext cx="2825055" cy="1350870"/>
            <a:chOff x="1642378" y="3994981"/>
            <a:chExt cx="2186086" cy="13508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565D200-974A-4265-BA59-E36CF8C4628E}"/>
                </a:ext>
              </a:extLst>
            </p:cNvPr>
            <p:cNvSpPr/>
            <p:nvPr/>
          </p:nvSpPr>
          <p:spPr>
            <a:xfrm flipH="1"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6CEF0C-48F4-48F9-8B94-ED4D465BE87A}"/>
                </a:ext>
              </a:extLst>
            </p:cNvPr>
            <p:cNvSpPr txBox="1"/>
            <p:nvPr/>
          </p:nvSpPr>
          <p:spPr>
            <a:xfrm>
              <a:off x="1791421" y="4349215"/>
              <a:ext cx="1935787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vui tươi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379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0A587-C3D2-48DE-A654-3DDDA58B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828800"/>
            <a:ext cx="6602540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40415-6CC6-46A5-BA53-ABEF3FF0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94" y="1591034"/>
            <a:ext cx="2066811" cy="2048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E8825A-0C9F-4E96-B388-0BCA94DFFD75}"/>
              </a:ext>
            </a:extLst>
          </p:cNvPr>
          <p:cNvSpPr txBox="1"/>
          <p:nvPr/>
        </p:nvSpPr>
        <p:spPr>
          <a:xfrm>
            <a:off x="2461259" y="3962400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KHỞI ĐỘNG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9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A125FC-999E-4396-B9FE-100CFCD365BB}"/>
              </a:ext>
            </a:extLst>
          </p:cNvPr>
          <p:cNvGrpSpPr/>
          <p:nvPr/>
        </p:nvGrpSpPr>
        <p:grpSpPr>
          <a:xfrm>
            <a:off x="228600" y="240464"/>
            <a:ext cx="764048" cy="764048"/>
            <a:chOff x="378952" y="299732"/>
            <a:chExt cx="1407309" cy="1407309"/>
          </a:xfrm>
        </p:grpSpPr>
        <p:sp>
          <p:nvSpPr>
            <p:cNvPr id="4" name="1">
              <a:extLst>
                <a:ext uri="{FF2B5EF4-FFF2-40B4-BE49-F238E27FC236}">
                  <a16:creationId xmlns:a16="http://schemas.microsoft.com/office/drawing/2014/main" id="{CF08445E-FECC-4EB0-8194-CE1962B5453C}"/>
                </a:ext>
              </a:extLst>
            </p:cNvPr>
            <p:cNvSpPr/>
            <p:nvPr/>
          </p:nvSpPr>
          <p:spPr>
            <a:xfrm>
              <a:off x="378952" y="299732"/>
              <a:ext cx="1407309" cy="1407309"/>
            </a:xfrm>
            <a:prstGeom prst="ellipse">
              <a:avLst/>
            </a:prstGeom>
            <a:noFill/>
            <a:ln w="28575">
              <a:solidFill>
                <a:srgbClr val="5C86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447156"/>
                </a:solidFill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FED048-4D02-4809-8E9B-B2CB7F53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81000"/>
              <a:ext cx="1254264" cy="124291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D35AFD-B623-4A96-B765-CFD0584ED1B4}"/>
              </a:ext>
            </a:extLst>
          </p:cNvPr>
          <p:cNvSpPr txBox="1"/>
          <p:nvPr/>
        </p:nvSpPr>
        <p:spPr>
          <a:xfrm>
            <a:off x="1207503" y="296626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>
                <a:latin typeface="+mj-lt"/>
              </a:rPr>
              <a:t>Kể tên các trò chơi em biết.</a:t>
            </a:r>
            <a:endParaRPr lang="en-US" sz="4000" b="1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C4A8B-FFA5-4C0C-B0B6-A99426B64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219200"/>
            <a:ext cx="10130453" cy="50797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9844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E522A-6259-4D5C-A426-049181E49342}"/>
              </a:ext>
            </a:extLst>
          </p:cNvPr>
          <p:cNvSpPr txBox="1"/>
          <p:nvPr/>
        </p:nvSpPr>
        <p:spPr>
          <a:xfrm>
            <a:off x="3169918" y="3962400"/>
            <a:ext cx="5852161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ĐỌC VĂN BẢN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ED268-E9C9-4A20-BC50-A54F039C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97" y="1598786"/>
            <a:ext cx="2032604" cy="20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30CA9-B928-4D74-98E4-9F86679EB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" t="856" r="787" b="1834"/>
          <a:stretch>
            <a:fillRect/>
          </a:stretch>
        </p:blipFill>
        <p:spPr>
          <a:xfrm>
            <a:off x="2971800" y="1219200"/>
            <a:ext cx="6248400" cy="5272088"/>
          </a:xfrm>
          <a:custGeom>
            <a:avLst/>
            <a:gdLst>
              <a:gd name="connsiteX0" fmla="*/ 685814 w 4876800"/>
              <a:gd name="connsiteY0" fmla="*/ 0 h 4114800"/>
              <a:gd name="connsiteX1" fmla="*/ 4190986 w 4876800"/>
              <a:gd name="connsiteY1" fmla="*/ 0 h 4114800"/>
              <a:gd name="connsiteX2" fmla="*/ 4876800 w 4876800"/>
              <a:gd name="connsiteY2" fmla="*/ 685814 h 4114800"/>
              <a:gd name="connsiteX3" fmla="*/ 4876800 w 4876800"/>
              <a:gd name="connsiteY3" fmla="*/ 3428986 h 4114800"/>
              <a:gd name="connsiteX4" fmla="*/ 4190986 w 4876800"/>
              <a:gd name="connsiteY4" fmla="*/ 4114800 h 4114800"/>
              <a:gd name="connsiteX5" fmla="*/ 685814 w 4876800"/>
              <a:gd name="connsiteY5" fmla="*/ 4114800 h 4114800"/>
              <a:gd name="connsiteX6" fmla="*/ 0 w 4876800"/>
              <a:gd name="connsiteY6" fmla="*/ 3428986 h 4114800"/>
              <a:gd name="connsiteX7" fmla="*/ 0 w 4876800"/>
              <a:gd name="connsiteY7" fmla="*/ 685814 h 4114800"/>
              <a:gd name="connsiteX8" fmla="*/ 685814 w 4876800"/>
              <a:gd name="connsiteY8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114800">
                <a:moveTo>
                  <a:pt x="685814" y="0"/>
                </a:moveTo>
                <a:lnTo>
                  <a:pt x="4190986" y="0"/>
                </a:lnTo>
                <a:cubicBezTo>
                  <a:pt x="4569751" y="0"/>
                  <a:pt x="4876800" y="307049"/>
                  <a:pt x="4876800" y="685814"/>
                </a:cubicBezTo>
                <a:lnTo>
                  <a:pt x="4876800" y="3428986"/>
                </a:lnTo>
                <a:cubicBezTo>
                  <a:pt x="4876800" y="3807751"/>
                  <a:pt x="4569751" y="4114800"/>
                  <a:pt x="4190986" y="4114800"/>
                </a:cubicBezTo>
                <a:lnTo>
                  <a:pt x="685814" y="4114800"/>
                </a:lnTo>
                <a:cubicBezTo>
                  <a:pt x="307049" y="4114800"/>
                  <a:pt x="0" y="3807751"/>
                  <a:pt x="0" y="3428986"/>
                </a:cubicBezTo>
                <a:lnTo>
                  <a:pt x="0" y="685814"/>
                </a:lnTo>
                <a:cubicBezTo>
                  <a:pt x="0" y="307049"/>
                  <a:pt x="307049" y="0"/>
                  <a:pt x="685814" y="0"/>
                </a:cubicBezTo>
                <a:close/>
              </a:path>
            </a:pathLst>
          </a:cu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4374515" y="29503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2D9331-34E2-4AAB-B707-A470C058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85466-93F6-484B-8EDD-55D577128D57}"/>
              </a:ext>
            </a:extLst>
          </p:cNvPr>
          <p:cNvSpPr txBox="1"/>
          <p:nvPr/>
        </p:nvSpPr>
        <p:spPr>
          <a:xfrm>
            <a:off x="4374515" y="29503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8BB78CF-7DE2-4495-8EF7-CA55F90B2131}"/>
              </a:ext>
            </a:extLst>
          </p:cNvPr>
          <p:cNvSpPr txBox="1"/>
          <p:nvPr/>
        </p:nvSpPr>
        <p:spPr>
          <a:xfrm>
            <a:off x="311151" y="990600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7A9E12D-97B4-481E-97CD-451493A003DB}"/>
              </a:ext>
            </a:extLst>
          </p:cNvPr>
          <p:cNvSpPr txBox="1"/>
          <p:nvPr/>
        </p:nvSpPr>
        <p:spPr>
          <a:xfrm>
            <a:off x="1905000" y="3914392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FFE179D-C4A5-47D3-9A98-F1A93D224AF3}"/>
              </a:ext>
            </a:extLst>
          </p:cNvPr>
          <p:cNvSpPr txBox="1"/>
          <p:nvPr/>
        </p:nvSpPr>
        <p:spPr>
          <a:xfrm>
            <a:off x="6162358" y="4447792"/>
            <a:ext cx="4107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3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i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Ngọc Ký)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C8FBAE7B-8F14-4FAB-8965-287C0609A501}"/>
              </a:ext>
            </a:extLst>
          </p:cNvPr>
          <p:cNvSpPr txBox="1"/>
          <p:nvPr/>
        </p:nvSpPr>
        <p:spPr>
          <a:xfrm>
            <a:off x="4495800" y="1395063"/>
            <a:ext cx="3886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80FE7EB-A347-4D6A-870D-6ACFD9CD04F1}"/>
              </a:ext>
            </a:extLst>
          </p:cNvPr>
          <p:cNvSpPr txBox="1"/>
          <p:nvPr/>
        </p:nvSpPr>
        <p:spPr>
          <a:xfrm>
            <a:off x="8610600" y="1763996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7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3">
            <a:extLst>
              <a:ext uri="{FF2B5EF4-FFF2-40B4-BE49-F238E27FC236}">
                <a16:creationId xmlns:a16="http://schemas.microsoft.com/office/drawing/2014/main" id="{18F7E172-9120-4808-9ED8-E160AD7D004A}"/>
              </a:ext>
            </a:extLst>
          </p:cNvPr>
          <p:cNvGrpSpPr/>
          <p:nvPr/>
        </p:nvGrpSpPr>
        <p:grpSpPr>
          <a:xfrm>
            <a:off x="2895600" y="2743200"/>
            <a:ext cx="5715193" cy="2800767"/>
            <a:chOff x="8810348" y="1512749"/>
            <a:chExt cx="5025706" cy="2800767"/>
          </a:xfrm>
        </p:grpSpPr>
        <p:sp>
          <p:nvSpPr>
            <p:cNvPr id="26" name="42">
              <a:extLst>
                <a:ext uri="{FF2B5EF4-FFF2-40B4-BE49-F238E27FC236}">
                  <a16:creationId xmlns:a16="http://schemas.microsoft.com/office/drawing/2014/main" id="{DEEA8AF7-F637-497A-BA02-C222ADB42955}"/>
                </a:ext>
              </a:extLst>
            </p:cNvPr>
            <p:cNvSpPr/>
            <p:nvPr/>
          </p:nvSpPr>
          <p:spPr>
            <a:xfrm rot="3274">
              <a:off x="9615040" y="1512749"/>
              <a:ext cx="422101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 thềm gió mát,</a:t>
              </a:r>
              <a:br>
                <a:rPr lang="vi-VN" sz="4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4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 nặn đồ chơi.</a:t>
              </a:r>
              <a:br>
                <a:rPr lang="vi-VN" sz="4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4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 nằm vẫy đuôi,</a:t>
              </a:r>
              <a:br>
                <a:rPr lang="vi-VN" sz="4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4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Tròn xoe đôi mắt.</a:t>
              </a:r>
              <a:endPara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44">
              <a:extLst>
                <a:ext uri="{FF2B5EF4-FFF2-40B4-BE49-F238E27FC236}">
                  <a16:creationId xmlns:a16="http://schemas.microsoft.com/office/drawing/2014/main" id="{CB557890-8632-49B5-BC52-8B8CC4E16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0348" y="1562938"/>
              <a:ext cx="737698" cy="757370"/>
            </a:xfrm>
            <a:prstGeom prst="rect">
              <a:avLst/>
            </a:prstGeom>
          </p:spPr>
        </p:pic>
      </p:grp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F9287DFF-BFDA-46B9-A42E-2C498FC98B08}"/>
              </a:ext>
            </a:extLst>
          </p:cNvPr>
          <p:cNvSpPr/>
          <p:nvPr/>
        </p:nvSpPr>
        <p:spPr>
          <a:xfrm>
            <a:off x="4512668" y="1359753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EBE611A-78C0-4484-88C9-5F8F651DC542}"/>
              </a:ext>
            </a:extLst>
          </p:cNvPr>
          <p:cNvSpPr/>
          <p:nvPr/>
        </p:nvSpPr>
        <p:spPr>
          <a:xfrm>
            <a:off x="838200" y="1378803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 đuôi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7FF34F3A-A4F9-4C30-A446-49C191B141A6}"/>
              </a:ext>
            </a:extLst>
          </p:cNvPr>
          <p:cNvSpPr/>
          <p:nvPr/>
        </p:nvSpPr>
        <p:spPr>
          <a:xfrm>
            <a:off x="8187136" y="1357121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208898-1152-444F-A572-0579F0303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070" y="42276"/>
            <a:ext cx="4285859" cy="120101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5FA317-2B99-4C98-A7A2-590BB100B864}"/>
              </a:ext>
            </a:extLst>
          </p:cNvPr>
          <p:cNvCxnSpPr/>
          <p:nvPr/>
        </p:nvCxnSpPr>
        <p:spPr>
          <a:xfrm flipH="1">
            <a:off x="8115398" y="2828494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8B0D9E-8FA3-497C-9336-2366ED3973B9}"/>
              </a:ext>
            </a:extLst>
          </p:cNvPr>
          <p:cNvGrpSpPr/>
          <p:nvPr/>
        </p:nvGrpSpPr>
        <p:grpSpPr>
          <a:xfrm>
            <a:off x="7946603" y="4883710"/>
            <a:ext cx="249979" cy="628593"/>
            <a:chOff x="3075709" y="1064527"/>
            <a:chExt cx="324390" cy="82661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4A0439-4CFA-4C2D-A265-447D72108447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BCFBA6-A668-49B1-9A91-0146AFB8A9E3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ED27A7-1AA2-475D-A856-FA5279CF1BDC}"/>
              </a:ext>
            </a:extLst>
          </p:cNvPr>
          <p:cNvCxnSpPr/>
          <p:nvPr/>
        </p:nvCxnSpPr>
        <p:spPr>
          <a:xfrm flipH="1">
            <a:off x="7505798" y="3457187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D3A83F-96B2-47A8-9DAC-6FEB0A77BE1E}"/>
              </a:ext>
            </a:extLst>
          </p:cNvPr>
          <p:cNvCxnSpPr/>
          <p:nvPr/>
        </p:nvCxnSpPr>
        <p:spPr>
          <a:xfrm flipH="1">
            <a:off x="8437392" y="4143583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391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2D9331-34E2-4AAB-B707-A470C058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85466-93F6-484B-8EDD-55D577128D57}"/>
              </a:ext>
            </a:extLst>
          </p:cNvPr>
          <p:cNvSpPr txBox="1"/>
          <p:nvPr/>
        </p:nvSpPr>
        <p:spPr>
          <a:xfrm>
            <a:off x="4374515" y="29503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 ĐỒ CHƠI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8BB78CF-7DE2-4495-8EF7-CA55F90B2131}"/>
              </a:ext>
            </a:extLst>
          </p:cNvPr>
          <p:cNvSpPr txBox="1"/>
          <p:nvPr/>
        </p:nvSpPr>
        <p:spPr>
          <a:xfrm>
            <a:off x="616585" y="990600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chơi.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 đuôi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7A9E12D-97B4-481E-97CD-451493A003DB}"/>
              </a:ext>
            </a:extLst>
          </p:cNvPr>
          <p:cNvSpPr txBox="1"/>
          <p:nvPr/>
        </p:nvSpPr>
        <p:spPr>
          <a:xfrm>
            <a:off x="1905000" y="3914392"/>
            <a:ext cx="4107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“meo meo”!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FFE179D-C4A5-47D3-9A98-F1A93D224AF3}"/>
              </a:ext>
            </a:extLst>
          </p:cNvPr>
          <p:cNvSpPr txBox="1"/>
          <p:nvPr/>
        </p:nvSpPr>
        <p:spPr>
          <a:xfrm>
            <a:off x="6331585" y="4447792"/>
            <a:ext cx="4107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vào đấy,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3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i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Ngọc Ký)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C8FBAE7B-8F14-4FAB-8965-287C0609A501}"/>
              </a:ext>
            </a:extLst>
          </p:cNvPr>
          <p:cNvSpPr txBox="1"/>
          <p:nvPr/>
        </p:nvSpPr>
        <p:spPr>
          <a:xfrm>
            <a:off x="4572001" y="1395063"/>
            <a:ext cx="3886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quả thị,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quả na,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80FE7EB-A347-4D6A-870D-6ACFD9CD04F1}"/>
              </a:ext>
            </a:extLst>
          </p:cNvPr>
          <p:cNvSpPr txBox="1"/>
          <p:nvPr/>
        </p:nvSpPr>
        <p:spPr>
          <a:xfrm>
            <a:off x="8534400" y="1763996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thật tròn,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</a:t>
            </a: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đấy nhé,</a:t>
            </a:r>
            <a:b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0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AB6DE-5ADC-4D53-A241-0F78C128A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4" t="17105" r="9091" b="33057"/>
          <a:stretch/>
        </p:blipFill>
        <p:spPr>
          <a:xfrm>
            <a:off x="181467" y="1037390"/>
            <a:ext cx="538392" cy="51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1620C-E9C5-4E41-A959-B010E3525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12406" r="18949" b="29309"/>
          <a:stretch/>
        </p:blipFill>
        <p:spPr>
          <a:xfrm>
            <a:off x="4109808" y="1380812"/>
            <a:ext cx="538392" cy="605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3EEB46-4FEA-4FF8-9023-E24908D2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1779715"/>
            <a:ext cx="576129" cy="549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6ADF2B-3AA5-4EA7-A519-1B23E0ED04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98" t="12792" r="21536" b="30517"/>
          <a:stretch/>
        </p:blipFill>
        <p:spPr>
          <a:xfrm>
            <a:off x="1415090" y="3902959"/>
            <a:ext cx="538393" cy="5891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7FE20D-D76A-438D-AECB-CCD2AAE3E3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22" t="13742" r="14083" b="33408"/>
          <a:stretch/>
        </p:blipFill>
        <p:spPr>
          <a:xfrm>
            <a:off x="5904117" y="4441045"/>
            <a:ext cx="576130" cy="54920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C2A9AB-7DC7-4955-8218-B23B6E2DB6A6}"/>
              </a:ext>
            </a:extLst>
          </p:cNvPr>
          <p:cNvCxnSpPr>
            <a:cxnSpLocks/>
          </p:cNvCxnSpPr>
          <p:nvPr/>
        </p:nvCxnSpPr>
        <p:spPr>
          <a:xfrm flipH="1">
            <a:off x="3586891" y="1089620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16745F-FA3B-4996-8004-4AE1DFABCBEB}"/>
              </a:ext>
            </a:extLst>
          </p:cNvPr>
          <p:cNvGrpSpPr/>
          <p:nvPr/>
        </p:nvGrpSpPr>
        <p:grpSpPr>
          <a:xfrm>
            <a:off x="3466695" y="2438995"/>
            <a:ext cx="153609" cy="386264"/>
            <a:chOff x="3075709" y="1064527"/>
            <a:chExt cx="324387" cy="82661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B42A58-04FE-4C23-8807-770732BC1324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3AD7D6-243E-44B7-9DB3-BB7F5BEE758E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37802A-7F0B-4951-BAE8-7E7CB61642B4}"/>
              </a:ext>
            </a:extLst>
          </p:cNvPr>
          <p:cNvCxnSpPr>
            <a:cxnSpLocks/>
          </p:cNvCxnSpPr>
          <p:nvPr/>
        </p:nvCxnSpPr>
        <p:spPr>
          <a:xfrm flipH="1">
            <a:off x="3200400" y="1549936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1971C9-6D3B-43BB-BE72-7F2CD5D0E21D}"/>
              </a:ext>
            </a:extLst>
          </p:cNvPr>
          <p:cNvCxnSpPr>
            <a:cxnSpLocks/>
          </p:cNvCxnSpPr>
          <p:nvPr/>
        </p:nvCxnSpPr>
        <p:spPr>
          <a:xfrm flipH="1">
            <a:off x="3781991" y="1981273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AC05DD-92F2-4EAA-89C1-1D593ED66F19}"/>
              </a:ext>
            </a:extLst>
          </p:cNvPr>
          <p:cNvCxnSpPr>
            <a:cxnSpLocks/>
          </p:cNvCxnSpPr>
          <p:nvPr/>
        </p:nvCxnSpPr>
        <p:spPr>
          <a:xfrm flipH="1">
            <a:off x="6929529" y="1503278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6C729B-3D14-4245-BFEF-485B1B26A615}"/>
              </a:ext>
            </a:extLst>
          </p:cNvPr>
          <p:cNvGrpSpPr/>
          <p:nvPr/>
        </p:nvGrpSpPr>
        <p:grpSpPr>
          <a:xfrm>
            <a:off x="7725859" y="2852653"/>
            <a:ext cx="153609" cy="386264"/>
            <a:chOff x="3075709" y="1064527"/>
            <a:chExt cx="324387" cy="82661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6922A8-7FFB-4A84-9759-F1F26F3D1765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3AA3B97-11E0-4E12-8AF4-318F2E842FDC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EC1AA4-CCF4-41B5-8FDB-F52800A34FED}"/>
              </a:ext>
            </a:extLst>
          </p:cNvPr>
          <p:cNvCxnSpPr>
            <a:cxnSpLocks/>
          </p:cNvCxnSpPr>
          <p:nvPr/>
        </p:nvCxnSpPr>
        <p:spPr>
          <a:xfrm flipH="1">
            <a:off x="6965068" y="196359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9A127B-7731-4B20-A56B-F6C43C85650D}"/>
              </a:ext>
            </a:extLst>
          </p:cNvPr>
          <p:cNvCxnSpPr>
            <a:cxnSpLocks/>
          </p:cNvCxnSpPr>
          <p:nvPr/>
        </p:nvCxnSpPr>
        <p:spPr>
          <a:xfrm flipH="1">
            <a:off x="7620227" y="2394931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BCA1540-68E2-40AE-B2EE-379BA11B5BA1}"/>
              </a:ext>
            </a:extLst>
          </p:cNvPr>
          <p:cNvCxnSpPr>
            <a:cxnSpLocks/>
          </p:cNvCxnSpPr>
          <p:nvPr/>
        </p:nvCxnSpPr>
        <p:spPr>
          <a:xfrm flipH="1">
            <a:off x="11388392" y="1866071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7402CC-28CB-4971-9CAC-1C6077B34BB4}"/>
              </a:ext>
            </a:extLst>
          </p:cNvPr>
          <p:cNvGrpSpPr/>
          <p:nvPr/>
        </p:nvGrpSpPr>
        <p:grpSpPr>
          <a:xfrm>
            <a:off x="11791444" y="3223538"/>
            <a:ext cx="153609" cy="386264"/>
            <a:chOff x="3075709" y="1064527"/>
            <a:chExt cx="324387" cy="82661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BA83905-EB86-4B4A-AC0E-D3539A97DD6C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878FF9-6D52-4A4D-9C12-0F070639CDE7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647D09-A9A3-4E1A-BEC2-071B190E4FDF}"/>
              </a:ext>
            </a:extLst>
          </p:cNvPr>
          <p:cNvCxnSpPr>
            <a:cxnSpLocks/>
          </p:cNvCxnSpPr>
          <p:nvPr/>
        </p:nvCxnSpPr>
        <p:spPr>
          <a:xfrm flipH="1">
            <a:off x="11245232" y="2326387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BC9A79-C23B-4965-A30F-7744BEBD5CDD}"/>
              </a:ext>
            </a:extLst>
          </p:cNvPr>
          <p:cNvCxnSpPr>
            <a:cxnSpLocks/>
          </p:cNvCxnSpPr>
          <p:nvPr/>
        </p:nvCxnSpPr>
        <p:spPr>
          <a:xfrm flipH="1">
            <a:off x="11323159" y="275772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63DBFC-A48E-4A79-8816-A3E29B651DBA}"/>
              </a:ext>
            </a:extLst>
          </p:cNvPr>
          <p:cNvCxnSpPr>
            <a:cxnSpLocks/>
          </p:cNvCxnSpPr>
          <p:nvPr/>
        </p:nvCxnSpPr>
        <p:spPr>
          <a:xfrm flipH="1">
            <a:off x="5034017" y="4001404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285A0B0-FEF7-4326-AF57-78193F7D3A84}"/>
              </a:ext>
            </a:extLst>
          </p:cNvPr>
          <p:cNvGrpSpPr/>
          <p:nvPr/>
        </p:nvGrpSpPr>
        <p:grpSpPr>
          <a:xfrm>
            <a:off x="5408991" y="5350779"/>
            <a:ext cx="153609" cy="386264"/>
            <a:chOff x="3075709" y="1064527"/>
            <a:chExt cx="324387" cy="82661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DEF2F2-DC09-4E96-8AAA-2B2D05F1464F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5A3B755-B8B3-42F5-BCF0-367E64DD76C9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AA9C48-DA63-4F9E-8DCB-BC82884FA801}"/>
              </a:ext>
            </a:extLst>
          </p:cNvPr>
          <p:cNvCxnSpPr>
            <a:cxnSpLocks/>
          </p:cNvCxnSpPr>
          <p:nvPr/>
        </p:nvCxnSpPr>
        <p:spPr>
          <a:xfrm flipH="1">
            <a:off x="5243343" y="4485996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665106-4348-4EE2-A622-68AFF9CBD3CB}"/>
              </a:ext>
            </a:extLst>
          </p:cNvPr>
          <p:cNvCxnSpPr>
            <a:cxnSpLocks/>
          </p:cNvCxnSpPr>
          <p:nvPr/>
        </p:nvCxnSpPr>
        <p:spPr>
          <a:xfrm flipH="1">
            <a:off x="4495800" y="4893057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CEB597-24FB-4B2A-A046-9973645F2626}"/>
              </a:ext>
            </a:extLst>
          </p:cNvPr>
          <p:cNvCxnSpPr>
            <a:cxnSpLocks/>
          </p:cNvCxnSpPr>
          <p:nvPr/>
        </p:nvCxnSpPr>
        <p:spPr>
          <a:xfrm flipH="1">
            <a:off x="9685589" y="4574590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EEFC7F-10C8-4C0B-9870-3F0E48E35B6B}"/>
              </a:ext>
            </a:extLst>
          </p:cNvPr>
          <p:cNvGrpSpPr/>
          <p:nvPr/>
        </p:nvGrpSpPr>
        <p:grpSpPr>
          <a:xfrm>
            <a:off x="9348464" y="5891597"/>
            <a:ext cx="153609" cy="386264"/>
            <a:chOff x="3075709" y="1064527"/>
            <a:chExt cx="324387" cy="82661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87EEE1D-B395-46ED-BEAB-028301875E48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E91D61D-58C8-46AA-B546-4C7B704A099D}"/>
                </a:ext>
              </a:extLst>
            </p:cNvPr>
            <p:cNvCxnSpPr/>
            <p:nvPr/>
          </p:nvCxnSpPr>
          <p:spPr>
            <a:xfrm flipH="1">
              <a:off x="3173348" y="1064527"/>
              <a:ext cx="226748" cy="826618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65A75F5-0009-4380-987E-E052EB57BD69}"/>
              </a:ext>
            </a:extLst>
          </p:cNvPr>
          <p:cNvCxnSpPr>
            <a:cxnSpLocks/>
          </p:cNvCxnSpPr>
          <p:nvPr/>
        </p:nvCxnSpPr>
        <p:spPr>
          <a:xfrm flipH="1">
            <a:off x="9029068" y="5002538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BEBA7D-9302-4FBA-A5D0-2ABC545FF87B}"/>
              </a:ext>
            </a:extLst>
          </p:cNvPr>
          <p:cNvCxnSpPr>
            <a:cxnSpLocks/>
          </p:cNvCxnSpPr>
          <p:nvPr/>
        </p:nvCxnSpPr>
        <p:spPr>
          <a:xfrm flipH="1">
            <a:off x="9236385" y="5466243"/>
            <a:ext cx="106841" cy="38435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2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528</TotalTime>
  <Words>830</Words>
  <Application>Microsoft Office PowerPoint</Application>
  <PresentationFormat>Widescreen</PresentationFormat>
  <Paragraphs>72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Calibri</vt:lpstr>
      <vt:lpstr>HP-167</vt:lpstr>
      <vt:lpstr>HP-168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264</cp:revision>
  <dcterms:created xsi:type="dcterms:W3CDTF">2021-10-03T06:52:05Z</dcterms:created>
  <dcterms:modified xsi:type="dcterms:W3CDTF">2021-11-28T14:56:41Z</dcterms:modified>
  <cp:category>9Slide.vn</cp:category>
</cp:coreProperties>
</file>