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57" r:id="rId4"/>
    <p:sldId id="259" r:id="rId5"/>
    <p:sldId id="264" r:id="rId6"/>
    <p:sldId id="271" r:id="rId7"/>
    <p:sldId id="269" r:id="rId8"/>
    <p:sldId id="270" r:id="rId9"/>
    <p:sldId id="279" r:id="rId10"/>
    <p:sldId id="268" r:id="rId11"/>
    <p:sldId id="272" r:id="rId12"/>
    <p:sldId id="273" r:id="rId13"/>
    <p:sldId id="274" r:id="rId14"/>
    <p:sldId id="265" r:id="rId15"/>
    <p:sldId id="261" r:id="rId16"/>
    <p:sldId id="280" r:id="rId17"/>
    <p:sldId id="275" r:id="rId18"/>
    <p:sldId id="281" r:id="rId19"/>
    <p:sldId id="276" r:id="rId20"/>
    <p:sldId id="278" r:id="rId21"/>
    <p:sldId id="266" r:id="rId22"/>
    <p:sldId id="262" r:id="rId23"/>
    <p:sldId id="267" r:id="rId24"/>
    <p:sldId id="263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7870"/>
    <a:srgbClr val="86CEF1"/>
    <a:srgbClr val="FFE2E1"/>
    <a:srgbClr val="E52D56"/>
    <a:srgbClr val="FEC5C2"/>
    <a:srgbClr val="FC5A52"/>
    <a:srgbClr val="EFDBC2"/>
    <a:srgbClr val="FFFFFF"/>
    <a:srgbClr val="7DB86E"/>
    <a:srgbClr val="FF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F30B-F4B9-4289-9517-63FE7D663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6B7D9D-F618-404C-BC4D-FCA6D94F7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0699D-1E00-490C-9C56-787218C2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13752-B948-443A-9082-F25D1A807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2A53B-9257-40F5-8FD5-1173FBAA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6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467E-164A-4584-B4BA-07C27F0B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B4804-A88A-4961-84D5-0BD6FF235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ECD52-50DB-40CE-9AD9-C0F213449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29954-0CD1-4CAD-A544-A7D79438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ADBD5-C947-412D-9F71-3A0AD816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8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24A4D2-19BF-4144-AE24-ADE6FFB4E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48F7-CD3D-4AEA-A5D2-46A3ED61B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D8824-659B-46ED-9B58-22E5E92B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44D56-3562-4BA4-AC43-AD9CBAC7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4F8E0-34D8-4667-AF65-8F5919C4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94FC1-CDAB-4BFA-9014-572F223D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31640-454D-4F2A-91B3-EC2A1A936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29FF5-16C9-4490-90B7-ECF3ABD9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36A66-04E3-458D-B715-A9D5735C3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250BB-2752-44F7-B41D-8A8BB238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F25D-55DB-4A70-B269-0CE43C00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DA2AD-37E5-4DCA-A28A-D99D43EF5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A1190-19C5-4F21-8729-7DA0CE84D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205A4-17BE-4DEE-9A38-3A6D8C068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4B307-65C4-41A9-BC85-9965B22E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5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D9BA-A2FB-4167-8343-9B8A4C26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302DF-089A-4C07-8C9D-3A58E683D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17AA4-CE6D-40A8-A63F-6FE8D82B6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A83D6-BEE2-42D9-9BE7-181B0494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1C526-AC1F-4CC6-8844-5163A5C07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34A81-D661-476E-BBDA-E578BCC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E433-CEBF-44E4-83DE-1880600F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B235A-C03D-4C70-870B-99017FFEB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B2EC7-6D88-4B58-9033-415673635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CC971-2592-4B0A-9D4F-2305CCC89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334917-4084-4DE6-B85A-79CF42DCD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42DC96-E36D-4FE0-ADB5-FE47CE1B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8A531-D275-448C-80C4-689E1D81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D291-9D1C-41DB-933B-67F4E3C1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9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CE54-411C-4993-B8F2-1C0D9393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77676-358C-41B8-A28E-D76F2F1A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E8C56-ABA1-4E98-BAE4-5BB617F6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41E69-02EC-47E2-9409-45CB1747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9AC7F5-306A-4729-A037-4E1DD1911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21FBD5-8953-43C7-B060-C128D843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D9682-5D60-4C7A-B5D8-D908A384A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00CED7-1FAA-4622-B463-3BE377873371}"/>
              </a:ext>
            </a:extLst>
          </p:cNvPr>
          <p:cNvSpPr/>
          <p:nvPr userDrawn="1"/>
        </p:nvSpPr>
        <p:spPr>
          <a:xfrm>
            <a:off x="0" y="6447934"/>
            <a:ext cx="12192000" cy="122548"/>
          </a:xfrm>
          <a:prstGeom prst="rect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9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E3F2-DE8D-4217-A5F1-A1A95A09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5848C-1437-4E23-A34D-9F6740D6D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B0267-7A59-4DF3-96CD-AE4C94189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0C1B8-5CB4-471C-BE5E-C89666F8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2B75F-119D-4735-AADD-608BE357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9BE8F-AFB2-4447-B916-27D66E5C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F2E5-E6BC-4522-8D8A-ABCDC13FD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6D73A-F14C-4CF4-8765-6C36C1783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78C87-3185-4EEC-B248-4964F263D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705D5-548E-4A1E-997F-0BFA418D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6BC96-849E-4F22-989C-CFA10919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2A681-7FD9-4989-B5F2-ABD05B3E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DE513-77E3-4DB8-9E95-8E2C1BD1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E8A50-7FCF-443F-B020-8E2A55418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AF362-0C8D-472B-87E2-7FE41FA1D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642A0-08E0-4CE1-AFD8-F14570C23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097C3-967E-4FD1-90E2-B3FF08277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6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80A4183-1E55-05D0-858C-BAB1A8D21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6194" y="325506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6">
            <a:extLst>
              <a:ext uri="{FF2B5EF4-FFF2-40B4-BE49-F238E27FC236}">
                <a16:creationId xmlns:a16="http://schemas.microsoft.com/office/drawing/2014/main" id="{2E512045-9CA9-E8E9-A95E-5C24F98B4D30}"/>
              </a:ext>
            </a:extLst>
          </p:cNvPr>
          <p:cNvSpPr>
            <a:spLocks/>
          </p:cNvSpPr>
          <p:nvPr/>
        </p:nvSpPr>
        <p:spPr bwMode="auto">
          <a:xfrm>
            <a:off x="2799365" y="288633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7">
            <a:extLst>
              <a:ext uri="{FF2B5EF4-FFF2-40B4-BE49-F238E27FC236}">
                <a16:creationId xmlns:a16="http://schemas.microsoft.com/office/drawing/2014/main" id="{D7A82CE7-5774-CBA4-B16E-0A3C656BE2D0}"/>
              </a:ext>
            </a:extLst>
          </p:cNvPr>
          <p:cNvSpPr>
            <a:spLocks/>
          </p:cNvSpPr>
          <p:nvPr/>
        </p:nvSpPr>
        <p:spPr bwMode="auto">
          <a:xfrm>
            <a:off x="3890020" y="751244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8">
            <a:extLst>
              <a:ext uri="{FF2B5EF4-FFF2-40B4-BE49-F238E27FC236}">
                <a16:creationId xmlns:a16="http://schemas.microsoft.com/office/drawing/2014/main" id="{82335133-3437-A18A-5A02-B984EAC55120}"/>
              </a:ext>
            </a:extLst>
          </p:cNvPr>
          <p:cNvSpPr>
            <a:spLocks/>
          </p:cNvSpPr>
          <p:nvPr/>
        </p:nvSpPr>
        <p:spPr bwMode="auto">
          <a:xfrm>
            <a:off x="9496799" y="840898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9">
            <a:extLst>
              <a:ext uri="{FF2B5EF4-FFF2-40B4-BE49-F238E27FC236}">
                <a16:creationId xmlns:a16="http://schemas.microsoft.com/office/drawing/2014/main" id="{1CADC6DE-1DE2-59D0-F651-5818A49BC61C}"/>
              </a:ext>
            </a:extLst>
          </p:cNvPr>
          <p:cNvSpPr>
            <a:spLocks/>
          </p:cNvSpPr>
          <p:nvPr/>
        </p:nvSpPr>
        <p:spPr bwMode="auto">
          <a:xfrm>
            <a:off x="6926636" y="176314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60">
            <a:extLst>
              <a:ext uri="{FF2B5EF4-FFF2-40B4-BE49-F238E27FC236}">
                <a16:creationId xmlns:a16="http://schemas.microsoft.com/office/drawing/2014/main" id="{C74D9510-D1F3-FB86-9297-3297EBA02C30}"/>
              </a:ext>
            </a:extLst>
          </p:cNvPr>
          <p:cNvSpPr>
            <a:spLocks/>
          </p:cNvSpPr>
          <p:nvPr/>
        </p:nvSpPr>
        <p:spPr bwMode="auto">
          <a:xfrm>
            <a:off x="8007724" y="1218723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1">
            <a:extLst>
              <a:ext uri="{FF2B5EF4-FFF2-40B4-BE49-F238E27FC236}">
                <a16:creationId xmlns:a16="http://schemas.microsoft.com/office/drawing/2014/main" id="{4AD2C56E-DCF5-02E7-275F-189B85660216}"/>
              </a:ext>
            </a:extLst>
          </p:cNvPr>
          <p:cNvSpPr>
            <a:spLocks/>
          </p:cNvSpPr>
          <p:nvPr/>
        </p:nvSpPr>
        <p:spPr bwMode="auto">
          <a:xfrm>
            <a:off x="3796900" y="196584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Freeform 104">
            <a:extLst>
              <a:ext uri="{FF2B5EF4-FFF2-40B4-BE49-F238E27FC236}">
                <a16:creationId xmlns:a16="http://schemas.microsoft.com/office/drawing/2014/main" id="{39AE0D4C-F709-4845-A87F-3F97D80612C5}"/>
              </a:ext>
            </a:extLst>
          </p:cNvPr>
          <p:cNvSpPr>
            <a:spLocks/>
          </p:cNvSpPr>
          <p:nvPr/>
        </p:nvSpPr>
        <p:spPr bwMode="auto">
          <a:xfrm>
            <a:off x="10474699" y="1390173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4">
            <a:extLst>
              <a:ext uri="{FF2B5EF4-FFF2-40B4-BE49-F238E27FC236}">
                <a16:creationId xmlns:a16="http://schemas.microsoft.com/office/drawing/2014/main" id="{60F8B649-1DBA-F8E7-FEF0-AC64E90F0D6E}"/>
              </a:ext>
            </a:extLst>
          </p:cNvPr>
          <p:cNvGrpSpPr/>
          <p:nvPr/>
        </p:nvGrpSpPr>
        <p:grpSpPr>
          <a:xfrm>
            <a:off x="6706301" y="5214848"/>
            <a:ext cx="913105" cy="1397631"/>
            <a:chOff x="8373330" y="5177082"/>
            <a:chExt cx="913105" cy="1397631"/>
          </a:xfrm>
        </p:grpSpPr>
        <p:sp>
          <p:nvSpPr>
            <p:cNvPr id="109" name="Freeform 21">
              <a:extLst>
                <a:ext uri="{FF2B5EF4-FFF2-40B4-BE49-F238E27FC236}">
                  <a16:creationId xmlns:a16="http://schemas.microsoft.com/office/drawing/2014/main" id="{B2B221EB-DF26-159A-759C-419ED6CB5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3330" y="5177082"/>
              <a:ext cx="913105" cy="935082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22">
              <a:extLst>
                <a:ext uri="{FF2B5EF4-FFF2-40B4-BE49-F238E27FC236}">
                  <a16:creationId xmlns:a16="http://schemas.microsoft.com/office/drawing/2014/main" id="{DECD4362-359F-3F42-6622-B28CF33B7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1413" y="5649615"/>
              <a:ext cx="394813" cy="925098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6">
            <a:extLst>
              <a:ext uri="{FF2B5EF4-FFF2-40B4-BE49-F238E27FC236}">
                <a16:creationId xmlns:a16="http://schemas.microsoft.com/office/drawing/2014/main" id="{358AA7B6-5239-5883-EF3A-AE49F315CA24}"/>
              </a:ext>
            </a:extLst>
          </p:cNvPr>
          <p:cNvGrpSpPr/>
          <p:nvPr/>
        </p:nvGrpSpPr>
        <p:grpSpPr>
          <a:xfrm rot="20732140">
            <a:off x="9280300" y="5323989"/>
            <a:ext cx="1926945" cy="1357698"/>
            <a:chOff x="1814244" y="3829411"/>
            <a:chExt cx="1926945" cy="1357698"/>
          </a:xfrm>
        </p:grpSpPr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BBF4F1A8-2348-EE99-C0D7-03B8C2BE9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244" y="3829411"/>
              <a:ext cx="1926945" cy="1357698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24">
              <a:extLst>
                <a:ext uri="{FF2B5EF4-FFF2-40B4-BE49-F238E27FC236}">
                  <a16:creationId xmlns:a16="http://schemas.microsoft.com/office/drawing/2014/main" id="{9FEB7815-F735-EF16-5E77-8D33E9F1D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23" y="4005782"/>
              <a:ext cx="1632867" cy="1146390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BBDCE0AE-1724-BD5D-9441-3B0053CE5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318" y="4217090"/>
              <a:ext cx="1238054" cy="890158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3E922DAE-1BA8-CABB-0E7B-960476EA7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661" y="4450035"/>
              <a:ext cx="807498" cy="607304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803B0A9F-A70B-D28B-1015-9A419E970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131" y="4666328"/>
              <a:ext cx="409435" cy="341089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Freeform 29">
            <a:extLst>
              <a:ext uri="{FF2B5EF4-FFF2-40B4-BE49-F238E27FC236}">
                <a16:creationId xmlns:a16="http://schemas.microsoft.com/office/drawing/2014/main" id="{AD625E42-55DB-3670-B3CE-A8E88AE3C8D3}"/>
              </a:ext>
            </a:extLst>
          </p:cNvPr>
          <p:cNvSpPr>
            <a:spLocks/>
          </p:cNvSpPr>
          <p:nvPr/>
        </p:nvSpPr>
        <p:spPr bwMode="auto">
          <a:xfrm>
            <a:off x="50333" y="3980533"/>
            <a:ext cx="3082137" cy="2638860"/>
          </a:xfrm>
          <a:custGeom>
            <a:avLst/>
            <a:gdLst>
              <a:gd name="T0" fmla="*/ 702 w 702"/>
              <a:gd name="T1" fmla="*/ 587 h 587"/>
              <a:gd name="T2" fmla="*/ 702 w 702"/>
              <a:gd name="T3" fmla="*/ 573 h 587"/>
              <a:gd name="T4" fmla="*/ 351 w 702"/>
              <a:gd name="T5" fmla="*/ 0 h 587"/>
              <a:gd name="T6" fmla="*/ 0 w 702"/>
              <a:gd name="T7" fmla="*/ 573 h 587"/>
              <a:gd name="T8" fmla="*/ 0 w 702"/>
              <a:gd name="T9" fmla="*/ 587 h 587"/>
              <a:gd name="T10" fmla="*/ 702 w 702"/>
              <a:gd name="T11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" h="587">
                <a:moveTo>
                  <a:pt x="702" y="587"/>
                </a:moveTo>
                <a:cubicBezTo>
                  <a:pt x="702" y="582"/>
                  <a:pt x="702" y="578"/>
                  <a:pt x="702" y="573"/>
                </a:cubicBezTo>
                <a:cubicBezTo>
                  <a:pt x="702" y="257"/>
                  <a:pt x="545" y="0"/>
                  <a:pt x="351" y="0"/>
                </a:cubicBezTo>
                <a:cubicBezTo>
                  <a:pt x="157" y="0"/>
                  <a:pt x="0" y="257"/>
                  <a:pt x="0" y="573"/>
                </a:cubicBezTo>
                <a:cubicBezTo>
                  <a:pt x="0" y="578"/>
                  <a:pt x="0" y="582"/>
                  <a:pt x="0" y="587"/>
                </a:cubicBezTo>
                <a:cubicBezTo>
                  <a:pt x="702" y="587"/>
                  <a:pt x="702" y="587"/>
                  <a:pt x="702" y="587"/>
                </a:cubicBezTo>
              </a:path>
            </a:pathLst>
          </a:custGeom>
          <a:solidFill>
            <a:srgbClr val="BB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30">
            <a:extLst>
              <a:ext uri="{FF2B5EF4-FFF2-40B4-BE49-F238E27FC236}">
                <a16:creationId xmlns:a16="http://schemas.microsoft.com/office/drawing/2014/main" id="{EBD94D6C-F672-50D7-0C0C-9072F138B320}"/>
              </a:ext>
            </a:extLst>
          </p:cNvPr>
          <p:cNvSpPr>
            <a:spLocks noEditPoints="1"/>
          </p:cNvSpPr>
          <p:nvPr/>
        </p:nvSpPr>
        <p:spPr bwMode="auto">
          <a:xfrm>
            <a:off x="50333" y="6176762"/>
            <a:ext cx="0" cy="89848"/>
          </a:xfrm>
          <a:custGeom>
            <a:avLst/>
            <a:gdLst>
              <a:gd name="T0" fmla="*/ 20 h 20"/>
              <a:gd name="T1" fmla="*/ 19 h 20"/>
              <a:gd name="T2" fmla="*/ 19 h 20"/>
              <a:gd name="T3" fmla="*/ 18 h 20"/>
              <a:gd name="T4" fmla="*/ 18 h 20"/>
              <a:gd name="T5" fmla="*/ 18 h 20"/>
              <a:gd name="T6" fmla="*/ 17 h 20"/>
              <a:gd name="T7" fmla="*/ 17 h 20"/>
              <a:gd name="T8" fmla="*/ 16 h 20"/>
              <a:gd name="T9" fmla="*/ 16 h 20"/>
              <a:gd name="T10" fmla="*/ 15 h 20"/>
              <a:gd name="T11" fmla="*/ 15 h 20"/>
              <a:gd name="T12" fmla="*/ 14 h 20"/>
              <a:gd name="T13" fmla="*/ 14 h 20"/>
              <a:gd name="T14" fmla="*/ 13 h 20"/>
              <a:gd name="T15" fmla="*/ 13 h 20"/>
              <a:gd name="T16" fmla="*/ 12 h 20"/>
              <a:gd name="T17" fmla="*/ 12 h 20"/>
              <a:gd name="T18" fmla="*/ 11 h 20"/>
              <a:gd name="T19" fmla="*/ 11 h 20"/>
              <a:gd name="T20" fmla="*/ 11 h 20"/>
              <a:gd name="T21" fmla="*/ 10 h 20"/>
              <a:gd name="T22" fmla="*/ 10 h 20"/>
              <a:gd name="T23" fmla="*/ 9 h 20"/>
              <a:gd name="T24" fmla="*/ 9 h 20"/>
              <a:gd name="T25" fmla="*/ 8 h 20"/>
              <a:gd name="T26" fmla="*/ 8 h 20"/>
              <a:gd name="T27" fmla="*/ 7 h 20"/>
              <a:gd name="T28" fmla="*/ 7 h 20"/>
              <a:gd name="T29" fmla="*/ 6 h 20"/>
              <a:gd name="T30" fmla="*/ 6 h 20"/>
              <a:gd name="T31" fmla="*/ 5 h 20"/>
              <a:gd name="T32" fmla="*/ 5 h 20"/>
              <a:gd name="T33" fmla="*/ 5 h 20"/>
              <a:gd name="T34" fmla="*/ 4 h 20"/>
              <a:gd name="T35" fmla="*/ 4 h 20"/>
              <a:gd name="T36" fmla="*/ 3 h 20"/>
              <a:gd name="T37" fmla="*/ 3 h 20"/>
              <a:gd name="T38" fmla="*/ 2 h 20"/>
              <a:gd name="T39" fmla="*/ 2 h 20"/>
              <a:gd name="T40" fmla="*/ 1 h 20"/>
              <a:gd name="T41" fmla="*/ 1 h 20"/>
              <a:gd name="T42" fmla="*/ 0 h 20"/>
              <a:gd name="T43" fmla="*/ 0 h 20"/>
              <a:gd name="T44" fmla="*/ 0 h 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</a:cxnLst>
            <a:rect l="0" t="0" r="r" b="b"/>
            <a:pathLst>
              <a:path h="20">
                <a:moveTo>
                  <a:pt x="0" y="19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8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7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03C25AE2-0AB0-C2E9-DD89-3A76258B4EE0}"/>
              </a:ext>
            </a:extLst>
          </p:cNvPr>
          <p:cNvSpPr>
            <a:spLocks/>
          </p:cNvSpPr>
          <p:nvPr/>
        </p:nvSpPr>
        <p:spPr bwMode="auto">
          <a:xfrm>
            <a:off x="50333" y="3983866"/>
            <a:ext cx="1493139" cy="2635532"/>
          </a:xfrm>
          <a:custGeom>
            <a:avLst/>
            <a:gdLst>
              <a:gd name="T0" fmla="*/ 0 w 340"/>
              <a:gd name="T1" fmla="*/ 552 h 586"/>
              <a:gd name="T2" fmla="*/ 0 w 340"/>
              <a:gd name="T3" fmla="*/ 552 h 586"/>
              <a:gd name="T4" fmla="*/ 0 w 340"/>
              <a:gd name="T5" fmla="*/ 552 h 586"/>
              <a:gd name="T6" fmla="*/ 0 w 340"/>
              <a:gd name="T7" fmla="*/ 553 h 586"/>
              <a:gd name="T8" fmla="*/ 0 w 340"/>
              <a:gd name="T9" fmla="*/ 553 h 586"/>
              <a:gd name="T10" fmla="*/ 0 w 340"/>
              <a:gd name="T11" fmla="*/ 554 h 586"/>
              <a:gd name="T12" fmla="*/ 0 w 340"/>
              <a:gd name="T13" fmla="*/ 554 h 586"/>
              <a:gd name="T14" fmla="*/ 0 w 340"/>
              <a:gd name="T15" fmla="*/ 555 h 586"/>
              <a:gd name="T16" fmla="*/ 0 w 340"/>
              <a:gd name="T17" fmla="*/ 555 h 586"/>
              <a:gd name="T18" fmla="*/ 0 w 340"/>
              <a:gd name="T19" fmla="*/ 556 h 586"/>
              <a:gd name="T20" fmla="*/ 0 w 340"/>
              <a:gd name="T21" fmla="*/ 556 h 586"/>
              <a:gd name="T22" fmla="*/ 0 w 340"/>
              <a:gd name="T23" fmla="*/ 556 h 586"/>
              <a:gd name="T24" fmla="*/ 0 w 340"/>
              <a:gd name="T25" fmla="*/ 557 h 586"/>
              <a:gd name="T26" fmla="*/ 0 w 340"/>
              <a:gd name="T27" fmla="*/ 557 h 586"/>
              <a:gd name="T28" fmla="*/ 0 w 340"/>
              <a:gd name="T29" fmla="*/ 558 h 586"/>
              <a:gd name="T30" fmla="*/ 0 w 340"/>
              <a:gd name="T31" fmla="*/ 558 h 586"/>
              <a:gd name="T32" fmla="*/ 0 w 340"/>
              <a:gd name="T33" fmla="*/ 559 h 586"/>
              <a:gd name="T34" fmla="*/ 0 w 340"/>
              <a:gd name="T35" fmla="*/ 559 h 586"/>
              <a:gd name="T36" fmla="*/ 0 w 340"/>
              <a:gd name="T37" fmla="*/ 560 h 586"/>
              <a:gd name="T38" fmla="*/ 0 w 340"/>
              <a:gd name="T39" fmla="*/ 560 h 586"/>
              <a:gd name="T40" fmla="*/ 0 w 340"/>
              <a:gd name="T41" fmla="*/ 560 h 586"/>
              <a:gd name="T42" fmla="*/ 0 w 340"/>
              <a:gd name="T43" fmla="*/ 561 h 586"/>
              <a:gd name="T44" fmla="*/ 0 w 340"/>
              <a:gd name="T45" fmla="*/ 561 h 586"/>
              <a:gd name="T46" fmla="*/ 0 w 340"/>
              <a:gd name="T47" fmla="*/ 562 h 586"/>
              <a:gd name="T48" fmla="*/ 0 w 340"/>
              <a:gd name="T49" fmla="*/ 562 h 586"/>
              <a:gd name="T50" fmla="*/ 0 w 340"/>
              <a:gd name="T51" fmla="*/ 563 h 586"/>
              <a:gd name="T52" fmla="*/ 0 w 340"/>
              <a:gd name="T53" fmla="*/ 563 h 586"/>
              <a:gd name="T54" fmla="*/ 0 w 340"/>
              <a:gd name="T55" fmla="*/ 564 h 586"/>
              <a:gd name="T56" fmla="*/ 0 w 340"/>
              <a:gd name="T57" fmla="*/ 564 h 586"/>
              <a:gd name="T58" fmla="*/ 0 w 340"/>
              <a:gd name="T59" fmla="*/ 565 h 586"/>
              <a:gd name="T60" fmla="*/ 0 w 340"/>
              <a:gd name="T61" fmla="*/ 565 h 586"/>
              <a:gd name="T62" fmla="*/ 0 w 340"/>
              <a:gd name="T63" fmla="*/ 565 h 586"/>
              <a:gd name="T64" fmla="*/ 0 w 340"/>
              <a:gd name="T65" fmla="*/ 566 h 586"/>
              <a:gd name="T66" fmla="*/ 0 w 340"/>
              <a:gd name="T67" fmla="*/ 566 h 586"/>
              <a:gd name="T68" fmla="*/ 0 w 340"/>
              <a:gd name="T69" fmla="*/ 567 h 586"/>
              <a:gd name="T70" fmla="*/ 0 w 340"/>
              <a:gd name="T71" fmla="*/ 567 h 586"/>
              <a:gd name="T72" fmla="*/ 0 w 340"/>
              <a:gd name="T73" fmla="*/ 568 h 586"/>
              <a:gd name="T74" fmla="*/ 0 w 340"/>
              <a:gd name="T75" fmla="*/ 568 h 586"/>
              <a:gd name="T76" fmla="*/ 0 w 340"/>
              <a:gd name="T77" fmla="*/ 569 h 586"/>
              <a:gd name="T78" fmla="*/ 0 w 340"/>
              <a:gd name="T79" fmla="*/ 569 h 586"/>
              <a:gd name="T80" fmla="*/ 0 w 340"/>
              <a:gd name="T81" fmla="*/ 570 h 586"/>
              <a:gd name="T82" fmla="*/ 0 w 340"/>
              <a:gd name="T83" fmla="*/ 570 h 586"/>
              <a:gd name="T84" fmla="*/ 0 w 340"/>
              <a:gd name="T85" fmla="*/ 571 h 586"/>
              <a:gd name="T86" fmla="*/ 0 w 340"/>
              <a:gd name="T87" fmla="*/ 571 h 586"/>
              <a:gd name="T88" fmla="*/ 0 w 340"/>
              <a:gd name="T89" fmla="*/ 571 h 586"/>
              <a:gd name="T90" fmla="*/ 0 w 340"/>
              <a:gd name="T91" fmla="*/ 586 h 586"/>
              <a:gd name="T92" fmla="*/ 340 w 340"/>
              <a:gd name="T93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0" h="586">
                <a:moveTo>
                  <a:pt x="340" y="0"/>
                </a:moveTo>
                <a:cubicBezTo>
                  <a:pt x="156" y="9"/>
                  <a:pt x="7" y="251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7"/>
                  <a:pt x="0" y="581"/>
                  <a:pt x="0" y="586"/>
                </a:cubicBezTo>
                <a:cubicBezTo>
                  <a:pt x="340" y="586"/>
                  <a:pt x="340" y="586"/>
                  <a:pt x="340" y="586"/>
                </a:cubicBezTo>
                <a:cubicBezTo>
                  <a:pt x="340" y="0"/>
                  <a:pt x="340" y="0"/>
                  <a:pt x="340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A19C7C13-9A07-FB1D-AB2B-581CBE0DDE31}"/>
              </a:ext>
            </a:extLst>
          </p:cNvPr>
          <p:cNvSpPr>
            <a:spLocks/>
          </p:cNvSpPr>
          <p:nvPr/>
        </p:nvSpPr>
        <p:spPr bwMode="auto">
          <a:xfrm>
            <a:off x="2003274" y="4556231"/>
            <a:ext cx="2411118" cy="2063169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id="{A5D0B770-8FA7-F638-3B3D-31E9B39A5E2C}"/>
              </a:ext>
            </a:extLst>
          </p:cNvPr>
          <p:cNvSpPr>
            <a:spLocks noEditPoints="1"/>
          </p:cNvSpPr>
          <p:nvPr/>
        </p:nvSpPr>
        <p:spPr bwMode="auto">
          <a:xfrm>
            <a:off x="2003274" y="6176762"/>
            <a:ext cx="4875" cy="98167"/>
          </a:xfrm>
          <a:custGeom>
            <a:avLst/>
            <a:gdLst>
              <a:gd name="T0" fmla="*/ 0 w 1"/>
              <a:gd name="T1" fmla="*/ 22 h 22"/>
              <a:gd name="T2" fmla="*/ 0 w 1"/>
              <a:gd name="T3" fmla="*/ 22 h 22"/>
              <a:gd name="T4" fmla="*/ 0 w 1"/>
              <a:gd name="T5" fmla="*/ 21 h 22"/>
              <a:gd name="T6" fmla="*/ 0 w 1"/>
              <a:gd name="T7" fmla="*/ 21 h 22"/>
              <a:gd name="T8" fmla="*/ 0 w 1"/>
              <a:gd name="T9" fmla="*/ 21 h 22"/>
              <a:gd name="T10" fmla="*/ 1 w 1"/>
              <a:gd name="T11" fmla="*/ 20 h 22"/>
              <a:gd name="T12" fmla="*/ 1 w 1"/>
              <a:gd name="T13" fmla="*/ 20 h 22"/>
              <a:gd name="T14" fmla="*/ 1 w 1"/>
              <a:gd name="T15" fmla="*/ 20 h 22"/>
              <a:gd name="T16" fmla="*/ 1 w 1"/>
              <a:gd name="T17" fmla="*/ 19 h 22"/>
              <a:gd name="T18" fmla="*/ 1 w 1"/>
              <a:gd name="T19" fmla="*/ 19 h 22"/>
              <a:gd name="T20" fmla="*/ 1 w 1"/>
              <a:gd name="T21" fmla="*/ 19 h 22"/>
              <a:gd name="T22" fmla="*/ 1 w 1"/>
              <a:gd name="T23" fmla="*/ 18 h 22"/>
              <a:gd name="T24" fmla="*/ 1 w 1"/>
              <a:gd name="T25" fmla="*/ 18 h 22"/>
              <a:gd name="T26" fmla="*/ 1 w 1"/>
              <a:gd name="T27" fmla="*/ 18 h 22"/>
              <a:gd name="T28" fmla="*/ 1 w 1"/>
              <a:gd name="T29" fmla="*/ 17 h 22"/>
              <a:gd name="T30" fmla="*/ 1 w 1"/>
              <a:gd name="T31" fmla="*/ 17 h 22"/>
              <a:gd name="T32" fmla="*/ 1 w 1"/>
              <a:gd name="T33" fmla="*/ 16 h 22"/>
              <a:gd name="T34" fmla="*/ 1 w 1"/>
              <a:gd name="T35" fmla="*/ 16 h 22"/>
              <a:gd name="T36" fmla="*/ 1 w 1"/>
              <a:gd name="T37" fmla="*/ 16 h 22"/>
              <a:gd name="T38" fmla="*/ 1 w 1"/>
              <a:gd name="T39" fmla="*/ 15 h 22"/>
              <a:gd name="T40" fmla="*/ 1 w 1"/>
              <a:gd name="T41" fmla="*/ 15 h 22"/>
              <a:gd name="T42" fmla="*/ 1 w 1"/>
              <a:gd name="T43" fmla="*/ 15 h 22"/>
              <a:gd name="T44" fmla="*/ 1 w 1"/>
              <a:gd name="T45" fmla="*/ 14 h 22"/>
              <a:gd name="T46" fmla="*/ 1 w 1"/>
              <a:gd name="T47" fmla="*/ 14 h 22"/>
              <a:gd name="T48" fmla="*/ 1 w 1"/>
              <a:gd name="T49" fmla="*/ 14 h 22"/>
              <a:gd name="T50" fmla="*/ 1 w 1"/>
              <a:gd name="T51" fmla="*/ 13 h 22"/>
              <a:gd name="T52" fmla="*/ 1 w 1"/>
              <a:gd name="T53" fmla="*/ 13 h 22"/>
              <a:gd name="T54" fmla="*/ 1 w 1"/>
              <a:gd name="T55" fmla="*/ 13 h 22"/>
              <a:gd name="T56" fmla="*/ 1 w 1"/>
              <a:gd name="T57" fmla="*/ 12 h 22"/>
              <a:gd name="T58" fmla="*/ 1 w 1"/>
              <a:gd name="T59" fmla="*/ 12 h 22"/>
              <a:gd name="T60" fmla="*/ 1 w 1"/>
              <a:gd name="T61" fmla="*/ 12 h 22"/>
              <a:gd name="T62" fmla="*/ 1 w 1"/>
              <a:gd name="T63" fmla="*/ 11 h 22"/>
              <a:gd name="T64" fmla="*/ 1 w 1"/>
              <a:gd name="T65" fmla="*/ 11 h 22"/>
              <a:gd name="T66" fmla="*/ 1 w 1"/>
              <a:gd name="T67" fmla="*/ 10 h 22"/>
              <a:gd name="T68" fmla="*/ 1 w 1"/>
              <a:gd name="T69" fmla="*/ 10 h 22"/>
              <a:gd name="T70" fmla="*/ 1 w 1"/>
              <a:gd name="T71" fmla="*/ 10 h 22"/>
              <a:gd name="T72" fmla="*/ 1 w 1"/>
              <a:gd name="T73" fmla="*/ 9 h 22"/>
              <a:gd name="T74" fmla="*/ 1 w 1"/>
              <a:gd name="T75" fmla="*/ 9 h 22"/>
              <a:gd name="T76" fmla="*/ 1 w 1"/>
              <a:gd name="T77" fmla="*/ 9 h 22"/>
              <a:gd name="T78" fmla="*/ 1 w 1"/>
              <a:gd name="T79" fmla="*/ 8 h 22"/>
              <a:gd name="T80" fmla="*/ 1 w 1"/>
              <a:gd name="T81" fmla="*/ 8 h 22"/>
              <a:gd name="T82" fmla="*/ 1 w 1"/>
              <a:gd name="T83" fmla="*/ 8 h 22"/>
              <a:gd name="T84" fmla="*/ 1 w 1"/>
              <a:gd name="T8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" h="22"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1" y="20"/>
                </a:move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20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34">
            <a:extLst>
              <a:ext uri="{FF2B5EF4-FFF2-40B4-BE49-F238E27FC236}">
                <a16:creationId xmlns:a16="http://schemas.microsoft.com/office/drawing/2014/main" id="{3DF3FA3A-9C0D-5909-72FB-02E6D4D676AC}"/>
              </a:ext>
            </a:extLst>
          </p:cNvPr>
          <p:cNvSpPr>
            <a:spLocks/>
          </p:cNvSpPr>
          <p:nvPr/>
        </p:nvSpPr>
        <p:spPr bwMode="auto">
          <a:xfrm>
            <a:off x="2003274" y="4559556"/>
            <a:ext cx="1168190" cy="2059841"/>
          </a:xfrm>
          <a:custGeom>
            <a:avLst/>
            <a:gdLst>
              <a:gd name="T0" fmla="*/ 1 w 266"/>
              <a:gd name="T1" fmla="*/ 424 h 458"/>
              <a:gd name="T2" fmla="*/ 1 w 266"/>
              <a:gd name="T3" fmla="*/ 432 h 458"/>
              <a:gd name="T4" fmla="*/ 1 w 266"/>
              <a:gd name="T5" fmla="*/ 432 h 458"/>
              <a:gd name="T6" fmla="*/ 1 w 266"/>
              <a:gd name="T7" fmla="*/ 432 h 458"/>
              <a:gd name="T8" fmla="*/ 1 w 266"/>
              <a:gd name="T9" fmla="*/ 433 h 458"/>
              <a:gd name="T10" fmla="*/ 1 w 266"/>
              <a:gd name="T11" fmla="*/ 433 h 458"/>
              <a:gd name="T12" fmla="*/ 1 w 266"/>
              <a:gd name="T13" fmla="*/ 433 h 458"/>
              <a:gd name="T14" fmla="*/ 1 w 266"/>
              <a:gd name="T15" fmla="*/ 434 h 458"/>
              <a:gd name="T16" fmla="*/ 1 w 266"/>
              <a:gd name="T17" fmla="*/ 434 h 458"/>
              <a:gd name="T18" fmla="*/ 1 w 266"/>
              <a:gd name="T19" fmla="*/ 434 h 458"/>
              <a:gd name="T20" fmla="*/ 1 w 266"/>
              <a:gd name="T21" fmla="*/ 435 h 458"/>
              <a:gd name="T22" fmla="*/ 1 w 266"/>
              <a:gd name="T23" fmla="*/ 435 h 458"/>
              <a:gd name="T24" fmla="*/ 1 w 266"/>
              <a:gd name="T25" fmla="*/ 436 h 458"/>
              <a:gd name="T26" fmla="*/ 1 w 266"/>
              <a:gd name="T27" fmla="*/ 436 h 458"/>
              <a:gd name="T28" fmla="*/ 1 w 266"/>
              <a:gd name="T29" fmla="*/ 436 h 458"/>
              <a:gd name="T30" fmla="*/ 1 w 266"/>
              <a:gd name="T31" fmla="*/ 437 h 458"/>
              <a:gd name="T32" fmla="*/ 1 w 266"/>
              <a:gd name="T33" fmla="*/ 437 h 458"/>
              <a:gd name="T34" fmla="*/ 1 w 266"/>
              <a:gd name="T35" fmla="*/ 437 h 458"/>
              <a:gd name="T36" fmla="*/ 1 w 266"/>
              <a:gd name="T37" fmla="*/ 438 h 458"/>
              <a:gd name="T38" fmla="*/ 1 w 266"/>
              <a:gd name="T39" fmla="*/ 438 h 458"/>
              <a:gd name="T40" fmla="*/ 1 w 266"/>
              <a:gd name="T41" fmla="*/ 438 h 458"/>
              <a:gd name="T42" fmla="*/ 1 w 266"/>
              <a:gd name="T43" fmla="*/ 439 h 458"/>
              <a:gd name="T44" fmla="*/ 1 w 266"/>
              <a:gd name="T45" fmla="*/ 439 h 458"/>
              <a:gd name="T46" fmla="*/ 1 w 266"/>
              <a:gd name="T47" fmla="*/ 439 h 458"/>
              <a:gd name="T48" fmla="*/ 1 w 266"/>
              <a:gd name="T49" fmla="*/ 440 h 458"/>
              <a:gd name="T50" fmla="*/ 1 w 266"/>
              <a:gd name="T51" fmla="*/ 440 h 458"/>
              <a:gd name="T52" fmla="*/ 1 w 266"/>
              <a:gd name="T53" fmla="*/ 440 h 458"/>
              <a:gd name="T54" fmla="*/ 1 w 266"/>
              <a:gd name="T55" fmla="*/ 441 h 458"/>
              <a:gd name="T56" fmla="*/ 1 w 266"/>
              <a:gd name="T57" fmla="*/ 441 h 458"/>
              <a:gd name="T58" fmla="*/ 1 w 266"/>
              <a:gd name="T59" fmla="*/ 442 h 458"/>
              <a:gd name="T60" fmla="*/ 1 w 266"/>
              <a:gd name="T61" fmla="*/ 442 h 458"/>
              <a:gd name="T62" fmla="*/ 1 w 266"/>
              <a:gd name="T63" fmla="*/ 442 h 458"/>
              <a:gd name="T64" fmla="*/ 1 w 266"/>
              <a:gd name="T65" fmla="*/ 443 h 458"/>
              <a:gd name="T66" fmla="*/ 1 w 266"/>
              <a:gd name="T67" fmla="*/ 443 h 458"/>
              <a:gd name="T68" fmla="*/ 1 w 266"/>
              <a:gd name="T69" fmla="*/ 443 h 458"/>
              <a:gd name="T70" fmla="*/ 1 w 266"/>
              <a:gd name="T71" fmla="*/ 444 h 458"/>
              <a:gd name="T72" fmla="*/ 1 w 266"/>
              <a:gd name="T73" fmla="*/ 444 h 458"/>
              <a:gd name="T74" fmla="*/ 1 w 266"/>
              <a:gd name="T75" fmla="*/ 444 h 458"/>
              <a:gd name="T76" fmla="*/ 0 w 266"/>
              <a:gd name="T77" fmla="*/ 445 h 458"/>
              <a:gd name="T78" fmla="*/ 0 w 266"/>
              <a:gd name="T79" fmla="*/ 445 h 458"/>
              <a:gd name="T80" fmla="*/ 0 w 266"/>
              <a:gd name="T81" fmla="*/ 445 h 458"/>
              <a:gd name="T82" fmla="*/ 0 w 266"/>
              <a:gd name="T83" fmla="*/ 446 h 458"/>
              <a:gd name="T84" fmla="*/ 0 w 266"/>
              <a:gd name="T85" fmla="*/ 446 h 458"/>
              <a:gd name="T86" fmla="*/ 0 w 266"/>
              <a:gd name="T87" fmla="*/ 447 h 458"/>
              <a:gd name="T88" fmla="*/ 1 w 266"/>
              <a:gd name="T89" fmla="*/ 458 h 458"/>
              <a:gd name="T90" fmla="*/ 266 w 266"/>
              <a:gd name="T91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3" y="7"/>
                  <a:pt x="8" y="192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7"/>
                  <a:pt x="1" y="429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5"/>
                  <a:pt x="1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35">
            <a:extLst>
              <a:ext uri="{FF2B5EF4-FFF2-40B4-BE49-F238E27FC236}">
                <a16:creationId xmlns:a16="http://schemas.microsoft.com/office/drawing/2014/main" id="{29406661-7966-D97F-8C02-E3D44252716E}"/>
              </a:ext>
            </a:extLst>
          </p:cNvPr>
          <p:cNvSpPr>
            <a:spLocks/>
          </p:cNvSpPr>
          <p:nvPr/>
        </p:nvSpPr>
        <p:spPr bwMode="auto">
          <a:xfrm>
            <a:off x="10750888" y="5412845"/>
            <a:ext cx="1390780" cy="1191314"/>
          </a:xfrm>
          <a:custGeom>
            <a:avLst/>
            <a:gdLst>
              <a:gd name="T0" fmla="*/ 317 w 317"/>
              <a:gd name="T1" fmla="*/ 265 h 265"/>
              <a:gd name="T2" fmla="*/ 317 w 317"/>
              <a:gd name="T3" fmla="*/ 259 h 265"/>
              <a:gd name="T4" fmla="*/ 159 w 317"/>
              <a:gd name="T5" fmla="*/ 0 h 265"/>
              <a:gd name="T6" fmla="*/ 0 w 317"/>
              <a:gd name="T7" fmla="*/ 259 h 265"/>
              <a:gd name="T8" fmla="*/ 1 w 317"/>
              <a:gd name="T9" fmla="*/ 265 h 265"/>
              <a:gd name="T10" fmla="*/ 317 w 317"/>
              <a:gd name="T1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" h="265">
                <a:moveTo>
                  <a:pt x="317" y="265"/>
                </a:moveTo>
                <a:cubicBezTo>
                  <a:pt x="317" y="263"/>
                  <a:pt x="317" y="261"/>
                  <a:pt x="317" y="259"/>
                </a:cubicBezTo>
                <a:cubicBezTo>
                  <a:pt x="317" y="116"/>
                  <a:pt x="247" y="0"/>
                  <a:pt x="159" y="0"/>
                </a:cubicBezTo>
                <a:cubicBezTo>
                  <a:pt x="71" y="0"/>
                  <a:pt x="0" y="116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317" y="265"/>
                  <a:pt x="317" y="265"/>
                  <a:pt x="317" y="265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37">
            <a:extLst>
              <a:ext uri="{FF2B5EF4-FFF2-40B4-BE49-F238E27FC236}">
                <a16:creationId xmlns:a16="http://schemas.microsoft.com/office/drawing/2014/main" id="{2DD3ED5E-467F-CD34-E11A-0333B442AF2B}"/>
              </a:ext>
            </a:extLst>
          </p:cNvPr>
          <p:cNvSpPr>
            <a:spLocks/>
          </p:cNvSpPr>
          <p:nvPr/>
        </p:nvSpPr>
        <p:spPr bwMode="auto">
          <a:xfrm>
            <a:off x="10750888" y="5412845"/>
            <a:ext cx="675893" cy="1191314"/>
          </a:xfrm>
          <a:custGeom>
            <a:avLst/>
            <a:gdLst>
              <a:gd name="T0" fmla="*/ 1 w 154"/>
              <a:gd name="T1" fmla="*/ 241 h 265"/>
              <a:gd name="T2" fmla="*/ 1 w 154"/>
              <a:gd name="T3" fmla="*/ 242 h 265"/>
              <a:gd name="T4" fmla="*/ 1 w 154"/>
              <a:gd name="T5" fmla="*/ 242 h 265"/>
              <a:gd name="T6" fmla="*/ 1 w 154"/>
              <a:gd name="T7" fmla="*/ 243 h 265"/>
              <a:gd name="T8" fmla="*/ 1 w 154"/>
              <a:gd name="T9" fmla="*/ 243 h 265"/>
              <a:gd name="T10" fmla="*/ 1 w 154"/>
              <a:gd name="T11" fmla="*/ 243 h 265"/>
              <a:gd name="T12" fmla="*/ 1 w 154"/>
              <a:gd name="T13" fmla="*/ 244 h 265"/>
              <a:gd name="T14" fmla="*/ 1 w 154"/>
              <a:gd name="T15" fmla="*/ 244 h 265"/>
              <a:gd name="T16" fmla="*/ 1 w 154"/>
              <a:gd name="T17" fmla="*/ 245 h 265"/>
              <a:gd name="T18" fmla="*/ 1 w 154"/>
              <a:gd name="T19" fmla="*/ 245 h 265"/>
              <a:gd name="T20" fmla="*/ 1 w 154"/>
              <a:gd name="T21" fmla="*/ 245 h 265"/>
              <a:gd name="T22" fmla="*/ 1 w 154"/>
              <a:gd name="T23" fmla="*/ 246 h 265"/>
              <a:gd name="T24" fmla="*/ 1 w 154"/>
              <a:gd name="T25" fmla="*/ 246 h 265"/>
              <a:gd name="T26" fmla="*/ 1 w 154"/>
              <a:gd name="T27" fmla="*/ 247 h 265"/>
              <a:gd name="T28" fmla="*/ 1 w 154"/>
              <a:gd name="T29" fmla="*/ 247 h 265"/>
              <a:gd name="T30" fmla="*/ 1 w 154"/>
              <a:gd name="T31" fmla="*/ 247 h 265"/>
              <a:gd name="T32" fmla="*/ 1 w 154"/>
              <a:gd name="T33" fmla="*/ 248 h 265"/>
              <a:gd name="T34" fmla="*/ 1 w 154"/>
              <a:gd name="T35" fmla="*/ 248 h 265"/>
              <a:gd name="T36" fmla="*/ 1 w 154"/>
              <a:gd name="T37" fmla="*/ 249 h 265"/>
              <a:gd name="T38" fmla="*/ 1 w 154"/>
              <a:gd name="T39" fmla="*/ 249 h 265"/>
              <a:gd name="T40" fmla="*/ 1 w 154"/>
              <a:gd name="T41" fmla="*/ 249 h 265"/>
              <a:gd name="T42" fmla="*/ 1 w 154"/>
              <a:gd name="T43" fmla="*/ 250 h 265"/>
              <a:gd name="T44" fmla="*/ 1 w 154"/>
              <a:gd name="T45" fmla="*/ 250 h 265"/>
              <a:gd name="T46" fmla="*/ 1 w 154"/>
              <a:gd name="T47" fmla="*/ 251 h 265"/>
              <a:gd name="T48" fmla="*/ 1 w 154"/>
              <a:gd name="T49" fmla="*/ 251 h 265"/>
              <a:gd name="T50" fmla="*/ 1 w 154"/>
              <a:gd name="T51" fmla="*/ 251 h 265"/>
              <a:gd name="T52" fmla="*/ 1 w 154"/>
              <a:gd name="T53" fmla="*/ 252 h 265"/>
              <a:gd name="T54" fmla="*/ 1 w 154"/>
              <a:gd name="T55" fmla="*/ 252 h 265"/>
              <a:gd name="T56" fmla="*/ 1 w 154"/>
              <a:gd name="T57" fmla="*/ 253 h 265"/>
              <a:gd name="T58" fmla="*/ 1 w 154"/>
              <a:gd name="T59" fmla="*/ 253 h 265"/>
              <a:gd name="T60" fmla="*/ 1 w 154"/>
              <a:gd name="T61" fmla="*/ 254 h 265"/>
              <a:gd name="T62" fmla="*/ 1 w 154"/>
              <a:gd name="T63" fmla="*/ 254 h 265"/>
              <a:gd name="T64" fmla="*/ 1 w 154"/>
              <a:gd name="T65" fmla="*/ 254 h 265"/>
              <a:gd name="T66" fmla="*/ 1 w 154"/>
              <a:gd name="T67" fmla="*/ 255 h 265"/>
              <a:gd name="T68" fmla="*/ 1 w 154"/>
              <a:gd name="T69" fmla="*/ 255 h 265"/>
              <a:gd name="T70" fmla="*/ 1 w 154"/>
              <a:gd name="T71" fmla="*/ 256 h 265"/>
              <a:gd name="T72" fmla="*/ 1 w 154"/>
              <a:gd name="T73" fmla="*/ 256 h 265"/>
              <a:gd name="T74" fmla="*/ 1 w 154"/>
              <a:gd name="T75" fmla="*/ 256 h 265"/>
              <a:gd name="T76" fmla="*/ 0 w 154"/>
              <a:gd name="T77" fmla="*/ 257 h 265"/>
              <a:gd name="T78" fmla="*/ 0 w 154"/>
              <a:gd name="T79" fmla="*/ 257 h 265"/>
              <a:gd name="T80" fmla="*/ 0 w 154"/>
              <a:gd name="T81" fmla="*/ 258 h 265"/>
              <a:gd name="T82" fmla="*/ 0 w 154"/>
              <a:gd name="T83" fmla="*/ 259 h 265"/>
              <a:gd name="T84" fmla="*/ 1 w 154"/>
              <a:gd name="T85" fmla="*/ 265 h 265"/>
              <a:gd name="T86" fmla="*/ 154 w 154"/>
              <a:gd name="T8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265">
                <a:moveTo>
                  <a:pt x="154" y="0"/>
                </a:moveTo>
                <a:cubicBezTo>
                  <a:pt x="72" y="4"/>
                  <a:pt x="6" y="109"/>
                  <a:pt x="1" y="241"/>
                </a:cubicBezTo>
                <a:cubicBezTo>
                  <a:pt x="1" y="241"/>
                  <a:pt x="1" y="241"/>
                  <a:pt x="1" y="241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7"/>
                  <a:pt x="1" y="257"/>
                  <a:pt x="1" y="257"/>
                </a:cubicBezTo>
                <a:cubicBezTo>
                  <a:pt x="1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45">
            <a:extLst>
              <a:ext uri="{FF2B5EF4-FFF2-40B4-BE49-F238E27FC236}">
                <a16:creationId xmlns:a16="http://schemas.microsoft.com/office/drawing/2014/main" id="{86FA96CA-2D70-B042-DDBD-7DB2FCCED664}"/>
              </a:ext>
            </a:extLst>
          </p:cNvPr>
          <p:cNvSpPr>
            <a:spLocks/>
          </p:cNvSpPr>
          <p:nvPr/>
        </p:nvSpPr>
        <p:spPr bwMode="auto">
          <a:xfrm>
            <a:off x="3883101" y="5709222"/>
            <a:ext cx="997592" cy="494163"/>
          </a:xfrm>
          <a:custGeom>
            <a:avLst/>
            <a:gdLst>
              <a:gd name="T0" fmla="*/ 226 w 227"/>
              <a:gd name="T1" fmla="*/ 110 h 110"/>
              <a:gd name="T2" fmla="*/ 227 w 227"/>
              <a:gd name="T3" fmla="*/ 97 h 110"/>
              <a:gd name="T4" fmla="*/ 170 w 227"/>
              <a:gd name="T5" fmla="*/ 40 h 110"/>
              <a:gd name="T6" fmla="*/ 165 w 227"/>
              <a:gd name="T7" fmla="*/ 40 h 110"/>
              <a:gd name="T8" fmla="*/ 115 w 227"/>
              <a:gd name="T9" fmla="*/ 0 h 110"/>
              <a:gd name="T10" fmla="*/ 63 w 227"/>
              <a:gd name="T11" fmla="*/ 51 h 110"/>
              <a:gd name="T12" fmla="*/ 49 w 227"/>
              <a:gd name="T13" fmla="*/ 49 h 110"/>
              <a:gd name="T14" fmla="*/ 0 w 227"/>
              <a:gd name="T15" fmla="*/ 99 h 110"/>
              <a:gd name="T16" fmla="*/ 1 w 227"/>
              <a:gd name="T17" fmla="*/ 110 h 110"/>
              <a:gd name="T18" fmla="*/ 226 w 227"/>
              <a:gd name="T1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7" h="110">
                <a:moveTo>
                  <a:pt x="226" y="110"/>
                </a:moveTo>
                <a:cubicBezTo>
                  <a:pt x="227" y="106"/>
                  <a:pt x="227" y="102"/>
                  <a:pt x="227" y="97"/>
                </a:cubicBezTo>
                <a:cubicBezTo>
                  <a:pt x="227" y="66"/>
                  <a:pt x="201" y="39"/>
                  <a:pt x="170" y="40"/>
                </a:cubicBezTo>
                <a:cubicBezTo>
                  <a:pt x="168" y="40"/>
                  <a:pt x="166" y="40"/>
                  <a:pt x="165" y="40"/>
                </a:cubicBezTo>
                <a:cubicBezTo>
                  <a:pt x="159" y="17"/>
                  <a:pt x="139" y="0"/>
                  <a:pt x="115" y="0"/>
                </a:cubicBezTo>
                <a:cubicBezTo>
                  <a:pt x="87" y="0"/>
                  <a:pt x="64" y="24"/>
                  <a:pt x="63" y="51"/>
                </a:cubicBezTo>
                <a:cubicBezTo>
                  <a:pt x="59" y="50"/>
                  <a:pt x="54" y="49"/>
                  <a:pt x="49" y="49"/>
                </a:cubicBezTo>
                <a:cubicBezTo>
                  <a:pt x="23" y="49"/>
                  <a:pt x="0" y="72"/>
                  <a:pt x="0" y="99"/>
                </a:cubicBezTo>
                <a:cubicBezTo>
                  <a:pt x="0" y="102"/>
                  <a:pt x="1" y="106"/>
                  <a:pt x="1" y="110"/>
                </a:cubicBezTo>
                <a:cubicBezTo>
                  <a:pt x="226" y="110"/>
                  <a:pt x="226" y="110"/>
                  <a:pt x="226" y="110"/>
                </a:cubicBezTo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46">
            <a:extLst>
              <a:ext uri="{FF2B5EF4-FFF2-40B4-BE49-F238E27FC236}">
                <a16:creationId xmlns:a16="http://schemas.microsoft.com/office/drawing/2014/main" id="{AE4E2CA2-CCB8-4904-53BB-B3F6C0B7C1AF}"/>
              </a:ext>
            </a:extLst>
          </p:cNvPr>
          <p:cNvSpPr>
            <a:spLocks/>
          </p:cNvSpPr>
          <p:nvPr/>
        </p:nvSpPr>
        <p:spPr bwMode="auto">
          <a:xfrm>
            <a:off x="3975711" y="6018698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47">
            <a:extLst>
              <a:ext uri="{FF2B5EF4-FFF2-40B4-BE49-F238E27FC236}">
                <a16:creationId xmlns:a16="http://schemas.microsoft.com/office/drawing/2014/main" id="{52FD151D-1657-83E6-3CD6-EF3DBFE614F5}"/>
              </a:ext>
            </a:extLst>
          </p:cNvPr>
          <p:cNvSpPr>
            <a:spLocks/>
          </p:cNvSpPr>
          <p:nvPr/>
        </p:nvSpPr>
        <p:spPr bwMode="auto">
          <a:xfrm>
            <a:off x="4216173" y="6402266"/>
            <a:ext cx="123480" cy="139763"/>
          </a:xfrm>
          <a:custGeom>
            <a:avLst/>
            <a:gdLst>
              <a:gd name="T0" fmla="*/ 25 w 28"/>
              <a:gd name="T1" fmla="*/ 7 h 31"/>
              <a:gd name="T2" fmla="*/ 11 w 28"/>
              <a:gd name="T3" fmla="*/ 2 h 31"/>
              <a:gd name="T4" fmla="*/ 5 w 28"/>
              <a:gd name="T5" fmla="*/ 5 h 31"/>
              <a:gd name="T6" fmla="*/ 1 w 28"/>
              <a:gd name="T7" fmla="*/ 18 h 31"/>
              <a:gd name="T8" fmla="*/ 23 w 28"/>
              <a:gd name="T9" fmla="*/ 24 h 31"/>
              <a:gd name="T10" fmla="*/ 25 w 28"/>
              <a:gd name="T11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1">
                <a:moveTo>
                  <a:pt x="25" y="7"/>
                </a:moveTo>
                <a:cubicBezTo>
                  <a:pt x="23" y="1"/>
                  <a:pt x="16" y="0"/>
                  <a:pt x="11" y="2"/>
                </a:cubicBezTo>
                <a:cubicBezTo>
                  <a:pt x="8" y="2"/>
                  <a:pt x="6" y="3"/>
                  <a:pt x="5" y="5"/>
                </a:cubicBezTo>
                <a:cubicBezTo>
                  <a:pt x="1" y="9"/>
                  <a:pt x="0" y="13"/>
                  <a:pt x="1" y="18"/>
                </a:cubicBezTo>
                <a:cubicBezTo>
                  <a:pt x="4" y="27"/>
                  <a:pt x="16" y="31"/>
                  <a:pt x="23" y="24"/>
                </a:cubicBezTo>
                <a:cubicBezTo>
                  <a:pt x="28" y="19"/>
                  <a:pt x="28" y="13"/>
                  <a:pt x="25" y="7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48">
            <a:extLst>
              <a:ext uri="{FF2B5EF4-FFF2-40B4-BE49-F238E27FC236}">
                <a16:creationId xmlns:a16="http://schemas.microsoft.com/office/drawing/2014/main" id="{0316D24E-A74B-A8D3-6FE6-272C4AC708CC}"/>
              </a:ext>
            </a:extLst>
          </p:cNvPr>
          <p:cNvSpPr>
            <a:spLocks/>
          </p:cNvSpPr>
          <p:nvPr/>
        </p:nvSpPr>
        <p:spPr bwMode="auto">
          <a:xfrm>
            <a:off x="4238920" y="6240873"/>
            <a:ext cx="157601" cy="124789"/>
          </a:xfrm>
          <a:custGeom>
            <a:avLst/>
            <a:gdLst>
              <a:gd name="T0" fmla="*/ 20 w 36"/>
              <a:gd name="T1" fmla="*/ 0 h 28"/>
              <a:gd name="T2" fmla="*/ 20 w 36"/>
              <a:gd name="T3" fmla="*/ 28 h 28"/>
              <a:gd name="T4" fmla="*/ 20 w 36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36" y="28"/>
                  <a:pt x="36" y="0"/>
                  <a:pt x="20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id="{4A699CCF-976F-5C8D-CAFB-9D1CA05AFBC4}"/>
              </a:ext>
            </a:extLst>
          </p:cNvPr>
          <p:cNvSpPr>
            <a:spLocks/>
          </p:cNvSpPr>
          <p:nvPr/>
        </p:nvSpPr>
        <p:spPr bwMode="auto">
          <a:xfrm>
            <a:off x="4453386" y="6375644"/>
            <a:ext cx="118607" cy="134772"/>
          </a:xfrm>
          <a:custGeom>
            <a:avLst/>
            <a:gdLst>
              <a:gd name="T0" fmla="*/ 24 w 27"/>
              <a:gd name="T1" fmla="*/ 6 h 30"/>
              <a:gd name="T2" fmla="*/ 20 w 27"/>
              <a:gd name="T3" fmla="*/ 3 h 30"/>
              <a:gd name="T4" fmla="*/ 7 w 27"/>
              <a:gd name="T5" fmla="*/ 3 h 30"/>
              <a:gd name="T6" fmla="*/ 2 w 27"/>
              <a:gd name="T7" fmla="*/ 8 h 30"/>
              <a:gd name="T8" fmla="*/ 0 w 27"/>
              <a:gd name="T9" fmla="*/ 15 h 30"/>
              <a:gd name="T10" fmla="*/ 10 w 27"/>
              <a:gd name="T11" fmla="*/ 28 h 30"/>
              <a:gd name="T12" fmla="*/ 26 w 27"/>
              <a:gd name="T13" fmla="*/ 22 h 30"/>
              <a:gd name="T14" fmla="*/ 27 w 27"/>
              <a:gd name="T15" fmla="*/ 15 h 30"/>
              <a:gd name="T16" fmla="*/ 24 w 27"/>
              <a:gd name="T17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30">
                <a:moveTo>
                  <a:pt x="24" y="6"/>
                </a:moveTo>
                <a:cubicBezTo>
                  <a:pt x="23" y="5"/>
                  <a:pt x="22" y="3"/>
                  <a:pt x="20" y="3"/>
                </a:cubicBezTo>
                <a:cubicBezTo>
                  <a:pt x="16" y="0"/>
                  <a:pt x="11" y="0"/>
                  <a:pt x="7" y="3"/>
                </a:cubicBezTo>
                <a:cubicBezTo>
                  <a:pt x="4" y="4"/>
                  <a:pt x="3" y="6"/>
                  <a:pt x="2" y="8"/>
                </a:cubicBezTo>
                <a:cubicBezTo>
                  <a:pt x="0" y="10"/>
                  <a:pt x="0" y="12"/>
                  <a:pt x="0" y="15"/>
                </a:cubicBezTo>
                <a:cubicBezTo>
                  <a:pt x="0" y="21"/>
                  <a:pt x="4" y="27"/>
                  <a:pt x="10" y="28"/>
                </a:cubicBezTo>
                <a:cubicBezTo>
                  <a:pt x="16" y="30"/>
                  <a:pt x="22" y="27"/>
                  <a:pt x="26" y="22"/>
                </a:cubicBezTo>
                <a:cubicBezTo>
                  <a:pt x="27" y="20"/>
                  <a:pt x="27" y="17"/>
                  <a:pt x="27" y="15"/>
                </a:cubicBezTo>
                <a:cubicBezTo>
                  <a:pt x="27" y="12"/>
                  <a:pt x="26" y="9"/>
                  <a:pt x="24" y="6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50">
            <a:extLst>
              <a:ext uri="{FF2B5EF4-FFF2-40B4-BE49-F238E27FC236}">
                <a16:creationId xmlns:a16="http://schemas.microsoft.com/office/drawing/2014/main" id="{80D7C3E4-50A3-87CF-125B-2C34ECF1F50E}"/>
              </a:ext>
            </a:extLst>
          </p:cNvPr>
          <p:cNvSpPr>
            <a:spLocks/>
          </p:cNvSpPr>
          <p:nvPr/>
        </p:nvSpPr>
        <p:spPr bwMode="auto">
          <a:xfrm>
            <a:off x="4625608" y="6407258"/>
            <a:ext cx="157601" cy="121461"/>
          </a:xfrm>
          <a:custGeom>
            <a:avLst/>
            <a:gdLst>
              <a:gd name="T0" fmla="*/ 16 w 36"/>
              <a:gd name="T1" fmla="*/ 0 h 27"/>
              <a:gd name="T2" fmla="*/ 16 w 36"/>
              <a:gd name="T3" fmla="*/ 27 h 27"/>
              <a:gd name="T4" fmla="*/ 16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6" y="0"/>
                </a:moveTo>
                <a:cubicBezTo>
                  <a:pt x="0" y="0"/>
                  <a:pt x="0" y="27"/>
                  <a:pt x="16" y="27"/>
                </a:cubicBezTo>
                <a:cubicBezTo>
                  <a:pt x="36" y="27"/>
                  <a:pt x="36" y="0"/>
                  <a:pt x="16" y="0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51">
            <a:extLst>
              <a:ext uri="{FF2B5EF4-FFF2-40B4-BE49-F238E27FC236}">
                <a16:creationId xmlns:a16="http://schemas.microsoft.com/office/drawing/2014/main" id="{CA3168D2-7765-A00E-DDD1-F1DDD4A4FC60}"/>
              </a:ext>
            </a:extLst>
          </p:cNvPr>
          <p:cNvSpPr>
            <a:spLocks noEditPoints="1"/>
          </p:cNvSpPr>
          <p:nvPr/>
        </p:nvSpPr>
        <p:spPr bwMode="auto">
          <a:xfrm>
            <a:off x="3883101" y="5928850"/>
            <a:ext cx="276206" cy="224620"/>
          </a:xfrm>
          <a:custGeom>
            <a:avLst/>
            <a:gdLst>
              <a:gd name="T0" fmla="*/ 63 w 63"/>
              <a:gd name="T1" fmla="*/ 2 h 50"/>
              <a:gd name="T2" fmla="*/ 63 w 63"/>
              <a:gd name="T3" fmla="*/ 2 h 50"/>
              <a:gd name="T4" fmla="*/ 63 w 63"/>
              <a:gd name="T5" fmla="*/ 2 h 50"/>
              <a:gd name="T6" fmla="*/ 63 w 63"/>
              <a:gd name="T7" fmla="*/ 2 h 50"/>
              <a:gd name="T8" fmla="*/ 63 w 63"/>
              <a:gd name="T9" fmla="*/ 2 h 50"/>
              <a:gd name="T10" fmla="*/ 63 w 63"/>
              <a:gd name="T11" fmla="*/ 2 h 50"/>
              <a:gd name="T12" fmla="*/ 63 w 63"/>
              <a:gd name="T13" fmla="*/ 2 h 50"/>
              <a:gd name="T14" fmla="*/ 63 w 63"/>
              <a:gd name="T15" fmla="*/ 2 h 50"/>
              <a:gd name="T16" fmla="*/ 63 w 63"/>
              <a:gd name="T17" fmla="*/ 2 h 50"/>
              <a:gd name="T18" fmla="*/ 63 w 63"/>
              <a:gd name="T19" fmla="*/ 2 h 50"/>
              <a:gd name="T20" fmla="*/ 63 w 63"/>
              <a:gd name="T21" fmla="*/ 2 h 50"/>
              <a:gd name="T22" fmla="*/ 63 w 63"/>
              <a:gd name="T23" fmla="*/ 2 h 50"/>
              <a:gd name="T24" fmla="*/ 63 w 63"/>
              <a:gd name="T25" fmla="*/ 1 h 50"/>
              <a:gd name="T26" fmla="*/ 63 w 63"/>
              <a:gd name="T27" fmla="*/ 2 h 50"/>
              <a:gd name="T28" fmla="*/ 63 w 63"/>
              <a:gd name="T29" fmla="*/ 1 h 50"/>
              <a:gd name="T30" fmla="*/ 63 w 63"/>
              <a:gd name="T31" fmla="*/ 1 h 50"/>
              <a:gd name="T32" fmla="*/ 63 w 63"/>
              <a:gd name="T33" fmla="*/ 1 h 50"/>
              <a:gd name="T34" fmla="*/ 63 w 63"/>
              <a:gd name="T35" fmla="*/ 1 h 50"/>
              <a:gd name="T36" fmla="*/ 63 w 63"/>
              <a:gd name="T37" fmla="*/ 1 h 50"/>
              <a:gd name="T38" fmla="*/ 63 w 63"/>
              <a:gd name="T39" fmla="*/ 1 h 50"/>
              <a:gd name="T40" fmla="*/ 63 w 63"/>
              <a:gd name="T41" fmla="*/ 1 h 50"/>
              <a:gd name="T42" fmla="*/ 63 w 63"/>
              <a:gd name="T43" fmla="*/ 1 h 50"/>
              <a:gd name="T44" fmla="*/ 63 w 63"/>
              <a:gd name="T45" fmla="*/ 1 h 50"/>
              <a:gd name="T46" fmla="*/ 63 w 63"/>
              <a:gd name="T47" fmla="*/ 1 h 50"/>
              <a:gd name="T48" fmla="*/ 63 w 63"/>
              <a:gd name="T49" fmla="*/ 1 h 50"/>
              <a:gd name="T50" fmla="*/ 63 w 63"/>
              <a:gd name="T51" fmla="*/ 1 h 50"/>
              <a:gd name="T52" fmla="*/ 63 w 63"/>
              <a:gd name="T53" fmla="*/ 1 h 50"/>
              <a:gd name="T54" fmla="*/ 63 w 63"/>
              <a:gd name="T55" fmla="*/ 1 h 50"/>
              <a:gd name="T56" fmla="*/ 63 w 63"/>
              <a:gd name="T57" fmla="*/ 1 h 50"/>
              <a:gd name="T58" fmla="*/ 63 w 63"/>
              <a:gd name="T59" fmla="*/ 1 h 50"/>
              <a:gd name="T60" fmla="*/ 63 w 63"/>
              <a:gd name="T61" fmla="*/ 0 h 50"/>
              <a:gd name="T62" fmla="*/ 63 w 63"/>
              <a:gd name="T63" fmla="*/ 1 h 50"/>
              <a:gd name="T64" fmla="*/ 63 w 63"/>
              <a:gd name="T65" fmla="*/ 0 h 50"/>
              <a:gd name="T66" fmla="*/ 63 w 63"/>
              <a:gd name="T67" fmla="*/ 0 h 50"/>
              <a:gd name="T68" fmla="*/ 63 w 63"/>
              <a:gd name="T69" fmla="*/ 0 h 50"/>
              <a:gd name="T70" fmla="*/ 63 w 63"/>
              <a:gd name="T71" fmla="*/ 0 h 50"/>
              <a:gd name="T72" fmla="*/ 49 w 63"/>
              <a:gd name="T73" fmla="*/ 0 h 50"/>
              <a:gd name="T74" fmla="*/ 0 w 63"/>
              <a:gd name="T75" fmla="*/ 50 h 50"/>
              <a:gd name="T76" fmla="*/ 0 w 63"/>
              <a:gd name="T77" fmla="*/ 50 h 50"/>
              <a:gd name="T78" fmla="*/ 49 w 63"/>
              <a:gd name="T79" fmla="*/ 0 h 50"/>
              <a:gd name="T80" fmla="*/ 63 w 63"/>
              <a:gd name="T81" fmla="*/ 2 h 50"/>
              <a:gd name="T82" fmla="*/ 63 w 63"/>
              <a:gd name="T83" fmla="*/ 2 h 50"/>
              <a:gd name="T84" fmla="*/ 63 w 63"/>
              <a:gd name="T85" fmla="*/ 2 h 50"/>
              <a:gd name="T86" fmla="*/ 49 w 63"/>
              <a:gd name="T87" fmla="*/ 0 h 50"/>
              <a:gd name="T88" fmla="*/ 63 w 63"/>
              <a:gd name="T89" fmla="*/ 0 h 50"/>
              <a:gd name="T90" fmla="*/ 63 w 63"/>
              <a:gd name="T91" fmla="*/ 0 h 50"/>
              <a:gd name="T92" fmla="*/ 63 w 63"/>
              <a:gd name="T93" fmla="*/ 0 h 50"/>
              <a:gd name="T94" fmla="*/ 63 w 63"/>
              <a:gd name="T95" fmla="*/ 0 h 50"/>
              <a:gd name="T96" fmla="*/ 63 w 63"/>
              <a:gd name="T97" fmla="*/ 0 h 50"/>
              <a:gd name="T98" fmla="*/ 63 w 63"/>
              <a:gd name="T99" fmla="*/ 0 h 50"/>
              <a:gd name="T100" fmla="*/ 63 w 63"/>
              <a:gd name="T101" fmla="*/ 0 h 50"/>
              <a:gd name="T102" fmla="*/ 63 w 63"/>
              <a:gd name="T103" fmla="*/ 0 h 50"/>
              <a:gd name="T104" fmla="*/ 63 w 63"/>
              <a:gd name="T105" fmla="*/ 0 h 50"/>
              <a:gd name="T106" fmla="*/ 63 w 63"/>
              <a:gd name="T107" fmla="*/ 0 h 50"/>
              <a:gd name="T108" fmla="*/ 63 w 63"/>
              <a:gd name="T109" fmla="*/ 0 h 50"/>
              <a:gd name="T110" fmla="*/ 63 w 63"/>
              <a:gd name="T111" fmla="*/ 0 h 50"/>
              <a:gd name="T112" fmla="*/ 63 w 63"/>
              <a:gd name="T113" fmla="*/ 0 h 50"/>
              <a:gd name="T114" fmla="*/ 63 w 63"/>
              <a:gd name="T115" fmla="*/ 0 h 50"/>
              <a:gd name="T116" fmla="*/ 63 w 63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" h="50"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1"/>
                </a:move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0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49" y="0"/>
                </a:moveTo>
                <a:cubicBezTo>
                  <a:pt x="23" y="0"/>
                  <a:pt x="0" y="23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3"/>
                  <a:pt x="23" y="0"/>
                  <a:pt x="49" y="0"/>
                </a:cubicBezTo>
                <a:cubicBezTo>
                  <a:pt x="54" y="0"/>
                  <a:pt x="59" y="1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59" y="1"/>
                  <a:pt x="54" y="0"/>
                  <a:pt x="49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F2F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52">
            <a:extLst>
              <a:ext uri="{FF2B5EF4-FFF2-40B4-BE49-F238E27FC236}">
                <a16:creationId xmlns:a16="http://schemas.microsoft.com/office/drawing/2014/main" id="{C1902385-6EBE-EEA9-CA86-C0D29FD6B2E5}"/>
              </a:ext>
            </a:extLst>
          </p:cNvPr>
          <p:cNvSpPr>
            <a:spLocks noEditPoints="1"/>
          </p:cNvSpPr>
          <p:nvPr/>
        </p:nvSpPr>
        <p:spPr bwMode="auto">
          <a:xfrm>
            <a:off x="3883101" y="5714213"/>
            <a:ext cx="469551" cy="489171"/>
          </a:xfrm>
          <a:custGeom>
            <a:avLst/>
            <a:gdLst>
              <a:gd name="T0" fmla="*/ 37 w 107"/>
              <a:gd name="T1" fmla="*/ 93 h 109"/>
              <a:gd name="T2" fmla="*/ 37 w 107"/>
              <a:gd name="T3" fmla="*/ 68 h 109"/>
              <a:gd name="T4" fmla="*/ 37 w 107"/>
              <a:gd name="T5" fmla="*/ 93 h 109"/>
              <a:gd name="T6" fmla="*/ 90 w 107"/>
              <a:gd name="T7" fmla="*/ 94 h 109"/>
              <a:gd name="T8" fmla="*/ 77 w 107"/>
              <a:gd name="T9" fmla="*/ 84 h 109"/>
              <a:gd name="T10" fmla="*/ 81 w 107"/>
              <a:gd name="T11" fmla="*/ 71 h 109"/>
              <a:gd name="T12" fmla="*/ 87 w 107"/>
              <a:gd name="T13" fmla="*/ 68 h 109"/>
              <a:gd name="T14" fmla="*/ 92 w 107"/>
              <a:gd name="T15" fmla="*/ 67 h 109"/>
              <a:gd name="T16" fmla="*/ 101 w 107"/>
              <a:gd name="T17" fmla="*/ 73 h 109"/>
              <a:gd name="T18" fmla="*/ 99 w 107"/>
              <a:gd name="T19" fmla="*/ 90 h 109"/>
              <a:gd name="T20" fmla="*/ 90 w 107"/>
              <a:gd name="T21" fmla="*/ 94 h 109"/>
              <a:gd name="T22" fmla="*/ 107 w 107"/>
              <a:gd name="T23" fmla="*/ 0 h 109"/>
              <a:gd name="T24" fmla="*/ 63 w 107"/>
              <a:gd name="T25" fmla="*/ 48 h 109"/>
              <a:gd name="T26" fmla="*/ 63 w 107"/>
              <a:gd name="T27" fmla="*/ 48 h 109"/>
              <a:gd name="T28" fmla="*/ 63 w 107"/>
              <a:gd name="T29" fmla="*/ 48 h 109"/>
              <a:gd name="T30" fmla="*/ 63 w 107"/>
              <a:gd name="T31" fmla="*/ 48 h 109"/>
              <a:gd name="T32" fmla="*/ 63 w 107"/>
              <a:gd name="T33" fmla="*/ 48 h 109"/>
              <a:gd name="T34" fmla="*/ 63 w 107"/>
              <a:gd name="T35" fmla="*/ 48 h 109"/>
              <a:gd name="T36" fmla="*/ 63 w 107"/>
              <a:gd name="T37" fmla="*/ 48 h 109"/>
              <a:gd name="T38" fmla="*/ 63 w 107"/>
              <a:gd name="T39" fmla="*/ 48 h 109"/>
              <a:gd name="T40" fmla="*/ 63 w 107"/>
              <a:gd name="T41" fmla="*/ 48 h 109"/>
              <a:gd name="T42" fmla="*/ 63 w 107"/>
              <a:gd name="T43" fmla="*/ 48 h 109"/>
              <a:gd name="T44" fmla="*/ 63 w 107"/>
              <a:gd name="T45" fmla="*/ 48 h 109"/>
              <a:gd name="T46" fmla="*/ 63 w 107"/>
              <a:gd name="T47" fmla="*/ 48 h 109"/>
              <a:gd name="T48" fmla="*/ 63 w 107"/>
              <a:gd name="T49" fmla="*/ 48 h 109"/>
              <a:gd name="T50" fmla="*/ 63 w 107"/>
              <a:gd name="T51" fmla="*/ 49 h 109"/>
              <a:gd name="T52" fmla="*/ 63 w 107"/>
              <a:gd name="T53" fmla="*/ 49 h 109"/>
              <a:gd name="T54" fmla="*/ 63 w 107"/>
              <a:gd name="T55" fmla="*/ 49 h 109"/>
              <a:gd name="T56" fmla="*/ 63 w 107"/>
              <a:gd name="T57" fmla="*/ 49 h 109"/>
              <a:gd name="T58" fmla="*/ 63 w 107"/>
              <a:gd name="T59" fmla="*/ 49 h 109"/>
              <a:gd name="T60" fmla="*/ 63 w 107"/>
              <a:gd name="T61" fmla="*/ 49 h 109"/>
              <a:gd name="T62" fmla="*/ 63 w 107"/>
              <a:gd name="T63" fmla="*/ 49 h 109"/>
              <a:gd name="T64" fmla="*/ 63 w 107"/>
              <a:gd name="T65" fmla="*/ 49 h 109"/>
              <a:gd name="T66" fmla="*/ 63 w 107"/>
              <a:gd name="T67" fmla="*/ 49 h 109"/>
              <a:gd name="T68" fmla="*/ 63 w 107"/>
              <a:gd name="T69" fmla="*/ 49 h 109"/>
              <a:gd name="T70" fmla="*/ 63 w 107"/>
              <a:gd name="T71" fmla="*/ 49 h 109"/>
              <a:gd name="T72" fmla="*/ 63 w 107"/>
              <a:gd name="T73" fmla="*/ 49 h 109"/>
              <a:gd name="T74" fmla="*/ 63 w 107"/>
              <a:gd name="T75" fmla="*/ 50 h 109"/>
              <a:gd name="T76" fmla="*/ 63 w 107"/>
              <a:gd name="T77" fmla="*/ 50 h 109"/>
              <a:gd name="T78" fmla="*/ 63 w 107"/>
              <a:gd name="T79" fmla="*/ 50 h 109"/>
              <a:gd name="T80" fmla="*/ 63 w 107"/>
              <a:gd name="T81" fmla="*/ 50 h 109"/>
              <a:gd name="T82" fmla="*/ 63 w 107"/>
              <a:gd name="T83" fmla="*/ 50 h 109"/>
              <a:gd name="T84" fmla="*/ 63 w 107"/>
              <a:gd name="T85" fmla="*/ 50 h 109"/>
              <a:gd name="T86" fmla="*/ 63 w 107"/>
              <a:gd name="T87" fmla="*/ 50 h 109"/>
              <a:gd name="T88" fmla="*/ 63 w 107"/>
              <a:gd name="T89" fmla="*/ 50 h 109"/>
              <a:gd name="T90" fmla="*/ 63 w 107"/>
              <a:gd name="T91" fmla="*/ 50 h 109"/>
              <a:gd name="T92" fmla="*/ 63 w 107"/>
              <a:gd name="T93" fmla="*/ 50 h 109"/>
              <a:gd name="T94" fmla="*/ 63 w 107"/>
              <a:gd name="T95" fmla="*/ 50 h 109"/>
              <a:gd name="T96" fmla="*/ 49 w 107"/>
              <a:gd name="T97" fmla="*/ 48 h 109"/>
              <a:gd name="T98" fmla="*/ 0 w 107"/>
              <a:gd name="T99" fmla="*/ 98 h 109"/>
              <a:gd name="T100" fmla="*/ 1 w 107"/>
              <a:gd name="T101" fmla="*/ 109 h 109"/>
              <a:gd name="T102" fmla="*/ 107 w 107"/>
              <a:gd name="T103" fmla="*/ 109 h 109"/>
              <a:gd name="T104" fmla="*/ 107 w 107"/>
              <a:gd name="T105" fmla="*/ 56 h 109"/>
              <a:gd name="T106" fmla="*/ 101 w 107"/>
              <a:gd name="T107" fmla="*/ 58 h 109"/>
              <a:gd name="T108" fmla="*/ 101 w 107"/>
              <a:gd name="T109" fmla="*/ 30 h 109"/>
              <a:gd name="T110" fmla="*/ 107 w 107"/>
              <a:gd name="T111" fmla="*/ 31 h 109"/>
              <a:gd name="T112" fmla="*/ 107 w 107"/>
              <a:gd name="T113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" h="109">
                <a:moveTo>
                  <a:pt x="37" y="93"/>
                </a:moveTo>
                <a:cubicBezTo>
                  <a:pt x="21" y="93"/>
                  <a:pt x="21" y="68"/>
                  <a:pt x="37" y="68"/>
                </a:cubicBezTo>
                <a:cubicBezTo>
                  <a:pt x="53" y="68"/>
                  <a:pt x="53" y="93"/>
                  <a:pt x="37" y="93"/>
                </a:cubicBezTo>
                <a:moveTo>
                  <a:pt x="90" y="94"/>
                </a:moveTo>
                <a:cubicBezTo>
                  <a:pt x="85" y="94"/>
                  <a:pt x="79" y="90"/>
                  <a:pt x="77" y="84"/>
                </a:cubicBezTo>
                <a:cubicBezTo>
                  <a:pt x="76" y="79"/>
                  <a:pt x="77" y="75"/>
                  <a:pt x="81" y="71"/>
                </a:cubicBezTo>
                <a:cubicBezTo>
                  <a:pt x="82" y="69"/>
                  <a:pt x="84" y="68"/>
                  <a:pt x="87" y="68"/>
                </a:cubicBezTo>
                <a:cubicBezTo>
                  <a:pt x="88" y="67"/>
                  <a:pt x="90" y="67"/>
                  <a:pt x="92" y="67"/>
                </a:cubicBezTo>
                <a:cubicBezTo>
                  <a:pt x="96" y="67"/>
                  <a:pt x="99" y="69"/>
                  <a:pt x="101" y="73"/>
                </a:cubicBezTo>
                <a:cubicBezTo>
                  <a:pt x="104" y="79"/>
                  <a:pt x="104" y="85"/>
                  <a:pt x="99" y="90"/>
                </a:cubicBezTo>
                <a:cubicBezTo>
                  <a:pt x="97" y="92"/>
                  <a:pt x="93" y="94"/>
                  <a:pt x="90" y="94"/>
                </a:cubicBezTo>
                <a:moveTo>
                  <a:pt x="107" y="0"/>
                </a:moveTo>
                <a:cubicBezTo>
                  <a:pt x="83" y="4"/>
                  <a:pt x="65" y="24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59" y="49"/>
                  <a:pt x="54" y="48"/>
                  <a:pt x="49" y="48"/>
                </a:cubicBezTo>
                <a:cubicBezTo>
                  <a:pt x="23" y="48"/>
                  <a:pt x="0" y="71"/>
                  <a:pt x="0" y="98"/>
                </a:cubicBezTo>
                <a:cubicBezTo>
                  <a:pt x="0" y="101"/>
                  <a:pt x="1" y="105"/>
                  <a:pt x="1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57"/>
                  <a:pt x="103" y="58"/>
                  <a:pt x="101" y="58"/>
                </a:cubicBezTo>
                <a:cubicBezTo>
                  <a:pt x="81" y="58"/>
                  <a:pt x="81" y="30"/>
                  <a:pt x="101" y="30"/>
                </a:cubicBezTo>
                <a:cubicBezTo>
                  <a:pt x="103" y="30"/>
                  <a:pt x="105" y="30"/>
                  <a:pt x="107" y="31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FFD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53">
            <a:extLst>
              <a:ext uri="{FF2B5EF4-FFF2-40B4-BE49-F238E27FC236}">
                <a16:creationId xmlns:a16="http://schemas.microsoft.com/office/drawing/2014/main" id="{43C13F06-0B98-846F-78ED-FCC5D0173FC2}"/>
              </a:ext>
            </a:extLst>
          </p:cNvPr>
          <p:cNvSpPr>
            <a:spLocks/>
          </p:cNvSpPr>
          <p:nvPr/>
        </p:nvSpPr>
        <p:spPr bwMode="auto">
          <a:xfrm>
            <a:off x="3975711" y="6018698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54">
            <a:extLst>
              <a:ext uri="{FF2B5EF4-FFF2-40B4-BE49-F238E27FC236}">
                <a16:creationId xmlns:a16="http://schemas.microsoft.com/office/drawing/2014/main" id="{E8042908-EA22-269A-D619-17EA9F95FD37}"/>
              </a:ext>
            </a:extLst>
          </p:cNvPr>
          <p:cNvSpPr>
            <a:spLocks/>
          </p:cNvSpPr>
          <p:nvPr/>
        </p:nvSpPr>
        <p:spPr bwMode="auto">
          <a:xfrm>
            <a:off x="4216173" y="6407258"/>
            <a:ext cx="123480" cy="121461"/>
          </a:xfrm>
          <a:custGeom>
            <a:avLst/>
            <a:gdLst>
              <a:gd name="T0" fmla="*/ 16 w 28"/>
              <a:gd name="T1" fmla="*/ 0 h 27"/>
              <a:gd name="T2" fmla="*/ 11 w 28"/>
              <a:gd name="T3" fmla="*/ 1 h 27"/>
              <a:gd name="T4" fmla="*/ 5 w 28"/>
              <a:gd name="T5" fmla="*/ 4 h 27"/>
              <a:gd name="T6" fmla="*/ 1 w 28"/>
              <a:gd name="T7" fmla="*/ 17 h 27"/>
              <a:gd name="T8" fmla="*/ 14 w 28"/>
              <a:gd name="T9" fmla="*/ 27 h 27"/>
              <a:gd name="T10" fmla="*/ 23 w 28"/>
              <a:gd name="T11" fmla="*/ 23 h 27"/>
              <a:gd name="T12" fmla="*/ 25 w 28"/>
              <a:gd name="T13" fmla="*/ 6 h 27"/>
              <a:gd name="T14" fmla="*/ 16 w 28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7">
                <a:moveTo>
                  <a:pt x="16" y="0"/>
                </a:moveTo>
                <a:cubicBezTo>
                  <a:pt x="14" y="0"/>
                  <a:pt x="12" y="0"/>
                  <a:pt x="11" y="1"/>
                </a:cubicBezTo>
                <a:cubicBezTo>
                  <a:pt x="8" y="1"/>
                  <a:pt x="6" y="2"/>
                  <a:pt x="5" y="4"/>
                </a:cubicBezTo>
                <a:cubicBezTo>
                  <a:pt x="1" y="8"/>
                  <a:pt x="0" y="12"/>
                  <a:pt x="1" y="17"/>
                </a:cubicBezTo>
                <a:cubicBezTo>
                  <a:pt x="3" y="23"/>
                  <a:pt x="9" y="27"/>
                  <a:pt x="14" y="27"/>
                </a:cubicBezTo>
                <a:cubicBezTo>
                  <a:pt x="17" y="27"/>
                  <a:pt x="21" y="25"/>
                  <a:pt x="23" y="23"/>
                </a:cubicBezTo>
                <a:cubicBezTo>
                  <a:pt x="28" y="18"/>
                  <a:pt x="28" y="12"/>
                  <a:pt x="25" y="6"/>
                </a:cubicBezTo>
                <a:cubicBezTo>
                  <a:pt x="23" y="2"/>
                  <a:pt x="20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55">
            <a:extLst>
              <a:ext uri="{FF2B5EF4-FFF2-40B4-BE49-F238E27FC236}">
                <a16:creationId xmlns:a16="http://schemas.microsoft.com/office/drawing/2014/main" id="{A275EDA2-197E-C76C-D641-59DB6D3E460C}"/>
              </a:ext>
            </a:extLst>
          </p:cNvPr>
          <p:cNvSpPr>
            <a:spLocks/>
          </p:cNvSpPr>
          <p:nvPr/>
        </p:nvSpPr>
        <p:spPr bwMode="auto">
          <a:xfrm>
            <a:off x="4238920" y="6240873"/>
            <a:ext cx="113732" cy="124789"/>
          </a:xfrm>
          <a:custGeom>
            <a:avLst/>
            <a:gdLst>
              <a:gd name="T0" fmla="*/ 20 w 26"/>
              <a:gd name="T1" fmla="*/ 0 h 28"/>
              <a:gd name="T2" fmla="*/ 20 w 26"/>
              <a:gd name="T3" fmla="*/ 28 h 28"/>
              <a:gd name="T4" fmla="*/ 26 w 26"/>
              <a:gd name="T5" fmla="*/ 26 h 28"/>
              <a:gd name="T6" fmla="*/ 26 w 26"/>
              <a:gd name="T7" fmla="*/ 1 h 28"/>
              <a:gd name="T8" fmla="*/ 20 w 2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22" y="28"/>
                  <a:pt x="24" y="27"/>
                  <a:pt x="26" y="26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0"/>
                  <a:pt x="20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62">
            <a:extLst>
              <a:ext uri="{FF2B5EF4-FFF2-40B4-BE49-F238E27FC236}">
                <a16:creationId xmlns:a16="http://schemas.microsoft.com/office/drawing/2014/main" id="{BEDAD089-63F5-F4E3-D7A9-5768C9E03C6A}"/>
              </a:ext>
            </a:extLst>
          </p:cNvPr>
          <p:cNvSpPr>
            <a:spLocks/>
          </p:cNvSpPr>
          <p:nvPr/>
        </p:nvSpPr>
        <p:spPr bwMode="auto">
          <a:xfrm>
            <a:off x="2843266" y="5695911"/>
            <a:ext cx="162474" cy="732092"/>
          </a:xfrm>
          <a:custGeom>
            <a:avLst/>
            <a:gdLst>
              <a:gd name="T0" fmla="*/ 7 w 37"/>
              <a:gd name="T1" fmla="*/ 163 h 163"/>
              <a:gd name="T2" fmla="*/ 7 w 37"/>
              <a:gd name="T3" fmla="*/ 156 h 163"/>
              <a:gd name="T4" fmla="*/ 9 w 37"/>
              <a:gd name="T5" fmla="*/ 137 h 163"/>
              <a:gd name="T6" fmla="*/ 11 w 37"/>
              <a:gd name="T7" fmla="*/ 81 h 163"/>
              <a:gd name="T8" fmla="*/ 11 w 37"/>
              <a:gd name="T9" fmla="*/ 66 h 163"/>
              <a:gd name="T10" fmla="*/ 10 w 37"/>
              <a:gd name="T11" fmla="*/ 51 h 163"/>
              <a:gd name="T12" fmla="*/ 9 w 37"/>
              <a:gd name="T13" fmla="*/ 37 h 163"/>
              <a:gd name="T14" fmla="*/ 7 w 37"/>
              <a:gd name="T15" fmla="*/ 25 h 163"/>
              <a:gd name="T16" fmla="*/ 5 w 37"/>
              <a:gd name="T17" fmla="*/ 14 h 163"/>
              <a:gd name="T18" fmla="*/ 2 w 37"/>
              <a:gd name="T19" fmla="*/ 6 h 163"/>
              <a:gd name="T20" fmla="*/ 0 w 37"/>
              <a:gd name="T21" fmla="*/ 0 h 163"/>
              <a:gd name="T22" fmla="*/ 3 w 37"/>
              <a:gd name="T23" fmla="*/ 6 h 163"/>
              <a:gd name="T24" fmla="*/ 7 w 37"/>
              <a:gd name="T25" fmla="*/ 13 h 163"/>
              <a:gd name="T26" fmla="*/ 11 w 37"/>
              <a:gd name="T27" fmla="*/ 23 h 163"/>
              <a:gd name="T28" fmla="*/ 16 w 37"/>
              <a:gd name="T29" fmla="*/ 35 h 163"/>
              <a:gd name="T30" fmla="*/ 20 w 37"/>
              <a:gd name="T31" fmla="*/ 49 h 163"/>
              <a:gd name="T32" fmla="*/ 23 w 37"/>
              <a:gd name="T33" fmla="*/ 64 h 163"/>
              <a:gd name="T34" fmla="*/ 26 w 37"/>
              <a:gd name="T35" fmla="*/ 79 h 163"/>
              <a:gd name="T36" fmla="*/ 35 w 37"/>
              <a:gd name="T37" fmla="*/ 137 h 163"/>
              <a:gd name="T38" fmla="*/ 37 w 37"/>
              <a:gd name="T39" fmla="*/ 156 h 163"/>
              <a:gd name="T40" fmla="*/ 37 w 37"/>
              <a:gd name="T41" fmla="*/ 163 h 163"/>
              <a:gd name="T42" fmla="*/ 7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7" y="163"/>
                </a:moveTo>
                <a:cubicBezTo>
                  <a:pt x="7" y="163"/>
                  <a:pt x="7" y="160"/>
                  <a:pt x="7" y="156"/>
                </a:cubicBezTo>
                <a:cubicBezTo>
                  <a:pt x="8" y="151"/>
                  <a:pt x="8" y="145"/>
                  <a:pt x="9" y="137"/>
                </a:cubicBezTo>
                <a:cubicBezTo>
                  <a:pt x="10" y="122"/>
                  <a:pt x="11" y="101"/>
                  <a:pt x="11" y="81"/>
                </a:cubicBezTo>
                <a:cubicBezTo>
                  <a:pt x="11" y="76"/>
                  <a:pt x="11" y="71"/>
                  <a:pt x="11" y="66"/>
                </a:cubicBezTo>
                <a:cubicBezTo>
                  <a:pt x="11" y="60"/>
                  <a:pt x="10" y="56"/>
                  <a:pt x="10" y="51"/>
                </a:cubicBezTo>
                <a:cubicBezTo>
                  <a:pt x="9" y="46"/>
                  <a:pt x="9" y="41"/>
                  <a:pt x="9" y="37"/>
                </a:cubicBezTo>
                <a:cubicBezTo>
                  <a:pt x="8" y="33"/>
                  <a:pt x="8" y="28"/>
                  <a:pt x="7" y="25"/>
                </a:cubicBezTo>
                <a:cubicBezTo>
                  <a:pt x="6" y="21"/>
                  <a:pt x="5" y="17"/>
                  <a:pt x="5" y="14"/>
                </a:cubicBezTo>
                <a:cubicBezTo>
                  <a:pt x="4" y="11"/>
                  <a:pt x="3" y="9"/>
                  <a:pt x="2" y="6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1" y="2"/>
                  <a:pt x="3" y="6"/>
                </a:cubicBezTo>
                <a:cubicBezTo>
                  <a:pt x="5" y="8"/>
                  <a:pt x="6" y="10"/>
                  <a:pt x="7" y="13"/>
                </a:cubicBezTo>
                <a:cubicBezTo>
                  <a:pt x="9" y="16"/>
                  <a:pt x="10" y="20"/>
                  <a:pt x="11" y="23"/>
                </a:cubicBezTo>
                <a:cubicBezTo>
                  <a:pt x="13" y="27"/>
                  <a:pt x="14" y="31"/>
                  <a:pt x="16" y="35"/>
                </a:cubicBezTo>
                <a:cubicBezTo>
                  <a:pt x="17" y="40"/>
                  <a:pt x="18" y="44"/>
                  <a:pt x="20" y="49"/>
                </a:cubicBezTo>
                <a:cubicBezTo>
                  <a:pt x="21" y="54"/>
                  <a:pt x="22" y="59"/>
                  <a:pt x="23" y="64"/>
                </a:cubicBezTo>
                <a:cubicBezTo>
                  <a:pt x="24" y="69"/>
                  <a:pt x="25" y="74"/>
                  <a:pt x="26" y="79"/>
                </a:cubicBezTo>
                <a:cubicBezTo>
                  <a:pt x="30" y="100"/>
                  <a:pt x="33" y="121"/>
                  <a:pt x="35" y="137"/>
                </a:cubicBezTo>
                <a:cubicBezTo>
                  <a:pt x="36" y="145"/>
                  <a:pt x="36" y="151"/>
                  <a:pt x="37" y="156"/>
                </a:cubicBezTo>
                <a:cubicBezTo>
                  <a:pt x="37" y="160"/>
                  <a:pt x="37" y="163"/>
                  <a:pt x="37" y="163"/>
                </a:cubicBezTo>
                <a:lnTo>
                  <a:pt x="7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63">
            <a:extLst>
              <a:ext uri="{FF2B5EF4-FFF2-40B4-BE49-F238E27FC236}">
                <a16:creationId xmlns:a16="http://schemas.microsoft.com/office/drawing/2014/main" id="{7EEE5FFA-8B13-BBAF-3888-08E0D44D12FD}"/>
              </a:ext>
            </a:extLst>
          </p:cNvPr>
          <p:cNvSpPr>
            <a:spLocks/>
          </p:cNvSpPr>
          <p:nvPr/>
        </p:nvSpPr>
        <p:spPr bwMode="auto">
          <a:xfrm>
            <a:off x="2570309" y="5384772"/>
            <a:ext cx="544289" cy="589002"/>
          </a:xfrm>
          <a:custGeom>
            <a:avLst/>
            <a:gdLst>
              <a:gd name="T0" fmla="*/ 105 w 124"/>
              <a:gd name="T1" fmla="*/ 55 h 131"/>
              <a:gd name="T2" fmla="*/ 92 w 124"/>
              <a:gd name="T3" fmla="*/ 52 h 131"/>
              <a:gd name="T4" fmla="*/ 82 w 124"/>
              <a:gd name="T5" fmla="*/ 11 h 131"/>
              <a:gd name="T6" fmla="*/ 41 w 124"/>
              <a:gd name="T7" fmla="*/ 33 h 131"/>
              <a:gd name="T8" fmla="*/ 30 w 124"/>
              <a:gd name="T9" fmla="*/ 31 h 131"/>
              <a:gd name="T10" fmla="*/ 20 w 124"/>
              <a:gd name="T11" fmla="*/ 34 h 131"/>
              <a:gd name="T12" fmla="*/ 20 w 124"/>
              <a:gd name="T13" fmla="*/ 34 h 131"/>
              <a:gd name="T14" fmla="*/ 7 w 124"/>
              <a:gd name="T15" fmla="*/ 46 h 131"/>
              <a:gd name="T16" fmla="*/ 17 w 124"/>
              <a:gd name="T17" fmla="*/ 80 h 131"/>
              <a:gd name="T18" fmla="*/ 21 w 124"/>
              <a:gd name="T19" fmla="*/ 81 h 131"/>
              <a:gd name="T20" fmla="*/ 18 w 124"/>
              <a:gd name="T21" fmla="*/ 86 h 131"/>
              <a:gd name="T22" fmla="*/ 30 w 124"/>
              <a:gd name="T23" fmla="*/ 124 h 131"/>
              <a:gd name="T24" fmla="*/ 68 w 124"/>
              <a:gd name="T25" fmla="*/ 112 h 131"/>
              <a:gd name="T26" fmla="*/ 71 w 124"/>
              <a:gd name="T27" fmla="*/ 102 h 131"/>
              <a:gd name="T28" fmla="*/ 72 w 124"/>
              <a:gd name="T29" fmla="*/ 104 h 131"/>
              <a:gd name="T30" fmla="*/ 84 w 124"/>
              <a:gd name="T31" fmla="*/ 110 h 131"/>
              <a:gd name="T32" fmla="*/ 90 w 124"/>
              <a:gd name="T33" fmla="*/ 110 h 131"/>
              <a:gd name="T34" fmla="*/ 96 w 124"/>
              <a:gd name="T35" fmla="*/ 110 h 131"/>
              <a:gd name="T36" fmla="*/ 100 w 124"/>
              <a:gd name="T37" fmla="*/ 109 h 131"/>
              <a:gd name="T38" fmla="*/ 117 w 124"/>
              <a:gd name="T39" fmla="*/ 94 h 131"/>
              <a:gd name="T40" fmla="*/ 105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05" y="55"/>
                </a:moveTo>
                <a:cubicBezTo>
                  <a:pt x="101" y="53"/>
                  <a:pt x="97" y="52"/>
                  <a:pt x="92" y="52"/>
                </a:cubicBezTo>
                <a:cubicBezTo>
                  <a:pt x="101" y="39"/>
                  <a:pt x="100" y="20"/>
                  <a:pt x="82" y="11"/>
                </a:cubicBezTo>
                <a:cubicBezTo>
                  <a:pt x="62" y="0"/>
                  <a:pt x="44" y="15"/>
                  <a:pt x="41" y="33"/>
                </a:cubicBezTo>
                <a:cubicBezTo>
                  <a:pt x="37" y="31"/>
                  <a:pt x="34" y="31"/>
                  <a:pt x="30" y="31"/>
                </a:cubicBezTo>
                <a:cubicBezTo>
                  <a:pt x="27" y="31"/>
                  <a:pt x="23" y="32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4" y="36"/>
                  <a:pt x="9" y="41"/>
                  <a:pt x="7" y="46"/>
                </a:cubicBezTo>
                <a:cubicBezTo>
                  <a:pt x="0" y="58"/>
                  <a:pt x="5" y="73"/>
                  <a:pt x="17" y="80"/>
                </a:cubicBezTo>
                <a:cubicBezTo>
                  <a:pt x="19" y="80"/>
                  <a:pt x="20" y="81"/>
                  <a:pt x="21" y="81"/>
                </a:cubicBezTo>
                <a:cubicBezTo>
                  <a:pt x="20" y="83"/>
                  <a:pt x="19" y="84"/>
                  <a:pt x="18" y="86"/>
                </a:cubicBezTo>
                <a:cubicBezTo>
                  <a:pt x="11" y="99"/>
                  <a:pt x="17" y="117"/>
                  <a:pt x="30" y="124"/>
                </a:cubicBezTo>
                <a:cubicBezTo>
                  <a:pt x="44" y="131"/>
                  <a:pt x="61" y="125"/>
                  <a:pt x="68" y="112"/>
                </a:cubicBezTo>
                <a:cubicBezTo>
                  <a:pt x="70" y="109"/>
                  <a:pt x="70" y="106"/>
                  <a:pt x="71" y="102"/>
                </a:cubicBezTo>
                <a:cubicBezTo>
                  <a:pt x="71" y="103"/>
                  <a:pt x="72" y="103"/>
                  <a:pt x="72" y="104"/>
                </a:cubicBezTo>
                <a:cubicBezTo>
                  <a:pt x="76" y="107"/>
                  <a:pt x="79" y="109"/>
                  <a:pt x="84" y="110"/>
                </a:cubicBezTo>
                <a:cubicBezTo>
                  <a:pt x="86" y="110"/>
                  <a:pt x="88" y="110"/>
                  <a:pt x="90" y="110"/>
                </a:cubicBezTo>
                <a:cubicBezTo>
                  <a:pt x="92" y="110"/>
                  <a:pt x="94" y="110"/>
                  <a:pt x="96" y="110"/>
                </a:cubicBezTo>
                <a:cubicBezTo>
                  <a:pt x="97" y="109"/>
                  <a:pt x="98" y="109"/>
                  <a:pt x="100" y="109"/>
                </a:cubicBezTo>
                <a:cubicBezTo>
                  <a:pt x="107" y="106"/>
                  <a:pt x="114" y="101"/>
                  <a:pt x="117" y="94"/>
                </a:cubicBezTo>
                <a:cubicBezTo>
                  <a:pt x="124" y="80"/>
                  <a:pt x="119" y="63"/>
                  <a:pt x="105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64">
            <a:extLst>
              <a:ext uri="{FF2B5EF4-FFF2-40B4-BE49-F238E27FC236}">
                <a16:creationId xmlns:a16="http://schemas.microsoft.com/office/drawing/2014/main" id="{DE8982C4-3C20-6654-E9B6-861CE24B51B5}"/>
              </a:ext>
            </a:extLst>
          </p:cNvPr>
          <p:cNvSpPr>
            <a:spLocks/>
          </p:cNvSpPr>
          <p:nvPr/>
        </p:nvSpPr>
        <p:spPr bwMode="auto">
          <a:xfrm>
            <a:off x="2662919" y="5534518"/>
            <a:ext cx="328198" cy="309475"/>
          </a:xfrm>
          <a:custGeom>
            <a:avLst/>
            <a:gdLst>
              <a:gd name="T0" fmla="*/ 48 w 75"/>
              <a:gd name="T1" fmla="*/ 15 h 69"/>
              <a:gd name="T2" fmla="*/ 27 w 75"/>
              <a:gd name="T3" fmla="*/ 55 h 69"/>
              <a:gd name="T4" fmla="*/ 48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48" y="15"/>
                </a:moveTo>
                <a:cubicBezTo>
                  <a:pt x="21" y="0"/>
                  <a:pt x="0" y="41"/>
                  <a:pt x="27" y="55"/>
                </a:cubicBezTo>
                <a:cubicBezTo>
                  <a:pt x="54" y="69"/>
                  <a:pt x="75" y="29"/>
                  <a:pt x="48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65">
            <a:extLst>
              <a:ext uri="{FF2B5EF4-FFF2-40B4-BE49-F238E27FC236}">
                <a16:creationId xmlns:a16="http://schemas.microsoft.com/office/drawing/2014/main" id="{A85CD321-1E31-686A-811C-12973E32EE8E}"/>
              </a:ext>
            </a:extLst>
          </p:cNvPr>
          <p:cNvSpPr>
            <a:spLocks/>
          </p:cNvSpPr>
          <p:nvPr/>
        </p:nvSpPr>
        <p:spPr bwMode="auto">
          <a:xfrm>
            <a:off x="2934252" y="5920530"/>
            <a:ext cx="242087" cy="197998"/>
          </a:xfrm>
          <a:custGeom>
            <a:avLst/>
            <a:gdLst>
              <a:gd name="T0" fmla="*/ 7 w 55"/>
              <a:gd name="T1" fmla="*/ 44 h 44"/>
              <a:gd name="T2" fmla="*/ 43 w 55"/>
              <a:gd name="T3" fmla="*/ 0 h 44"/>
              <a:gd name="T4" fmla="*/ 7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7" y="44"/>
                </a:moveTo>
                <a:cubicBezTo>
                  <a:pt x="7" y="44"/>
                  <a:pt x="0" y="5"/>
                  <a:pt x="43" y="0"/>
                </a:cubicBezTo>
                <a:cubicBezTo>
                  <a:pt x="43" y="0"/>
                  <a:pt x="55" y="40"/>
                  <a:pt x="7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66">
            <a:extLst>
              <a:ext uri="{FF2B5EF4-FFF2-40B4-BE49-F238E27FC236}">
                <a16:creationId xmlns:a16="http://schemas.microsoft.com/office/drawing/2014/main" id="{DFF06E2F-9673-C64D-3948-D52BEE066631}"/>
              </a:ext>
            </a:extLst>
          </p:cNvPr>
          <p:cNvSpPr>
            <a:spLocks/>
          </p:cNvSpPr>
          <p:nvPr/>
        </p:nvSpPr>
        <p:spPr bwMode="auto">
          <a:xfrm>
            <a:off x="2100758" y="5785759"/>
            <a:ext cx="162474" cy="732092"/>
          </a:xfrm>
          <a:custGeom>
            <a:avLst/>
            <a:gdLst>
              <a:gd name="T0" fmla="*/ 0 w 37"/>
              <a:gd name="T1" fmla="*/ 163 h 163"/>
              <a:gd name="T2" fmla="*/ 0 w 37"/>
              <a:gd name="T3" fmla="*/ 156 h 163"/>
              <a:gd name="T4" fmla="*/ 2 w 37"/>
              <a:gd name="T5" fmla="*/ 137 h 163"/>
              <a:gd name="T6" fmla="*/ 11 w 37"/>
              <a:gd name="T7" fmla="*/ 79 h 163"/>
              <a:gd name="T8" fmla="*/ 14 w 37"/>
              <a:gd name="T9" fmla="*/ 64 h 163"/>
              <a:gd name="T10" fmla="*/ 17 w 37"/>
              <a:gd name="T11" fmla="*/ 49 h 163"/>
              <a:gd name="T12" fmla="*/ 21 w 37"/>
              <a:gd name="T13" fmla="*/ 35 h 163"/>
              <a:gd name="T14" fmla="*/ 26 w 37"/>
              <a:gd name="T15" fmla="*/ 23 h 163"/>
              <a:gd name="T16" fmla="*/ 30 w 37"/>
              <a:gd name="T17" fmla="*/ 13 h 163"/>
              <a:gd name="T18" fmla="*/ 34 w 37"/>
              <a:gd name="T19" fmla="*/ 6 h 163"/>
              <a:gd name="T20" fmla="*/ 37 w 37"/>
              <a:gd name="T21" fmla="*/ 0 h 163"/>
              <a:gd name="T22" fmla="*/ 35 w 37"/>
              <a:gd name="T23" fmla="*/ 6 h 163"/>
              <a:gd name="T24" fmla="*/ 32 w 37"/>
              <a:gd name="T25" fmla="*/ 14 h 163"/>
              <a:gd name="T26" fmla="*/ 30 w 37"/>
              <a:gd name="T27" fmla="*/ 25 h 163"/>
              <a:gd name="T28" fmla="*/ 28 w 37"/>
              <a:gd name="T29" fmla="*/ 37 h 163"/>
              <a:gd name="T30" fmla="*/ 27 w 37"/>
              <a:gd name="T31" fmla="*/ 51 h 163"/>
              <a:gd name="T32" fmla="*/ 26 w 37"/>
              <a:gd name="T33" fmla="*/ 66 h 163"/>
              <a:gd name="T34" fmla="*/ 26 w 37"/>
              <a:gd name="T35" fmla="*/ 81 h 163"/>
              <a:gd name="T36" fmla="*/ 28 w 37"/>
              <a:gd name="T37" fmla="*/ 137 h 163"/>
              <a:gd name="T38" fmla="*/ 30 w 37"/>
              <a:gd name="T39" fmla="*/ 156 h 163"/>
              <a:gd name="T40" fmla="*/ 30 w 37"/>
              <a:gd name="T41" fmla="*/ 163 h 163"/>
              <a:gd name="T42" fmla="*/ 0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0" y="163"/>
                </a:moveTo>
                <a:cubicBezTo>
                  <a:pt x="0" y="163"/>
                  <a:pt x="0" y="160"/>
                  <a:pt x="0" y="156"/>
                </a:cubicBezTo>
                <a:cubicBezTo>
                  <a:pt x="1" y="151"/>
                  <a:pt x="1" y="145"/>
                  <a:pt x="2" y="137"/>
                </a:cubicBezTo>
                <a:cubicBezTo>
                  <a:pt x="4" y="121"/>
                  <a:pt x="7" y="100"/>
                  <a:pt x="11" y="79"/>
                </a:cubicBezTo>
                <a:cubicBezTo>
                  <a:pt x="12" y="74"/>
                  <a:pt x="13" y="69"/>
                  <a:pt x="14" y="64"/>
                </a:cubicBezTo>
                <a:cubicBezTo>
                  <a:pt x="15" y="59"/>
                  <a:pt x="16" y="54"/>
                  <a:pt x="17" y="49"/>
                </a:cubicBezTo>
                <a:cubicBezTo>
                  <a:pt x="19" y="44"/>
                  <a:pt x="20" y="40"/>
                  <a:pt x="21" y="35"/>
                </a:cubicBezTo>
                <a:cubicBezTo>
                  <a:pt x="23" y="31"/>
                  <a:pt x="24" y="27"/>
                  <a:pt x="26" y="23"/>
                </a:cubicBezTo>
                <a:cubicBezTo>
                  <a:pt x="27" y="20"/>
                  <a:pt x="28" y="16"/>
                  <a:pt x="30" y="13"/>
                </a:cubicBezTo>
                <a:cubicBezTo>
                  <a:pt x="31" y="10"/>
                  <a:pt x="32" y="8"/>
                  <a:pt x="34" y="6"/>
                </a:cubicBezTo>
                <a:cubicBezTo>
                  <a:pt x="36" y="2"/>
                  <a:pt x="37" y="0"/>
                  <a:pt x="37" y="0"/>
                </a:cubicBezTo>
                <a:cubicBezTo>
                  <a:pt x="37" y="0"/>
                  <a:pt x="36" y="2"/>
                  <a:pt x="35" y="6"/>
                </a:cubicBezTo>
                <a:cubicBezTo>
                  <a:pt x="34" y="9"/>
                  <a:pt x="33" y="11"/>
                  <a:pt x="32" y="14"/>
                </a:cubicBezTo>
                <a:cubicBezTo>
                  <a:pt x="32" y="17"/>
                  <a:pt x="31" y="21"/>
                  <a:pt x="30" y="25"/>
                </a:cubicBezTo>
                <a:cubicBezTo>
                  <a:pt x="29" y="28"/>
                  <a:pt x="29" y="33"/>
                  <a:pt x="28" y="37"/>
                </a:cubicBezTo>
                <a:cubicBezTo>
                  <a:pt x="28" y="41"/>
                  <a:pt x="28" y="46"/>
                  <a:pt x="27" y="51"/>
                </a:cubicBezTo>
                <a:cubicBezTo>
                  <a:pt x="27" y="56"/>
                  <a:pt x="26" y="60"/>
                  <a:pt x="26" y="66"/>
                </a:cubicBezTo>
                <a:cubicBezTo>
                  <a:pt x="26" y="71"/>
                  <a:pt x="26" y="76"/>
                  <a:pt x="26" y="81"/>
                </a:cubicBezTo>
                <a:cubicBezTo>
                  <a:pt x="26" y="101"/>
                  <a:pt x="27" y="122"/>
                  <a:pt x="28" y="137"/>
                </a:cubicBezTo>
                <a:cubicBezTo>
                  <a:pt x="29" y="145"/>
                  <a:pt x="29" y="151"/>
                  <a:pt x="30" y="156"/>
                </a:cubicBezTo>
                <a:cubicBezTo>
                  <a:pt x="30" y="160"/>
                  <a:pt x="30" y="163"/>
                  <a:pt x="30" y="163"/>
                </a:cubicBezTo>
                <a:lnTo>
                  <a:pt x="0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67">
            <a:extLst>
              <a:ext uri="{FF2B5EF4-FFF2-40B4-BE49-F238E27FC236}">
                <a16:creationId xmlns:a16="http://schemas.microsoft.com/office/drawing/2014/main" id="{EC69A12D-3599-D293-1680-770189DB93E9}"/>
              </a:ext>
            </a:extLst>
          </p:cNvPr>
          <p:cNvSpPr>
            <a:spLocks/>
          </p:cNvSpPr>
          <p:nvPr/>
        </p:nvSpPr>
        <p:spPr bwMode="auto">
          <a:xfrm>
            <a:off x="1990276" y="5474619"/>
            <a:ext cx="544289" cy="589002"/>
          </a:xfrm>
          <a:custGeom>
            <a:avLst/>
            <a:gdLst>
              <a:gd name="T0" fmla="*/ 19 w 124"/>
              <a:gd name="T1" fmla="*/ 55 h 131"/>
              <a:gd name="T2" fmla="*/ 32 w 124"/>
              <a:gd name="T3" fmla="*/ 52 h 131"/>
              <a:gd name="T4" fmla="*/ 42 w 124"/>
              <a:gd name="T5" fmla="*/ 11 h 131"/>
              <a:gd name="T6" fmla="*/ 83 w 124"/>
              <a:gd name="T7" fmla="*/ 33 h 131"/>
              <a:gd name="T8" fmla="*/ 94 w 124"/>
              <a:gd name="T9" fmla="*/ 31 h 131"/>
              <a:gd name="T10" fmla="*/ 104 w 124"/>
              <a:gd name="T11" fmla="*/ 34 h 131"/>
              <a:gd name="T12" fmla="*/ 104 w 124"/>
              <a:gd name="T13" fmla="*/ 34 h 131"/>
              <a:gd name="T14" fmla="*/ 117 w 124"/>
              <a:gd name="T15" fmla="*/ 46 h 131"/>
              <a:gd name="T16" fmla="*/ 107 w 124"/>
              <a:gd name="T17" fmla="*/ 80 h 131"/>
              <a:gd name="T18" fmla="*/ 103 w 124"/>
              <a:gd name="T19" fmla="*/ 81 h 131"/>
              <a:gd name="T20" fmla="*/ 106 w 124"/>
              <a:gd name="T21" fmla="*/ 86 h 131"/>
              <a:gd name="T22" fmla="*/ 94 w 124"/>
              <a:gd name="T23" fmla="*/ 124 h 131"/>
              <a:gd name="T24" fmla="*/ 56 w 124"/>
              <a:gd name="T25" fmla="*/ 112 h 131"/>
              <a:gd name="T26" fmla="*/ 53 w 124"/>
              <a:gd name="T27" fmla="*/ 102 h 131"/>
              <a:gd name="T28" fmla="*/ 52 w 124"/>
              <a:gd name="T29" fmla="*/ 104 h 131"/>
              <a:gd name="T30" fmla="*/ 40 w 124"/>
              <a:gd name="T31" fmla="*/ 110 h 131"/>
              <a:gd name="T32" fmla="*/ 34 w 124"/>
              <a:gd name="T33" fmla="*/ 110 h 131"/>
              <a:gd name="T34" fmla="*/ 28 w 124"/>
              <a:gd name="T35" fmla="*/ 110 h 131"/>
              <a:gd name="T36" fmla="*/ 24 w 124"/>
              <a:gd name="T37" fmla="*/ 109 h 131"/>
              <a:gd name="T38" fmla="*/ 7 w 124"/>
              <a:gd name="T39" fmla="*/ 94 h 131"/>
              <a:gd name="T40" fmla="*/ 19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9" y="55"/>
                </a:moveTo>
                <a:cubicBezTo>
                  <a:pt x="23" y="53"/>
                  <a:pt x="27" y="52"/>
                  <a:pt x="32" y="52"/>
                </a:cubicBezTo>
                <a:cubicBezTo>
                  <a:pt x="23" y="39"/>
                  <a:pt x="24" y="20"/>
                  <a:pt x="42" y="11"/>
                </a:cubicBezTo>
                <a:cubicBezTo>
                  <a:pt x="62" y="0"/>
                  <a:pt x="80" y="15"/>
                  <a:pt x="83" y="33"/>
                </a:cubicBezTo>
                <a:cubicBezTo>
                  <a:pt x="87" y="31"/>
                  <a:pt x="90" y="31"/>
                  <a:pt x="94" y="31"/>
                </a:cubicBezTo>
                <a:cubicBezTo>
                  <a:pt x="97" y="31"/>
                  <a:pt x="101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10" y="36"/>
                  <a:pt x="115" y="41"/>
                  <a:pt x="117" y="46"/>
                </a:cubicBezTo>
                <a:cubicBezTo>
                  <a:pt x="124" y="58"/>
                  <a:pt x="119" y="73"/>
                  <a:pt x="107" y="80"/>
                </a:cubicBezTo>
                <a:cubicBezTo>
                  <a:pt x="105" y="80"/>
                  <a:pt x="104" y="81"/>
                  <a:pt x="103" y="81"/>
                </a:cubicBezTo>
                <a:cubicBezTo>
                  <a:pt x="104" y="83"/>
                  <a:pt x="105" y="84"/>
                  <a:pt x="106" y="86"/>
                </a:cubicBezTo>
                <a:cubicBezTo>
                  <a:pt x="113" y="99"/>
                  <a:pt x="107" y="117"/>
                  <a:pt x="94" y="124"/>
                </a:cubicBezTo>
                <a:cubicBezTo>
                  <a:pt x="80" y="131"/>
                  <a:pt x="63" y="125"/>
                  <a:pt x="56" y="112"/>
                </a:cubicBezTo>
                <a:cubicBezTo>
                  <a:pt x="54" y="109"/>
                  <a:pt x="54" y="106"/>
                  <a:pt x="53" y="102"/>
                </a:cubicBezTo>
                <a:cubicBezTo>
                  <a:pt x="53" y="103"/>
                  <a:pt x="52" y="103"/>
                  <a:pt x="52" y="104"/>
                </a:cubicBezTo>
                <a:cubicBezTo>
                  <a:pt x="48" y="107"/>
                  <a:pt x="45" y="109"/>
                  <a:pt x="40" y="110"/>
                </a:cubicBezTo>
                <a:cubicBezTo>
                  <a:pt x="38" y="110"/>
                  <a:pt x="36" y="110"/>
                  <a:pt x="34" y="110"/>
                </a:cubicBezTo>
                <a:cubicBezTo>
                  <a:pt x="32" y="110"/>
                  <a:pt x="30" y="110"/>
                  <a:pt x="28" y="110"/>
                </a:cubicBezTo>
                <a:cubicBezTo>
                  <a:pt x="27" y="109"/>
                  <a:pt x="26" y="109"/>
                  <a:pt x="24" y="109"/>
                </a:cubicBezTo>
                <a:cubicBezTo>
                  <a:pt x="17" y="106"/>
                  <a:pt x="10" y="101"/>
                  <a:pt x="7" y="94"/>
                </a:cubicBezTo>
                <a:cubicBezTo>
                  <a:pt x="0" y="80"/>
                  <a:pt x="5" y="63"/>
                  <a:pt x="1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68">
            <a:extLst>
              <a:ext uri="{FF2B5EF4-FFF2-40B4-BE49-F238E27FC236}">
                <a16:creationId xmlns:a16="http://schemas.microsoft.com/office/drawing/2014/main" id="{AF9F7A61-33B0-1D7A-D583-05629917169C}"/>
              </a:ext>
            </a:extLst>
          </p:cNvPr>
          <p:cNvSpPr>
            <a:spLocks/>
          </p:cNvSpPr>
          <p:nvPr/>
        </p:nvSpPr>
        <p:spPr bwMode="auto">
          <a:xfrm>
            <a:off x="2113756" y="5624366"/>
            <a:ext cx="329823" cy="309475"/>
          </a:xfrm>
          <a:custGeom>
            <a:avLst/>
            <a:gdLst>
              <a:gd name="T0" fmla="*/ 27 w 75"/>
              <a:gd name="T1" fmla="*/ 15 h 69"/>
              <a:gd name="T2" fmla="*/ 48 w 75"/>
              <a:gd name="T3" fmla="*/ 55 h 69"/>
              <a:gd name="T4" fmla="*/ 27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27" y="15"/>
                </a:moveTo>
                <a:cubicBezTo>
                  <a:pt x="54" y="0"/>
                  <a:pt x="75" y="41"/>
                  <a:pt x="48" y="55"/>
                </a:cubicBezTo>
                <a:cubicBezTo>
                  <a:pt x="21" y="69"/>
                  <a:pt x="0" y="29"/>
                  <a:pt x="27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69">
            <a:extLst>
              <a:ext uri="{FF2B5EF4-FFF2-40B4-BE49-F238E27FC236}">
                <a16:creationId xmlns:a16="http://schemas.microsoft.com/office/drawing/2014/main" id="{084C5F93-114F-59B5-53D8-77C0A3558DAB}"/>
              </a:ext>
            </a:extLst>
          </p:cNvPr>
          <p:cNvSpPr>
            <a:spLocks/>
          </p:cNvSpPr>
          <p:nvPr/>
        </p:nvSpPr>
        <p:spPr bwMode="auto">
          <a:xfrm>
            <a:off x="1928536" y="6010378"/>
            <a:ext cx="242087" cy="197998"/>
          </a:xfrm>
          <a:custGeom>
            <a:avLst/>
            <a:gdLst>
              <a:gd name="T0" fmla="*/ 48 w 55"/>
              <a:gd name="T1" fmla="*/ 44 h 44"/>
              <a:gd name="T2" fmla="*/ 12 w 55"/>
              <a:gd name="T3" fmla="*/ 0 h 44"/>
              <a:gd name="T4" fmla="*/ 48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48" y="44"/>
                </a:moveTo>
                <a:cubicBezTo>
                  <a:pt x="48" y="44"/>
                  <a:pt x="55" y="5"/>
                  <a:pt x="12" y="0"/>
                </a:cubicBezTo>
                <a:cubicBezTo>
                  <a:pt x="12" y="0"/>
                  <a:pt x="0" y="40"/>
                  <a:pt x="48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01A7B2-B802-3888-E09A-ECA33877E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050" y="5129424"/>
            <a:ext cx="263208" cy="845234"/>
          </a:xfrm>
          <a:prstGeom prst="rect">
            <a:avLst/>
          </a:prstGeom>
          <a:solidFill>
            <a:srgbClr val="FFC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230C47-472A-0E06-C7F7-C02C01D10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050" y="5004635"/>
            <a:ext cx="263208" cy="143091"/>
          </a:xfrm>
          <a:prstGeom prst="rect">
            <a:avLst/>
          </a:pr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72">
            <a:extLst>
              <a:ext uri="{FF2B5EF4-FFF2-40B4-BE49-F238E27FC236}">
                <a16:creationId xmlns:a16="http://schemas.microsoft.com/office/drawing/2014/main" id="{B65C28D6-7C81-E522-A6F1-FA0EB7A5C1C7}"/>
              </a:ext>
            </a:extLst>
          </p:cNvPr>
          <p:cNvSpPr>
            <a:spLocks/>
          </p:cNvSpPr>
          <p:nvPr/>
        </p:nvSpPr>
        <p:spPr bwMode="auto">
          <a:xfrm>
            <a:off x="4844949" y="5171020"/>
            <a:ext cx="1286796" cy="1415934"/>
          </a:xfrm>
          <a:custGeom>
            <a:avLst/>
            <a:gdLst>
              <a:gd name="T0" fmla="*/ 792 w 792"/>
              <a:gd name="T1" fmla="*/ 851 h 851"/>
              <a:gd name="T2" fmla="*/ 792 w 792"/>
              <a:gd name="T3" fmla="*/ 405 h 851"/>
              <a:gd name="T4" fmla="*/ 397 w 792"/>
              <a:gd name="T5" fmla="*/ 0 h 851"/>
              <a:gd name="T6" fmla="*/ 0 w 792"/>
              <a:gd name="T7" fmla="*/ 405 h 851"/>
              <a:gd name="T8" fmla="*/ 0 w 792"/>
              <a:gd name="T9" fmla="*/ 851 h 851"/>
              <a:gd name="T10" fmla="*/ 792 w 792"/>
              <a:gd name="T11" fmla="*/ 851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2" h="851">
                <a:moveTo>
                  <a:pt x="792" y="851"/>
                </a:moveTo>
                <a:lnTo>
                  <a:pt x="792" y="405"/>
                </a:lnTo>
                <a:lnTo>
                  <a:pt x="397" y="0"/>
                </a:lnTo>
                <a:lnTo>
                  <a:pt x="0" y="405"/>
                </a:lnTo>
                <a:lnTo>
                  <a:pt x="0" y="851"/>
                </a:lnTo>
                <a:lnTo>
                  <a:pt x="792" y="85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73">
            <a:extLst>
              <a:ext uri="{FF2B5EF4-FFF2-40B4-BE49-F238E27FC236}">
                <a16:creationId xmlns:a16="http://schemas.microsoft.com/office/drawing/2014/main" id="{96EB45B7-737E-CF19-925A-4B3019C5855C}"/>
              </a:ext>
            </a:extLst>
          </p:cNvPr>
          <p:cNvSpPr>
            <a:spLocks/>
          </p:cNvSpPr>
          <p:nvPr/>
        </p:nvSpPr>
        <p:spPr bwMode="auto">
          <a:xfrm>
            <a:off x="4765336" y="5076181"/>
            <a:ext cx="1441147" cy="853554"/>
          </a:xfrm>
          <a:custGeom>
            <a:avLst/>
            <a:gdLst>
              <a:gd name="T0" fmla="*/ 22 w 328"/>
              <a:gd name="T1" fmla="*/ 185 h 190"/>
              <a:gd name="T2" fmla="*/ 163 w 328"/>
              <a:gd name="T3" fmla="*/ 37 h 190"/>
              <a:gd name="T4" fmla="*/ 307 w 328"/>
              <a:gd name="T5" fmla="*/ 190 h 190"/>
              <a:gd name="T6" fmla="*/ 328 w 328"/>
              <a:gd name="T7" fmla="*/ 170 h 190"/>
              <a:gd name="T8" fmla="*/ 174 w 328"/>
              <a:gd name="T9" fmla="*/ 5 h 190"/>
              <a:gd name="T10" fmla="*/ 163 w 328"/>
              <a:gd name="T11" fmla="*/ 0 h 190"/>
              <a:gd name="T12" fmla="*/ 153 w 328"/>
              <a:gd name="T13" fmla="*/ 5 h 190"/>
              <a:gd name="T14" fmla="*/ 0 w 328"/>
              <a:gd name="T15" fmla="*/ 164 h 190"/>
              <a:gd name="T16" fmla="*/ 22 w 328"/>
              <a:gd name="T17" fmla="*/ 18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8" h="190">
                <a:moveTo>
                  <a:pt x="22" y="185"/>
                </a:moveTo>
                <a:cubicBezTo>
                  <a:pt x="163" y="37"/>
                  <a:pt x="163" y="37"/>
                  <a:pt x="163" y="37"/>
                </a:cubicBezTo>
                <a:cubicBezTo>
                  <a:pt x="307" y="190"/>
                  <a:pt x="307" y="190"/>
                  <a:pt x="307" y="19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174" y="5"/>
                  <a:pt x="174" y="5"/>
                  <a:pt x="174" y="5"/>
                </a:cubicBezTo>
                <a:cubicBezTo>
                  <a:pt x="171" y="2"/>
                  <a:pt x="167" y="0"/>
                  <a:pt x="163" y="0"/>
                </a:cubicBezTo>
                <a:cubicBezTo>
                  <a:pt x="159" y="0"/>
                  <a:pt x="155" y="2"/>
                  <a:pt x="153" y="5"/>
                </a:cubicBezTo>
                <a:cubicBezTo>
                  <a:pt x="0" y="164"/>
                  <a:pt x="0" y="164"/>
                  <a:pt x="0" y="164"/>
                </a:cubicBezTo>
                <a:cubicBezTo>
                  <a:pt x="22" y="185"/>
                  <a:pt x="22" y="185"/>
                  <a:pt x="22" y="185"/>
                </a:cubicBez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74">
            <a:extLst>
              <a:ext uri="{FF2B5EF4-FFF2-40B4-BE49-F238E27FC236}">
                <a16:creationId xmlns:a16="http://schemas.microsoft.com/office/drawing/2014/main" id="{9BCCAD6A-99FD-A49D-A845-2E5C682AFEF3}"/>
              </a:ext>
            </a:extLst>
          </p:cNvPr>
          <p:cNvSpPr>
            <a:spLocks/>
          </p:cNvSpPr>
          <p:nvPr/>
        </p:nvSpPr>
        <p:spPr bwMode="auto">
          <a:xfrm>
            <a:off x="5002549" y="5939717"/>
            <a:ext cx="157601" cy="367711"/>
          </a:xfrm>
          <a:custGeom>
            <a:avLst/>
            <a:gdLst>
              <a:gd name="T0" fmla="*/ 36 w 36"/>
              <a:gd name="T1" fmla="*/ 82 h 82"/>
              <a:gd name="T2" fmla="*/ 36 w 36"/>
              <a:gd name="T3" fmla="*/ 23 h 82"/>
              <a:gd name="T4" fmla="*/ 18 w 36"/>
              <a:gd name="T5" fmla="*/ 0 h 82"/>
              <a:gd name="T6" fmla="*/ 0 w 36"/>
              <a:gd name="T7" fmla="*/ 23 h 82"/>
              <a:gd name="T8" fmla="*/ 0 w 36"/>
              <a:gd name="T9" fmla="*/ 82 h 82"/>
              <a:gd name="T10" fmla="*/ 36 w 36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82">
                <a:moveTo>
                  <a:pt x="36" y="8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0"/>
                  <a:pt x="28" y="0"/>
                  <a:pt x="18" y="0"/>
                </a:cubicBezTo>
                <a:cubicBezTo>
                  <a:pt x="8" y="0"/>
                  <a:pt x="0" y="10"/>
                  <a:pt x="0" y="23"/>
                </a:cubicBezTo>
                <a:cubicBezTo>
                  <a:pt x="0" y="82"/>
                  <a:pt x="0" y="82"/>
                  <a:pt x="0" y="82"/>
                </a:cubicBezTo>
                <a:lnTo>
                  <a:pt x="36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75">
            <a:extLst>
              <a:ext uri="{FF2B5EF4-FFF2-40B4-BE49-F238E27FC236}">
                <a16:creationId xmlns:a16="http://schemas.microsoft.com/office/drawing/2014/main" id="{3142B76A-DD0D-68BD-F543-D448F4B0A646}"/>
              </a:ext>
            </a:extLst>
          </p:cNvPr>
          <p:cNvSpPr>
            <a:spLocks/>
          </p:cNvSpPr>
          <p:nvPr/>
        </p:nvSpPr>
        <p:spPr bwMode="auto">
          <a:xfrm>
            <a:off x="4958681" y="5894793"/>
            <a:ext cx="245337" cy="457558"/>
          </a:xfrm>
          <a:custGeom>
            <a:avLst/>
            <a:gdLst>
              <a:gd name="T0" fmla="*/ 46 w 56"/>
              <a:gd name="T1" fmla="*/ 92 h 102"/>
              <a:gd name="T2" fmla="*/ 56 w 56"/>
              <a:gd name="T3" fmla="*/ 92 h 102"/>
              <a:gd name="T4" fmla="*/ 56 w 56"/>
              <a:gd name="T5" fmla="*/ 33 h 102"/>
              <a:gd name="T6" fmla="*/ 49 w 56"/>
              <a:gd name="T7" fmla="*/ 11 h 102"/>
              <a:gd name="T8" fmla="*/ 40 w 56"/>
              <a:gd name="T9" fmla="*/ 3 h 102"/>
              <a:gd name="T10" fmla="*/ 28 w 56"/>
              <a:gd name="T11" fmla="*/ 0 h 102"/>
              <a:gd name="T12" fmla="*/ 16 w 56"/>
              <a:gd name="T13" fmla="*/ 3 h 102"/>
              <a:gd name="T14" fmla="*/ 4 w 56"/>
              <a:gd name="T15" fmla="*/ 15 h 102"/>
              <a:gd name="T16" fmla="*/ 0 w 56"/>
              <a:gd name="T17" fmla="*/ 33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6 w 56"/>
              <a:gd name="T25" fmla="*/ 92 h 102"/>
              <a:gd name="T26" fmla="*/ 46 w 56"/>
              <a:gd name="T27" fmla="*/ 82 h 102"/>
              <a:gd name="T28" fmla="*/ 20 w 56"/>
              <a:gd name="T29" fmla="*/ 82 h 102"/>
              <a:gd name="T30" fmla="*/ 20 w 56"/>
              <a:gd name="T31" fmla="*/ 33 h 102"/>
              <a:gd name="T32" fmla="*/ 23 w 56"/>
              <a:gd name="T33" fmla="*/ 23 h 102"/>
              <a:gd name="T34" fmla="*/ 25 w 56"/>
              <a:gd name="T35" fmla="*/ 21 h 102"/>
              <a:gd name="T36" fmla="*/ 28 w 56"/>
              <a:gd name="T37" fmla="*/ 20 h 102"/>
              <a:gd name="T38" fmla="*/ 31 w 56"/>
              <a:gd name="T39" fmla="*/ 21 h 102"/>
              <a:gd name="T40" fmla="*/ 34 w 56"/>
              <a:gd name="T41" fmla="*/ 25 h 102"/>
              <a:gd name="T42" fmla="*/ 36 w 56"/>
              <a:gd name="T43" fmla="*/ 33 h 102"/>
              <a:gd name="T44" fmla="*/ 36 w 56"/>
              <a:gd name="T45" fmla="*/ 92 h 102"/>
              <a:gd name="T46" fmla="*/ 46 w 56"/>
              <a:gd name="T47" fmla="*/ 92 h 102"/>
              <a:gd name="T48" fmla="*/ 46 w 56"/>
              <a:gd name="T49" fmla="*/ 82 h 102"/>
              <a:gd name="T50" fmla="*/ 46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6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4"/>
                  <a:pt x="53" y="17"/>
                  <a:pt x="49" y="11"/>
                </a:cubicBezTo>
                <a:cubicBezTo>
                  <a:pt x="46" y="8"/>
                  <a:pt x="43" y="5"/>
                  <a:pt x="40" y="3"/>
                </a:cubicBezTo>
                <a:cubicBezTo>
                  <a:pt x="36" y="1"/>
                  <a:pt x="32" y="0"/>
                  <a:pt x="28" y="0"/>
                </a:cubicBezTo>
                <a:cubicBezTo>
                  <a:pt x="24" y="0"/>
                  <a:pt x="20" y="1"/>
                  <a:pt x="16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1" y="21"/>
                  <a:pt x="0" y="27"/>
                  <a:pt x="0" y="33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29"/>
                  <a:pt x="21" y="25"/>
                  <a:pt x="23" y="23"/>
                </a:cubicBezTo>
                <a:cubicBezTo>
                  <a:pt x="24" y="22"/>
                  <a:pt x="25" y="21"/>
                  <a:pt x="25" y="21"/>
                </a:cubicBezTo>
                <a:cubicBezTo>
                  <a:pt x="26" y="20"/>
                  <a:pt x="27" y="20"/>
                  <a:pt x="28" y="20"/>
                </a:cubicBezTo>
                <a:cubicBezTo>
                  <a:pt x="29" y="20"/>
                  <a:pt x="30" y="20"/>
                  <a:pt x="31" y="21"/>
                </a:cubicBezTo>
                <a:cubicBezTo>
                  <a:pt x="32" y="21"/>
                  <a:pt x="33" y="23"/>
                  <a:pt x="34" y="25"/>
                </a:cubicBezTo>
                <a:cubicBezTo>
                  <a:pt x="36" y="27"/>
                  <a:pt x="36" y="30"/>
                  <a:pt x="36" y="33"/>
                </a:cubicBezTo>
                <a:cubicBezTo>
                  <a:pt x="36" y="92"/>
                  <a:pt x="36" y="92"/>
                  <a:pt x="3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lnTo>
                  <a:pt x="46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76">
            <a:extLst>
              <a:ext uri="{FF2B5EF4-FFF2-40B4-BE49-F238E27FC236}">
                <a16:creationId xmlns:a16="http://schemas.microsoft.com/office/drawing/2014/main" id="{CB16611E-38FA-EBF9-7743-24B73639602C}"/>
              </a:ext>
            </a:extLst>
          </p:cNvPr>
          <p:cNvSpPr>
            <a:spLocks/>
          </p:cNvSpPr>
          <p:nvPr/>
        </p:nvSpPr>
        <p:spPr bwMode="auto">
          <a:xfrm>
            <a:off x="5832793" y="5939717"/>
            <a:ext cx="162474" cy="367711"/>
          </a:xfrm>
          <a:custGeom>
            <a:avLst/>
            <a:gdLst>
              <a:gd name="T0" fmla="*/ 37 w 37"/>
              <a:gd name="T1" fmla="*/ 82 h 82"/>
              <a:gd name="T2" fmla="*/ 37 w 37"/>
              <a:gd name="T3" fmla="*/ 22 h 82"/>
              <a:gd name="T4" fmla="*/ 18 w 37"/>
              <a:gd name="T5" fmla="*/ 0 h 82"/>
              <a:gd name="T6" fmla="*/ 0 w 37"/>
              <a:gd name="T7" fmla="*/ 22 h 82"/>
              <a:gd name="T8" fmla="*/ 0 w 37"/>
              <a:gd name="T9" fmla="*/ 82 h 82"/>
              <a:gd name="T10" fmla="*/ 37 w 37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2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77">
            <a:extLst>
              <a:ext uri="{FF2B5EF4-FFF2-40B4-BE49-F238E27FC236}">
                <a16:creationId xmlns:a16="http://schemas.microsoft.com/office/drawing/2014/main" id="{33104C40-6BAA-AF1A-5B14-1033D92A9ABD}"/>
              </a:ext>
            </a:extLst>
          </p:cNvPr>
          <p:cNvSpPr>
            <a:spLocks/>
          </p:cNvSpPr>
          <p:nvPr/>
        </p:nvSpPr>
        <p:spPr bwMode="auto">
          <a:xfrm>
            <a:off x="5788924" y="5894793"/>
            <a:ext cx="245337" cy="457558"/>
          </a:xfrm>
          <a:custGeom>
            <a:avLst/>
            <a:gdLst>
              <a:gd name="T0" fmla="*/ 47 w 56"/>
              <a:gd name="T1" fmla="*/ 92 h 102"/>
              <a:gd name="T2" fmla="*/ 56 w 56"/>
              <a:gd name="T3" fmla="*/ 92 h 102"/>
              <a:gd name="T4" fmla="*/ 56 w 56"/>
              <a:gd name="T5" fmla="*/ 32 h 102"/>
              <a:gd name="T6" fmla="*/ 49 w 56"/>
              <a:gd name="T7" fmla="*/ 10 h 102"/>
              <a:gd name="T8" fmla="*/ 40 w 56"/>
              <a:gd name="T9" fmla="*/ 3 h 102"/>
              <a:gd name="T10" fmla="*/ 28 w 56"/>
              <a:gd name="T11" fmla="*/ 0 h 102"/>
              <a:gd name="T12" fmla="*/ 17 w 56"/>
              <a:gd name="T13" fmla="*/ 3 h 102"/>
              <a:gd name="T14" fmla="*/ 4 w 56"/>
              <a:gd name="T15" fmla="*/ 15 h 102"/>
              <a:gd name="T16" fmla="*/ 0 w 56"/>
              <a:gd name="T17" fmla="*/ 32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7 w 56"/>
              <a:gd name="T25" fmla="*/ 92 h 102"/>
              <a:gd name="T26" fmla="*/ 47 w 56"/>
              <a:gd name="T27" fmla="*/ 82 h 102"/>
              <a:gd name="T28" fmla="*/ 20 w 56"/>
              <a:gd name="T29" fmla="*/ 82 h 102"/>
              <a:gd name="T30" fmla="*/ 20 w 56"/>
              <a:gd name="T31" fmla="*/ 32 h 102"/>
              <a:gd name="T32" fmla="*/ 23 w 56"/>
              <a:gd name="T33" fmla="*/ 23 h 102"/>
              <a:gd name="T34" fmla="*/ 26 w 56"/>
              <a:gd name="T35" fmla="*/ 20 h 102"/>
              <a:gd name="T36" fmla="*/ 28 w 56"/>
              <a:gd name="T37" fmla="*/ 20 h 102"/>
              <a:gd name="T38" fmla="*/ 31 w 56"/>
              <a:gd name="T39" fmla="*/ 20 h 102"/>
              <a:gd name="T40" fmla="*/ 35 w 56"/>
              <a:gd name="T41" fmla="*/ 24 h 102"/>
              <a:gd name="T42" fmla="*/ 37 w 56"/>
              <a:gd name="T43" fmla="*/ 32 h 102"/>
              <a:gd name="T44" fmla="*/ 37 w 56"/>
              <a:gd name="T45" fmla="*/ 92 h 102"/>
              <a:gd name="T46" fmla="*/ 47 w 56"/>
              <a:gd name="T47" fmla="*/ 92 h 102"/>
              <a:gd name="T48" fmla="*/ 47 w 56"/>
              <a:gd name="T49" fmla="*/ 82 h 102"/>
              <a:gd name="T50" fmla="*/ 47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7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4"/>
                  <a:pt x="54" y="16"/>
                  <a:pt x="49" y="10"/>
                </a:cubicBezTo>
                <a:cubicBezTo>
                  <a:pt x="46" y="7"/>
                  <a:pt x="43" y="5"/>
                  <a:pt x="40" y="3"/>
                </a:cubicBezTo>
                <a:cubicBezTo>
                  <a:pt x="37" y="1"/>
                  <a:pt x="32" y="0"/>
                  <a:pt x="28" y="0"/>
                </a:cubicBezTo>
                <a:cubicBezTo>
                  <a:pt x="24" y="0"/>
                  <a:pt x="20" y="1"/>
                  <a:pt x="17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1" y="25"/>
                  <a:pt x="23" y="23"/>
                </a:cubicBezTo>
                <a:cubicBezTo>
                  <a:pt x="24" y="21"/>
                  <a:pt x="25" y="21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9" y="20"/>
                  <a:pt x="30" y="20"/>
                  <a:pt x="31" y="20"/>
                </a:cubicBezTo>
                <a:cubicBezTo>
                  <a:pt x="32" y="21"/>
                  <a:pt x="34" y="22"/>
                  <a:pt x="35" y="24"/>
                </a:cubicBezTo>
                <a:cubicBezTo>
                  <a:pt x="36" y="27"/>
                  <a:pt x="37" y="29"/>
                  <a:pt x="37" y="32"/>
                </a:cubicBezTo>
                <a:cubicBezTo>
                  <a:pt x="37" y="92"/>
                  <a:pt x="37" y="92"/>
                  <a:pt x="3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lnTo>
                  <a:pt x="47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376FC90-9295-20AD-068D-5FF8B2F1F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374" y="5543721"/>
            <a:ext cx="337946" cy="34608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Freeform 79">
            <a:extLst>
              <a:ext uri="{FF2B5EF4-FFF2-40B4-BE49-F238E27FC236}">
                <a16:creationId xmlns:a16="http://schemas.microsoft.com/office/drawing/2014/main" id="{62C629F2-73BC-35BC-1594-8A75B05E3945}"/>
              </a:ext>
            </a:extLst>
          </p:cNvPr>
          <p:cNvSpPr>
            <a:spLocks/>
          </p:cNvSpPr>
          <p:nvPr/>
        </p:nvSpPr>
        <p:spPr bwMode="auto">
          <a:xfrm>
            <a:off x="5275505" y="5503789"/>
            <a:ext cx="425683" cy="430937"/>
          </a:xfrm>
          <a:custGeom>
            <a:avLst/>
            <a:gdLst>
              <a:gd name="T0" fmla="*/ 10 w 97"/>
              <a:gd name="T1" fmla="*/ 48 h 96"/>
              <a:gd name="T2" fmla="*/ 20 w 97"/>
              <a:gd name="T3" fmla="*/ 48 h 96"/>
              <a:gd name="T4" fmla="*/ 28 w 97"/>
              <a:gd name="T5" fmla="*/ 28 h 96"/>
              <a:gd name="T6" fmla="*/ 48 w 97"/>
              <a:gd name="T7" fmla="*/ 19 h 96"/>
              <a:gd name="T8" fmla="*/ 69 w 97"/>
              <a:gd name="T9" fmla="*/ 28 h 96"/>
              <a:gd name="T10" fmla="*/ 77 w 97"/>
              <a:gd name="T11" fmla="*/ 48 h 96"/>
              <a:gd name="T12" fmla="*/ 69 w 97"/>
              <a:gd name="T13" fmla="*/ 68 h 96"/>
              <a:gd name="T14" fmla="*/ 48 w 97"/>
              <a:gd name="T15" fmla="*/ 76 h 96"/>
              <a:gd name="T16" fmla="*/ 28 w 97"/>
              <a:gd name="T17" fmla="*/ 68 h 96"/>
              <a:gd name="T18" fmla="*/ 20 w 97"/>
              <a:gd name="T19" fmla="*/ 48 h 96"/>
              <a:gd name="T20" fmla="*/ 10 w 97"/>
              <a:gd name="T21" fmla="*/ 48 h 96"/>
              <a:gd name="T22" fmla="*/ 0 w 97"/>
              <a:gd name="T23" fmla="*/ 48 h 96"/>
              <a:gd name="T24" fmla="*/ 48 w 97"/>
              <a:gd name="T25" fmla="*/ 96 h 96"/>
              <a:gd name="T26" fmla="*/ 97 w 97"/>
              <a:gd name="T27" fmla="*/ 48 h 96"/>
              <a:gd name="T28" fmla="*/ 48 w 97"/>
              <a:gd name="T29" fmla="*/ 0 h 96"/>
              <a:gd name="T30" fmla="*/ 0 w 97"/>
              <a:gd name="T31" fmla="*/ 48 h 96"/>
              <a:gd name="T32" fmla="*/ 10 w 97"/>
              <a:gd name="T3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96">
                <a:moveTo>
                  <a:pt x="10" y="48"/>
                </a:moveTo>
                <a:cubicBezTo>
                  <a:pt x="20" y="48"/>
                  <a:pt x="20" y="48"/>
                  <a:pt x="20" y="48"/>
                </a:cubicBezTo>
                <a:cubicBezTo>
                  <a:pt x="20" y="40"/>
                  <a:pt x="23" y="33"/>
                  <a:pt x="28" y="28"/>
                </a:cubicBezTo>
                <a:cubicBezTo>
                  <a:pt x="34" y="22"/>
                  <a:pt x="41" y="19"/>
                  <a:pt x="48" y="19"/>
                </a:cubicBezTo>
                <a:cubicBezTo>
                  <a:pt x="56" y="19"/>
                  <a:pt x="63" y="22"/>
                  <a:pt x="69" y="28"/>
                </a:cubicBezTo>
                <a:cubicBezTo>
                  <a:pt x="74" y="33"/>
                  <a:pt x="77" y="40"/>
                  <a:pt x="77" y="48"/>
                </a:cubicBezTo>
                <a:cubicBezTo>
                  <a:pt x="77" y="56"/>
                  <a:pt x="74" y="63"/>
                  <a:pt x="69" y="68"/>
                </a:cubicBezTo>
                <a:cubicBezTo>
                  <a:pt x="63" y="73"/>
                  <a:pt x="56" y="76"/>
                  <a:pt x="48" y="76"/>
                </a:cubicBezTo>
                <a:cubicBezTo>
                  <a:pt x="41" y="76"/>
                  <a:pt x="34" y="73"/>
                  <a:pt x="28" y="68"/>
                </a:cubicBezTo>
                <a:cubicBezTo>
                  <a:pt x="23" y="63"/>
                  <a:pt x="20" y="56"/>
                  <a:pt x="2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7" y="74"/>
                  <a:pt x="97" y="48"/>
                </a:cubicBezTo>
                <a:cubicBezTo>
                  <a:pt x="97" y="21"/>
                  <a:pt x="75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lnTo>
                  <a:pt x="10" y="48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99919D1-F224-453B-1DDA-BBF1CA709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623" y="6141043"/>
            <a:ext cx="329823" cy="445911"/>
          </a:xfrm>
          <a:prstGeom prst="rect">
            <a:avLst/>
          </a:prstGeom>
          <a:solidFill>
            <a:srgbClr val="8E50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81">
            <a:extLst>
              <a:ext uri="{FF2B5EF4-FFF2-40B4-BE49-F238E27FC236}">
                <a16:creationId xmlns:a16="http://schemas.microsoft.com/office/drawing/2014/main" id="{66B6B00A-4ECA-000A-4BFF-FE69E0424164}"/>
              </a:ext>
            </a:extLst>
          </p:cNvPr>
          <p:cNvSpPr>
            <a:spLocks/>
          </p:cNvSpPr>
          <p:nvPr/>
        </p:nvSpPr>
        <p:spPr bwMode="auto">
          <a:xfrm>
            <a:off x="6294220" y="5499046"/>
            <a:ext cx="508545" cy="866864"/>
          </a:xfrm>
          <a:custGeom>
            <a:avLst/>
            <a:gdLst>
              <a:gd name="T0" fmla="*/ 313 w 313"/>
              <a:gd name="T1" fmla="*/ 521 h 521"/>
              <a:gd name="T2" fmla="*/ 156 w 313"/>
              <a:gd name="T3" fmla="*/ 0 h 521"/>
              <a:gd name="T4" fmla="*/ 0 w 313"/>
              <a:gd name="T5" fmla="*/ 521 h 521"/>
              <a:gd name="T6" fmla="*/ 313 w 313"/>
              <a:gd name="T7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" h="521">
                <a:moveTo>
                  <a:pt x="313" y="521"/>
                </a:moveTo>
                <a:lnTo>
                  <a:pt x="156" y="0"/>
                </a:lnTo>
                <a:lnTo>
                  <a:pt x="0" y="521"/>
                </a:lnTo>
                <a:lnTo>
                  <a:pt x="313" y="521"/>
                </a:ln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82">
            <a:extLst>
              <a:ext uri="{FF2B5EF4-FFF2-40B4-BE49-F238E27FC236}">
                <a16:creationId xmlns:a16="http://schemas.microsoft.com/office/drawing/2014/main" id="{A97CCCAF-6AE6-5EEF-3132-74DD318D781E}"/>
              </a:ext>
            </a:extLst>
          </p:cNvPr>
          <p:cNvSpPr>
            <a:spLocks/>
          </p:cNvSpPr>
          <p:nvPr/>
        </p:nvSpPr>
        <p:spPr bwMode="auto">
          <a:xfrm>
            <a:off x="6495688" y="5871747"/>
            <a:ext cx="110483" cy="705471"/>
          </a:xfrm>
          <a:custGeom>
            <a:avLst/>
            <a:gdLst>
              <a:gd name="T0" fmla="*/ 68 w 68"/>
              <a:gd name="T1" fmla="*/ 424 h 424"/>
              <a:gd name="T2" fmla="*/ 32 w 68"/>
              <a:gd name="T3" fmla="*/ 0 h 424"/>
              <a:gd name="T4" fmla="*/ 0 w 68"/>
              <a:gd name="T5" fmla="*/ 424 h 424"/>
              <a:gd name="T6" fmla="*/ 68 w 68"/>
              <a:gd name="T7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424">
                <a:moveTo>
                  <a:pt x="68" y="424"/>
                </a:moveTo>
                <a:lnTo>
                  <a:pt x="32" y="0"/>
                </a:lnTo>
                <a:lnTo>
                  <a:pt x="0" y="424"/>
                </a:lnTo>
                <a:lnTo>
                  <a:pt x="68" y="424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4" name="131">
            <a:extLst>
              <a:ext uri="{FF2B5EF4-FFF2-40B4-BE49-F238E27FC236}">
                <a16:creationId xmlns:a16="http://schemas.microsoft.com/office/drawing/2014/main" id="{6CE77D11-81EF-A9E1-7178-B02414E10B1C}"/>
              </a:ext>
            </a:extLst>
          </p:cNvPr>
          <p:cNvGrpSpPr/>
          <p:nvPr/>
        </p:nvGrpSpPr>
        <p:grpSpPr>
          <a:xfrm>
            <a:off x="409402" y="5034035"/>
            <a:ext cx="510169" cy="1374008"/>
            <a:chOff x="395288" y="5237478"/>
            <a:chExt cx="498475" cy="1310960"/>
          </a:xfrm>
        </p:grpSpPr>
        <p:sp>
          <p:nvSpPr>
            <p:cNvPr id="102" name="Freeform 83">
              <a:extLst>
                <a:ext uri="{FF2B5EF4-FFF2-40B4-BE49-F238E27FC236}">
                  <a16:creationId xmlns:a16="http://schemas.microsoft.com/office/drawing/2014/main" id="{DA06FAAC-9803-AB22-B8DC-023F39D11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5237478"/>
              <a:ext cx="498475" cy="827088"/>
            </a:xfrm>
            <a:custGeom>
              <a:avLst/>
              <a:gdLst>
                <a:gd name="T0" fmla="*/ 314 w 314"/>
                <a:gd name="T1" fmla="*/ 521 h 521"/>
                <a:gd name="T2" fmla="*/ 157 w 314"/>
                <a:gd name="T3" fmla="*/ 0 h 521"/>
                <a:gd name="T4" fmla="*/ 0 w 314"/>
                <a:gd name="T5" fmla="*/ 521 h 521"/>
                <a:gd name="T6" fmla="*/ 314 w 314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521">
                  <a:moveTo>
                    <a:pt x="314" y="521"/>
                  </a:moveTo>
                  <a:lnTo>
                    <a:pt x="157" y="0"/>
                  </a:lnTo>
                  <a:lnTo>
                    <a:pt x="0" y="521"/>
                  </a:lnTo>
                  <a:lnTo>
                    <a:pt x="314" y="521"/>
                  </a:lnTo>
                  <a:close/>
                </a:path>
              </a:pathLst>
            </a:custGeom>
            <a:solidFill>
              <a:srgbClr val="F59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84">
              <a:extLst>
                <a:ext uri="{FF2B5EF4-FFF2-40B4-BE49-F238E27FC236}">
                  <a16:creationId xmlns:a16="http://schemas.microsoft.com/office/drawing/2014/main" id="{A1740FC8-E096-AA46-0916-87C14ABFB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" y="5875338"/>
              <a:ext cx="106363" cy="673100"/>
            </a:xfrm>
            <a:custGeom>
              <a:avLst/>
              <a:gdLst>
                <a:gd name="T0" fmla="*/ 67 w 67"/>
                <a:gd name="T1" fmla="*/ 424 h 424"/>
                <a:gd name="T2" fmla="*/ 32 w 67"/>
                <a:gd name="T3" fmla="*/ 0 h 424"/>
                <a:gd name="T4" fmla="*/ 0 w 67"/>
                <a:gd name="T5" fmla="*/ 424 h 424"/>
                <a:gd name="T6" fmla="*/ 67 w 67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24">
                  <a:moveTo>
                    <a:pt x="67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7" y="424"/>
                  </a:lnTo>
                  <a:close/>
                </a:path>
              </a:pathLst>
            </a:cu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5" name="Freeform 85">
            <a:extLst>
              <a:ext uri="{FF2B5EF4-FFF2-40B4-BE49-F238E27FC236}">
                <a16:creationId xmlns:a16="http://schemas.microsoft.com/office/drawing/2014/main" id="{42554BDB-BB10-D517-31DA-1BBEB915C27A}"/>
              </a:ext>
            </a:extLst>
          </p:cNvPr>
          <p:cNvSpPr>
            <a:spLocks/>
          </p:cNvSpPr>
          <p:nvPr/>
        </p:nvSpPr>
        <p:spPr bwMode="auto">
          <a:xfrm>
            <a:off x="674234" y="5030373"/>
            <a:ext cx="913105" cy="935082"/>
          </a:xfrm>
          <a:custGeom>
            <a:avLst/>
            <a:gdLst>
              <a:gd name="T0" fmla="*/ 152 w 208"/>
              <a:gd name="T1" fmla="*/ 68 h 208"/>
              <a:gd name="T2" fmla="*/ 105 w 208"/>
              <a:gd name="T3" fmla="*/ 0 h 208"/>
              <a:gd name="T4" fmla="*/ 58 w 208"/>
              <a:gd name="T5" fmla="*/ 68 h 208"/>
              <a:gd name="T6" fmla="*/ 104 w 208"/>
              <a:gd name="T7" fmla="*/ 208 h 208"/>
              <a:gd name="T8" fmla="*/ 104 w 208"/>
              <a:gd name="T9" fmla="*/ 208 h 208"/>
              <a:gd name="T10" fmla="*/ 104 w 208"/>
              <a:gd name="T11" fmla="*/ 208 h 208"/>
              <a:gd name="T12" fmla="*/ 104 w 208"/>
              <a:gd name="T13" fmla="*/ 208 h 208"/>
              <a:gd name="T14" fmla="*/ 104 w 208"/>
              <a:gd name="T15" fmla="*/ 208 h 208"/>
              <a:gd name="T16" fmla="*/ 152 w 208"/>
              <a:gd name="T17" fmla="*/ 6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FFE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Freeform 86">
            <a:extLst>
              <a:ext uri="{FF2B5EF4-FFF2-40B4-BE49-F238E27FC236}">
                <a16:creationId xmlns:a16="http://schemas.microsoft.com/office/drawing/2014/main" id="{1D75C6A2-24EB-DCF7-1594-49CD7B7AEA6F}"/>
              </a:ext>
            </a:extLst>
          </p:cNvPr>
          <p:cNvSpPr>
            <a:spLocks/>
          </p:cNvSpPr>
          <p:nvPr/>
        </p:nvSpPr>
        <p:spPr bwMode="auto">
          <a:xfrm>
            <a:off x="940692" y="5502905"/>
            <a:ext cx="396437" cy="925098"/>
          </a:xfrm>
          <a:custGeom>
            <a:avLst/>
            <a:gdLst>
              <a:gd name="T0" fmla="*/ 244 w 244"/>
              <a:gd name="T1" fmla="*/ 97 h 556"/>
              <a:gd name="T2" fmla="*/ 138 w 244"/>
              <a:gd name="T3" fmla="*/ 159 h 556"/>
              <a:gd name="T4" fmla="*/ 122 w 244"/>
              <a:gd name="T5" fmla="*/ 0 h 556"/>
              <a:gd name="T6" fmla="*/ 106 w 244"/>
              <a:gd name="T7" fmla="*/ 159 h 556"/>
              <a:gd name="T8" fmla="*/ 0 w 244"/>
              <a:gd name="T9" fmla="*/ 97 h 556"/>
              <a:gd name="T10" fmla="*/ 98 w 244"/>
              <a:gd name="T11" fmla="*/ 210 h 556"/>
              <a:gd name="T12" fmla="*/ 100 w 244"/>
              <a:gd name="T13" fmla="*/ 556 h 556"/>
              <a:gd name="T14" fmla="*/ 152 w 244"/>
              <a:gd name="T15" fmla="*/ 556 h 556"/>
              <a:gd name="T16" fmla="*/ 146 w 244"/>
              <a:gd name="T17" fmla="*/ 210 h 556"/>
              <a:gd name="T18" fmla="*/ 244 w 244"/>
              <a:gd name="T19" fmla="*/ 97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556">
                <a:moveTo>
                  <a:pt x="244" y="97"/>
                </a:moveTo>
                <a:lnTo>
                  <a:pt x="138" y="159"/>
                </a:lnTo>
                <a:lnTo>
                  <a:pt x="122" y="0"/>
                </a:lnTo>
                <a:lnTo>
                  <a:pt x="106" y="159"/>
                </a:lnTo>
                <a:lnTo>
                  <a:pt x="0" y="97"/>
                </a:lnTo>
                <a:lnTo>
                  <a:pt x="98" y="210"/>
                </a:lnTo>
                <a:lnTo>
                  <a:pt x="100" y="556"/>
                </a:lnTo>
                <a:lnTo>
                  <a:pt x="152" y="556"/>
                </a:lnTo>
                <a:lnTo>
                  <a:pt x="146" y="210"/>
                </a:lnTo>
                <a:lnTo>
                  <a:pt x="244" y="97"/>
                </a:lnTo>
                <a:close/>
              </a:path>
            </a:pathLst>
          </a:custGeom>
          <a:solidFill>
            <a:srgbClr val="C56D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7" name="3">
            <a:extLst>
              <a:ext uri="{FF2B5EF4-FFF2-40B4-BE49-F238E27FC236}">
                <a16:creationId xmlns:a16="http://schemas.microsoft.com/office/drawing/2014/main" id="{2DC6B7A6-4C65-AF6C-1FF6-0AC8AF4E9742}"/>
              </a:ext>
            </a:extLst>
          </p:cNvPr>
          <p:cNvGrpSpPr/>
          <p:nvPr/>
        </p:nvGrpSpPr>
        <p:grpSpPr>
          <a:xfrm>
            <a:off x="7505252" y="5930302"/>
            <a:ext cx="1998433" cy="642245"/>
            <a:chOff x="9097965" y="5892536"/>
            <a:chExt cx="1998433" cy="642245"/>
          </a:xfrm>
        </p:grpSpPr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3C95250E-890A-5D16-7A52-0B87AA7985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8452" y="6458244"/>
              <a:ext cx="3249" cy="76537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38">
              <a:extLst>
                <a:ext uri="{FF2B5EF4-FFF2-40B4-BE49-F238E27FC236}">
                  <a16:creationId xmlns:a16="http://schemas.microsoft.com/office/drawing/2014/main" id="{733E0775-EE5B-562A-15AC-B5D0E1C7F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5" y="5999022"/>
              <a:ext cx="1119448" cy="43592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39">
              <a:extLst>
                <a:ext uri="{FF2B5EF4-FFF2-40B4-BE49-F238E27FC236}">
                  <a16:creationId xmlns:a16="http://schemas.microsoft.com/office/drawing/2014/main" id="{25729F48-D90C-B6E1-EB7E-13AEE1F5B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126" y="6035627"/>
              <a:ext cx="557287" cy="399323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40">
              <a:extLst>
                <a:ext uri="{FF2B5EF4-FFF2-40B4-BE49-F238E27FC236}">
                  <a16:creationId xmlns:a16="http://schemas.microsoft.com/office/drawing/2014/main" id="{8BB51BF2-A131-679A-0ED5-D3887A677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435" y="6246935"/>
              <a:ext cx="123480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41">
              <a:extLst>
                <a:ext uri="{FF2B5EF4-FFF2-40B4-BE49-F238E27FC236}">
                  <a16:creationId xmlns:a16="http://schemas.microsoft.com/office/drawing/2014/main" id="{8A45E90E-E6FE-60A7-488B-F67740EAE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780" y="6093861"/>
              <a:ext cx="141353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42">
              <a:extLst>
                <a:ext uri="{FF2B5EF4-FFF2-40B4-BE49-F238E27FC236}">
                  <a16:creationId xmlns:a16="http://schemas.microsoft.com/office/drawing/2014/main" id="{FF7280DA-699F-697F-4AC6-D77205DB0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396" y="6260246"/>
              <a:ext cx="139728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43">
              <a:extLst>
                <a:ext uri="{FF2B5EF4-FFF2-40B4-BE49-F238E27FC236}">
                  <a16:creationId xmlns:a16="http://schemas.microsoft.com/office/drawing/2014/main" id="{196628A1-997E-D03D-2AEB-1B30CB43D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6741" y="6143776"/>
              <a:ext cx="121856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44">
              <a:extLst>
                <a:ext uri="{FF2B5EF4-FFF2-40B4-BE49-F238E27FC236}">
                  <a16:creationId xmlns:a16="http://schemas.microsoft.com/office/drawing/2014/main" id="{161B6DD5-AB28-6BC0-F9D5-EE9751ABA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469" y="6268565"/>
              <a:ext cx="123480" cy="99831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214610E-F99A-1538-B780-7E98ED435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2918" y="5892536"/>
              <a:ext cx="123480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DAA53706-164E-166A-076B-88AB1FBDD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18" y="5892536"/>
              <a:ext cx="123480" cy="539086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E15FF98-822E-A1BD-E594-AD3AE8563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771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C2A5C46F-AA4E-2082-2803-FC07F59C4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771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FF7A38B-6EBF-DEB5-812F-408ED8950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663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92">
              <a:extLst>
                <a:ext uri="{FF2B5EF4-FFF2-40B4-BE49-F238E27FC236}">
                  <a16:creationId xmlns:a16="http://schemas.microsoft.com/office/drawing/2014/main" id="{8B30ED0C-E2F7-6FDB-5104-9FDC1C5E4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63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3A51255-02BF-3679-E043-C89E8908E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686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3AA09E27-3465-23D0-161A-4B43D5E3E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7686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7E04AF1-2F96-D1D6-F689-EB707A920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9677" y="6088870"/>
              <a:ext cx="878986" cy="163057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D928C297-B68B-6411-D1A7-E76388E6C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677" y="6088870"/>
              <a:ext cx="878986" cy="163057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8" name="5">
            <a:extLst>
              <a:ext uri="{FF2B5EF4-FFF2-40B4-BE49-F238E27FC236}">
                <a16:creationId xmlns:a16="http://schemas.microsoft.com/office/drawing/2014/main" id="{562B7B9F-3E01-99D6-4E51-D921431DF4D1}"/>
              </a:ext>
            </a:extLst>
          </p:cNvPr>
          <p:cNvGrpSpPr/>
          <p:nvPr/>
        </p:nvGrpSpPr>
        <p:grpSpPr>
          <a:xfrm rot="1508151">
            <a:off x="1411054" y="3418392"/>
            <a:ext cx="1392404" cy="768697"/>
            <a:chOff x="6928934" y="5676236"/>
            <a:chExt cx="1392404" cy="768697"/>
          </a:xfrm>
        </p:grpSpPr>
        <p:sp>
          <p:nvSpPr>
            <p:cNvPr id="77" name="Freeform 97">
              <a:extLst>
                <a:ext uri="{FF2B5EF4-FFF2-40B4-BE49-F238E27FC236}">
                  <a16:creationId xmlns:a16="http://schemas.microsoft.com/office/drawing/2014/main" id="{B6A0C121-77E4-4549-66E0-A16507E0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808" y="5676236"/>
              <a:ext cx="1387530" cy="647237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98">
              <a:extLst>
                <a:ext uri="{FF2B5EF4-FFF2-40B4-BE49-F238E27FC236}">
                  <a16:creationId xmlns:a16="http://schemas.microsoft.com/office/drawing/2014/main" id="{9F8A803E-6198-BEE8-CA44-7FE1124A3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934" y="6040618"/>
              <a:ext cx="79613" cy="188015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99">
              <a:extLst>
                <a:ext uri="{FF2B5EF4-FFF2-40B4-BE49-F238E27FC236}">
                  <a16:creationId xmlns:a16="http://schemas.microsoft.com/office/drawing/2014/main" id="{2103FA4C-99A8-66C1-E79A-66885F658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235" y="5774403"/>
              <a:ext cx="544289" cy="163057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3B0EFB0-ADCF-3D14-86B8-0CA748F6F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050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90F6C6D-4744-5E05-D0A3-66AF6C012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88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68CA77F-6BDF-E66B-725E-C67A5AF1E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1891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C0CD1C2-2E4A-6CA1-FBB1-78AD4AD2E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6629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Freeform 105">
            <a:extLst>
              <a:ext uri="{FF2B5EF4-FFF2-40B4-BE49-F238E27FC236}">
                <a16:creationId xmlns:a16="http://schemas.microsoft.com/office/drawing/2014/main" id="{9E7E43FB-36FF-DCF9-09A7-73ED205EDBAE}"/>
              </a:ext>
            </a:extLst>
          </p:cNvPr>
          <p:cNvSpPr>
            <a:spLocks/>
          </p:cNvSpPr>
          <p:nvPr/>
        </p:nvSpPr>
        <p:spPr bwMode="auto">
          <a:xfrm>
            <a:off x="6710154" y="4877087"/>
            <a:ext cx="360693" cy="193006"/>
          </a:xfrm>
          <a:custGeom>
            <a:avLst/>
            <a:gdLst>
              <a:gd name="T0" fmla="*/ 45 w 82"/>
              <a:gd name="T1" fmla="*/ 26 h 43"/>
              <a:gd name="T2" fmla="*/ 19 w 82"/>
              <a:gd name="T3" fmla="*/ 3 h 43"/>
              <a:gd name="T4" fmla="*/ 43 w 82"/>
              <a:gd name="T5" fmla="*/ 41 h 43"/>
              <a:gd name="T6" fmla="*/ 45 w 82"/>
              <a:gd name="T7" fmla="*/ 2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43">
                <a:moveTo>
                  <a:pt x="45" y="26"/>
                </a:moveTo>
                <a:cubicBezTo>
                  <a:pt x="45" y="26"/>
                  <a:pt x="37" y="0"/>
                  <a:pt x="19" y="3"/>
                </a:cubicBezTo>
                <a:cubicBezTo>
                  <a:pt x="0" y="7"/>
                  <a:pt x="5" y="40"/>
                  <a:pt x="43" y="41"/>
                </a:cubicBezTo>
                <a:cubicBezTo>
                  <a:pt x="82" y="43"/>
                  <a:pt x="45" y="26"/>
                  <a:pt x="45" y="2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Freeform 106">
            <a:extLst>
              <a:ext uri="{FF2B5EF4-FFF2-40B4-BE49-F238E27FC236}">
                <a16:creationId xmlns:a16="http://schemas.microsoft.com/office/drawing/2014/main" id="{25B784BA-C75C-690E-4198-D74195F77A13}"/>
              </a:ext>
            </a:extLst>
          </p:cNvPr>
          <p:cNvSpPr>
            <a:spLocks/>
          </p:cNvSpPr>
          <p:nvPr/>
        </p:nvSpPr>
        <p:spPr bwMode="auto">
          <a:xfrm>
            <a:off x="6676034" y="5021842"/>
            <a:ext cx="389938" cy="211309"/>
          </a:xfrm>
          <a:custGeom>
            <a:avLst/>
            <a:gdLst>
              <a:gd name="T0" fmla="*/ 49 w 89"/>
              <a:gd name="T1" fmla="*/ 24 h 47"/>
              <a:gd name="T2" fmla="*/ 18 w 89"/>
              <a:gd name="T3" fmla="*/ 39 h 47"/>
              <a:gd name="T4" fmla="*/ 51 w 89"/>
              <a:gd name="T5" fmla="*/ 9 h 47"/>
              <a:gd name="T6" fmla="*/ 49 w 89"/>
              <a:gd name="T7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47">
                <a:moveTo>
                  <a:pt x="49" y="24"/>
                </a:moveTo>
                <a:cubicBezTo>
                  <a:pt x="49" y="24"/>
                  <a:pt x="35" y="47"/>
                  <a:pt x="18" y="39"/>
                </a:cubicBezTo>
                <a:cubicBezTo>
                  <a:pt x="0" y="31"/>
                  <a:pt x="14" y="0"/>
                  <a:pt x="51" y="9"/>
                </a:cubicBezTo>
                <a:cubicBezTo>
                  <a:pt x="89" y="18"/>
                  <a:pt x="49" y="24"/>
                  <a:pt x="49" y="24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107">
            <a:extLst>
              <a:ext uri="{FF2B5EF4-FFF2-40B4-BE49-F238E27FC236}">
                <a16:creationId xmlns:a16="http://schemas.microsoft.com/office/drawing/2014/main" id="{151E8EDE-513B-A151-C2DF-E42C776F05E7}"/>
              </a:ext>
            </a:extLst>
          </p:cNvPr>
          <p:cNvSpPr>
            <a:spLocks/>
          </p:cNvSpPr>
          <p:nvPr/>
        </p:nvSpPr>
        <p:spPr bwMode="auto">
          <a:xfrm>
            <a:off x="6781642" y="4903709"/>
            <a:ext cx="394813" cy="221292"/>
          </a:xfrm>
          <a:custGeom>
            <a:avLst/>
            <a:gdLst>
              <a:gd name="T0" fmla="*/ 41 w 90"/>
              <a:gd name="T1" fmla="*/ 22 h 49"/>
              <a:gd name="T2" fmla="*/ 73 w 90"/>
              <a:gd name="T3" fmla="*/ 9 h 49"/>
              <a:gd name="T4" fmla="*/ 37 w 90"/>
              <a:gd name="T5" fmla="*/ 37 h 49"/>
              <a:gd name="T6" fmla="*/ 41 w 90"/>
              <a:gd name="T7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9">
                <a:moveTo>
                  <a:pt x="41" y="22"/>
                </a:moveTo>
                <a:cubicBezTo>
                  <a:pt x="41" y="22"/>
                  <a:pt x="57" y="0"/>
                  <a:pt x="73" y="9"/>
                </a:cubicBezTo>
                <a:cubicBezTo>
                  <a:pt x="90" y="19"/>
                  <a:pt x="74" y="49"/>
                  <a:pt x="37" y="37"/>
                </a:cubicBezTo>
                <a:cubicBezTo>
                  <a:pt x="0" y="26"/>
                  <a:pt x="41" y="22"/>
                  <a:pt x="41" y="2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Freeform 108">
            <a:extLst>
              <a:ext uri="{FF2B5EF4-FFF2-40B4-BE49-F238E27FC236}">
                <a16:creationId xmlns:a16="http://schemas.microsoft.com/office/drawing/2014/main" id="{69A157BC-9CD6-436A-7DFF-926CDB205F53}"/>
              </a:ext>
            </a:extLst>
          </p:cNvPr>
          <p:cNvSpPr>
            <a:spLocks/>
          </p:cNvSpPr>
          <p:nvPr/>
        </p:nvSpPr>
        <p:spPr bwMode="auto">
          <a:xfrm>
            <a:off x="6776768" y="5053455"/>
            <a:ext cx="346071" cy="201326"/>
          </a:xfrm>
          <a:custGeom>
            <a:avLst/>
            <a:gdLst>
              <a:gd name="T0" fmla="*/ 36 w 79"/>
              <a:gd name="T1" fmla="*/ 19 h 45"/>
              <a:gd name="T2" fmla="*/ 61 w 79"/>
              <a:gd name="T3" fmla="*/ 43 h 45"/>
              <a:gd name="T4" fmla="*/ 38 w 79"/>
              <a:gd name="T5" fmla="*/ 4 h 45"/>
              <a:gd name="T6" fmla="*/ 36 w 79"/>
              <a:gd name="T7" fmla="*/ 1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5">
                <a:moveTo>
                  <a:pt x="36" y="19"/>
                </a:moveTo>
                <a:cubicBezTo>
                  <a:pt x="36" y="19"/>
                  <a:pt x="42" y="45"/>
                  <a:pt x="61" y="43"/>
                </a:cubicBezTo>
                <a:cubicBezTo>
                  <a:pt x="79" y="41"/>
                  <a:pt x="77" y="8"/>
                  <a:pt x="38" y="4"/>
                </a:cubicBezTo>
                <a:cubicBezTo>
                  <a:pt x="0" y="0"/>
                  <a:pt x="36" y="19"/>
                  <a:pt x="36" y="1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Freeform 109">
            <a:extLst>
              <a:ext uri="{FF2B5EF4-FFF2-40B4-BE49-F238E27FC236}">
                <a16:creationId xmlns:a16="http://schemas.microsoft.com/office/drawing/2014/main" id="{4DC9521E-3513-53CF-3C8C-5623A3851F2F}"/>
              </a:ext>
            </a:extLst>
          </p:cNvPr>
          <p:cNvSpPr>
            <a:spLocks/>
          </p:cNvSpPr>
          <p:nvPr/>
        </p:nvSpPr>
        <p:spPr bwMode="auto">
          <a:xfrm>
            <a:off x="6856381" y="5337193"/>
            <a:ext cx="144603" cy="246249"/>
          </a:xfrm>
          <a:custGeom>
            <a:avLst/>
            <a:gdLst>
              <a:gd name="T0" fmla="*/ 31 w 33"/>
              <a:gd name="T1" fmla="*/ 30 h 55"/>
              <a:gd name="T2" fmla="*/ 12 w 33"/>
              <a:gd name="T3" fmla="*/ 54 h 55"/>
              <a:gd name="T4" fmla="*/ 3 w 33"/>
              <a:gd name="T5" fmla="*/ 25 h 55"/>
              <a:gd name="T6" fmla="*/ 21 w 33"/>
              <a:gd name="T7" fmla="*/ 1 h 55"/>
              <a:gd name="T8" fmla="*/ 31 w 33"/>
              <a:gd name="T9" fmla="*/ 3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5">
                <a:moveTo>
                  <a:pt x="31" y="30"/>
                </a:moveTo>
                <a:cubicBezTo>
                  <a:pt x="28" y="44"/>
                  <a:pt x="20" y="55"/>
                  <a:pt x="12" y="54"/>
                </a:cubicBezTo>
                <a:cubicBezTo>
                  <a:pt x="4" y="53"/>
                  <a:pt x="0" y="40"/>
                  <a:pt x="3" y="25"/>
                </a:cubicBezTo>
                <a:cubicBezTo>
                  <a:pt x="5" y="10"/>
                  <a:pt x="13" y="0"/>
                  <a:pt x="21" y="1"/>
                </a:cubicBezTo>
                <a:cubicBezTo>
                  <a:pt x="29" y="2"/>
                  <a:pt x="33" y="15"/>
                  <a:pt x="31" y="30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Freeform 110">
            <a:extLst>
              <a:ext uri="{FF2B5EF4-FFF2-40B4-BE49-F238E27FC236}">
                <a16:creationId xmlns:a16="http://schemas.microsoft.com/office/drawing/2014/main" id="{3AD25AB9-10EB-2F04-A17F-A6BA4BB73E38}"/>
              </a:ext>
            </a:extLst>
          </p:cNvPr>
          <p:cNvSpPr>
            <a:spLocks/>
          </p:cNvSpPr>
          <p:nvPr/>
        </p:nvSpPr>
        <p:spPr bwMode="auto">
          <a:xfrm>
            <a:off x="6872628" y="5382117"/>
            <a:ext cx="118607" cy="66554"/>
          </a:xfrm>
          <a:custGeom>
            <a:avLst/>
            <a:gdLst>
              <a:gd name="T0" fmla="*/ 27 w 27"/>
              <a:gd name="T1" fmla="*/ 15 h 15"/>
              <a:gd name="T2" fmla="*/ 27 w 27"/>
              <a:gd name="T3" fmla="*/ 4 h 15"/>
              <a:gd name="T4" fmla="*/ 4 w 27"/>
              <a:gd name="T5" fmla="*/ 0 h 15"/>
              <a:gd name="T6" fmla="*/ 0 w 27"/>
              <a:gd name="T7" fmla="*/ 10 h 15"/>
              <a:gd name="T8" fmla="*/ 27 w 27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5">
                <a:moveTo>
                  <a:pt x="27" y="15"/>
                </a:moveTo>
                <a:cubicBezTo>
                  <a:pt x="27" y="11"/>
                  <a:pt x="27" y="7"/>
                  <a:pt x="27" y="4"/>
                </a:cubicBezTo>
                <a:cubicBezTo>
                  <a:pt x="4" y="0"/>
                  <a:pt x="4" y="0"/>
                  <a:pt x="4" y="0"/>
                </a:cubicBezTo>
                <a:cubicBezTo>
                  <a:pt x="2" y="3"/>
                  <a:pt x="1" y="6"/>
                  <a:pt x="0" y="10"/>
                </a:cubicBezTo>
                <a:lnTo>
                  <a:pt x="27" y="15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Freeform 111">
            <a:extLst>
              <a:ext uri="{FF2B5EF4-FFF2-40B4-BE49-F238E27FC236}">
                <a16:creationId xmlns:a16="http://schemas.microsoft.com/office/drawing/2014/main" id="{EFB1B7E5-46B0-1056-9939-AC5EA2A2A6D3}"/>
              </a:ext>
            </a:extLst>
          </p:cNvPr>
          <p:cNvSpPr>
            <a:spLocks/>
          </p:cNvSpPr>
          <p:nvPr/>
        </p:nvSpPr>
        <p:spPr bwMode="auto">
          <a:xfrm>
            <a:off x="6864504" y="5493595"/>
            <a:ext cx="113732" cy="63226"/>
          </a:xfrm>
          <a:custGeom>
            <a:avLst/>
            <a:gdLst>
              <a:gd name="T0" fmla="*/ 20 w 26"/>
              <a:gd name="T1" fmla="*/ 14 h 14"/>
              <a:gd name="T2" fmla="*/ 26 w 26"/>
              <a:gd name="T3" fmla="*/ 5 h 14"/>
              <a:gd name="T4" fmla="*/ 0 w 26"/>
              <a:gd name="T5" fmla="*/ 0 h 14"/>
              <a:gd name="T6" fmla="*/ 2 w 26"/>
              <a:gd name="T7" fmla="*/ 11 h 14"/>
              <a:gd name="T8" fmla="*/ 20 w 26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4">
                <a:moveTo>
                  <a:pt x="20" y="14"/>
                </a:moveTo>
                <a:cubicBezTo>
                  <a:pt x="22" y="12"/>
                  <a:pt x="24" y="9"/>
                  <a:pt x="26" y="5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1" y="8"/>
                  <a:pt x="2" y="11"/>
                </a:cubicBezTo>
                <a:lnTo>
                  <a:pt x="20" y="1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Freeform 112">
            <a:extLst>
              <a:ext uri="{FF2B5EF4-FFF2-40B4-BE49-F238E27FC236}">
                <a16:creationId xmlns:a16="http://schemas.microsoft.com/office/drawing/2014/main" id="{A0C7614A-02CC-880D-883F-B6873E1333A5}"/>
              </a:ext>
            </a:extLst>
          </p:cNvPr>
          <p:cNvSpPr>
            <a:spLocks/>
          </p:cNvSpPr>
          <p:nvPr/>
        </p:nvSpPr>
        <p:spPr bwMode="auto">
          <a:xfrm>
            <a:off x="4437138" y="4685177"/>
            <a:ext cx="227464" cy="381021"/>
          </a:xfrm>
          <a:custGeom>
            <a:avLst/>
            <a:gdLst>
              <a:gd name="T0" fmla="*/ 37 w 52"/>
              <a:gd name="T1" fmla="*/ 46 h 85"/>
              <a:gd name="T2" fmla="*/ 37 w 52"/>
              <a:gd name="T3" fmla="*/ 12 h 85"/>
              <a:gd name="T4" fmla="*/ 24 w 52"/>
              <a:gd name="T5" fmla="*/ 55 h 85"/>
              <a:gd name="T6" fmla="*/ 37 w 52"/>
              <a:gd name="T7" fmla="*/ 4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5">
                <a:moveTo>
                  <a:pt x="37" y="46"/>
                </a:moveTo>
                <a:cubicBezTo>
                  <a:pt x="37" y="46"/>
                  <a:pt x="52" y="24"/>
                  <a:pt x="37" y="12"/>
                </a:cubicBezTo>
                <a:cubicBezTo>
                  <a:pt x="22" y="0"/>
                  <a:pt x="0" y="25"/>
                  <a:pt x="24" y="55"/>
                </a:cubicBezTo>
                <a:cubicBezTo>
                  <a:pt x="48" y="85"/>
                  <a:pt x="37" y="46"/>
                  <a:pt x="37" y="4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Freeform 113">
            <a:extLst>
              <a:ext uri="{FF2B5EF4-FFF2-40B4-BE49-F238E27FC236}">
                <a16:creationId xmlns:a16="http://schemas.microsoft.com/office/drawing/2014/main" id="{9DF95C11-1028-FAF4-F754-5FA82617BC43}"/>
              </a:ext>
            </a:extLst>
          </p:cNvPr>
          <p:cNvSpPr>
            <a:spLocks/>
          </p:cNvSpPr>
          <p:nvPr/>
        </p:nvSpPr>
        <p:spPr bwMode="auto">
          <a:xfrm>
            <a:off x="4321782" y="4780016"/>
            <a:ext cx="298953" cy="304484"/>
          </a:xfrm>
          <a:custGeom>
            <a:avLst/>
            <a:gdLst>
              <a:gd name="T0" fmla="*/ 37 w 68"/>
              <a:gd name="T1" fmla="*/ 42 h 68"/>
              <a:gd name="T2" fmla="*/ 6 w 68"/>
              <a:gd name="T3" fmla="*/ 28 h 68"/>
              <a:gd name="T4" fmla="*/ 50 w 68"/>
              <a:gd name="T5" fmla="*/ 34 h 68"/>
              <a:gd name="T6" fmla="*/ 37 w 68"/>
              <a:gd name="T7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37" y="42"/>
                </a:moveTo>
                <a:cubicBezTo>
                  <a:pt x="37" y="42"/>
                  <a:pt x="11" y="46"/>
                  <a:pt x="6" y="28"/>
                </a:cubicBezTo>
                <a:cubicBezTo>
                  <a:pt x="0" y="10"/>
                  <a:pt x="33" y="0"/>
                  <a:pt x="50" y="34"/>
                </a:cubicBezTo>
                <a:cubicBezTo>
                  <a:pt x="68" y="68"/>
                  <a:pt x="37" y="42"/>
                  <a:pt x="37" y="4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Freeform 114">
            <a:extLst>
              <a:ext uri="{FF2B5EF4-FFF2-40B4-BE49-F238E27FC236}">
                <a16:creationId xmlns:a16="http://schemas.microsoft.com/office/drawing/2014/main" id="{A3918A31-AEBD-EDF5-B8AD-A739DD12814D}"/>
              </a:ext>
            </a:extLst>
          </p:cNvPr>
          <p:cNvSpPr>
            <a:spLocks/>
          </p:cNvSpPr>
          <p:nvPr/>
        </p:nvSpPr>
        <p:spPr bwMode="auto">
          <a:xfrm>
            <a:off x="4497254" y="4809966"/>
            <a:ext cx="281081" cy="319458"/>
          </a:xfrm>
          <a:custGeom>
            <a:avLst/>
            <a:gdLst>
              <a:gd name="T0" fmla="*/ 29 w 64"/>
              <a:gd name="T1" fmla="*/ 29 h 71"/>
              <a:gd name="T2" fmla="*/ 60 w 64"/>
              <a:gd name="T3" fmla="*/ 45 h 71"/>
              <a:gd name="T4" fmla="*/ 15 w 64"/>
              <a:gd name="T5" fmla="*/ 36 h 71"/>
              <a:gd name="T6" fmla="*/ 29 w 64"/>
              <a:gd name="T7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71">
                <a:moveTo>
                  <a:pt x="29" y="29"/>
                </a:moveTo>
                <a:cubicBezTo>
                  <a:pt x="29" y="29"/>
                  <a:pt x="56" y="26"/>
                  <a:pt x="60" y="45"/>
                </a:cubicBezTo>
                <a:cubicBezTo>
                  <a:pt x="64" y="64"/>
                  <a:pt x="31" y="71"/>
                  <a:pt x="15" y="36"/>
                </a:cubicBezTo>
                <a:cubicBezTo>
                  <a:pt x="0" y="0"/>
                  <a:pt x="29" y="29"/>
                  <a:pt x="29" y="2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Freeform 115">
            <a:extLst>
              <a:ext uri="{FF2B5EF4-FFF2-40B4-BE49-F238E27FC236}">
                <a16:creationId xmlns:a16="http://schemas.microsoft.com/office/drawing/2014/main" id="{3A707854-B72E-A992-EED3-64CBC679B6E3}"/>
              </a:ext>
            </a:extLst>
          </p:cNvPr>
          <p:cNvSpPr>
            <a:spLocks/>
          </p:cNvSpPr>
          <p:nvPr/>
        </p:nvSpPr>
        <p:spPr bwMode="auto">
          <a:xfrm>
            <a:off x="4437138" y="4828267"/>
            <a:ext cx="227464" cy="391004"/>
          </a:xfrm>
          <a:custGeom>
            <a:avLst/>
            <a:gdLst>
              <a:gd name="T0" fmla="*/ 17 w 52"/>
              <a:gd name="T1" fmla="*/ 40 h 87"/>
              <a:gd name="T2" fmla="*/ 14 w 52"/>
              <a:gd name="T3" fmla="*/ 74 h 87"/>
              <a:gd name="T4" fmla="*/ 30 w 52"/>
              <a:gd name="T5" fmla="*/ 32 h 87"/>
              <a:gd name="T6" fmla="*/ 17 w 52"/>
              <a:gd name="T7" fmla="*/ 4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7">
                <a:moveTo>
                  <a:pt x="17" y="40"/>
                </a:moveTo>
                <a:cubicBezTo>
                  <a:pt x="17" y="40"/>
                  <a:pt x="0" y="61"/>
                  <a:pt x="14" y="74"/>
                </a:cubicBezTo>
                <a:cubicBezTo>
                  <a:pt x="28" y="87"/>
                  <a:pt x="52" y="64"/>
                  <a:pt x="30" y="32"/>
                </a:cubicBezTo>
                <a:cubicBezTo>
                  <a:pt x="8" y="0"/>
                  <a:pt x="17" y="40"/>
                  <a:pt x="17" y="40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Freeform 116">
            <a:extLst>
              <a:ext uri="{FF2B5EF4-FFF2-40B4-BE49-F238E27FC236}">
                <a16:creationId xmlns:a16="http://schemas.microsoft.com/office/drawing/2014/main" id="{82370955-F9A7-F4FF-239F-EFBE7D1FCBD8}"/>
              </a:ext>
            </a:extLst>
          </p:cNvPr>
          <p:cNvSpPr>
            <a:spLocks/>
          </p:cNvSpPr>
          <p:nvPr/>
        </p:nvSpPr>
        <p:spPr bwMode="auto">
          <a:xfrm>
            <a:off x="4437138" y="4864872"/>
            <a:ext cx="240462" cy="184687"/>
          </a:xfrm>
          <a:custGeom>
            <a:avLst/>
            <a:gdLst>
              <a:gd name="T0" fmla="*/ 35 w 55"/>
              <a:gd name="T1" fmla="*/ 33 h 41"/>
              <a:gd name="T2" fmla="*/ 4 w 55"/>
              <a:gd name="T3" fmla="*/ 35 h 41"/>
              <a:gd name="T4" fmla="*/ 20 w 55"/>
              <a:gd name="T5" fmla="*/ 9 h 41"/>
              <a:gd name="T6" fmla="*/ 51 w 55"/>
              <a:gd name="T7" fmla="*/ 7 h 41"/>
              <a:gd name="T8" fmla="*/ 35 w 55"/>
              <a:gd name="T9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1">
                <a:moveTo>
                  <a:pt x="35" y="33"/>
                </a:moveTo>
                <a:cubicBezTo>
                  <a:pt x="22" y="40"/>
                  <a:pt x="8" y="41"/>
                  <a:pt x="4" y="35"/>
                </a:cubicBezTo>
                <a:cubicBezTo>
                  <a:pt x="0" y="28"/>
                  <a:pt x="7" y="16"/>
                  <a:pt x="20" y="9"/>
                </a:cubicBezTo>
                <a:cubicBezTo>
                  <a:pt x="33" y="1"/>
                  <a:pt x="46" y="0"/>
                  <a:pt x="51" y="7"/>
                </a:cubicBezTo>
                <a:cubicBezTo>
                  <a:pt x="55" y="13"/>
                  <a:pt x="47" y="25"/>
                  <a:pt x="35" y="33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Freeform 117">
            <a:extLst>
              <a:ext uri="{FF2B5EF4-FFF2-40B4-BE49-F238E27FC236}">
                <a16:creationId xmlns:a16="http://schemas.microsoft.com/office/drawing/2014/main" id="{F4F29036-0697-FB45-DDDA-EDB262A37CBD}"/>
              </a:ext>
            </a:extLst>
          </p:cNvPr>
          <p:cNvSpPr>
            <a:spLocks/>
          </p:cNvSpPr>
          <p:nvPr/>
        </p:nvSpPr>
        <p:spPr bwMode="auto">
          <a:xfrm>
            <a:off x="4545996" y="4878183"/>
            <a:ext cx="97485" cy="121461"/>
          </a:xfrm>
          <a:custGeom>
            <a:avLst/>
            <a:gdLst>
              <a:gd name="T0" fmla="*/ 14 w 22"/>
              <a:gd name="T1" fmla="*/ 27 h 27"/>
              <a:gd name="T2" fmla="*/ 22 w 22"/>
              <a:gd name="T3" fmla="*/ 20 h 27"/>
              <a:gd name="T4" fmla="*/ 10 w 22"/>
              <a:gd name="T5" fmla="*/ 0 h 27"/>
              <a:gd name="T6" fmla="*/ 0 w 22"/>
              <a:gd name="T7" fmla="*/ 3 h 27"/>
              <a:gd name="T8" fmla="*/ 14 w 22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7">
                <a:moveTo>
                  <a:pt x="14" y="27"/>
                </a:moveTo>
                <a:cubicBezTo>
                  <a:pt x="17" y="25"/>
                  <a:pt x="20" y="22"/>
                  <a:pt x="22" y="2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3" y="2"/>
                  <a:pt x="0" y="3"/>
                </a:cubicBezTo>
                <a:lnTo>
                  <a:pt x="14" y="27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Freeform 118">
            <a:extLst>
              <a:ext uri="{FF2B5EF4-FFF2-40B4-BE49-F238E27FC236}">
                <a16:creationId xmlns:a16="http://schemas.microsoft.com/office/drawing/2014/main" id="{FBE5D135-E3D5-FCC3-3564-021EEF44E03B}"/>
              </a:ext>
            </a:extLst>
          </p:cNvPr>
          <p:cNvSpPr>
            <a:spLocks/>
          </p:cNvSpPr>
          <p:nvPr/>
        </p:nvSpPr>
        <p:spPr bwMode="auto">
          <a:xfrm>
            <a:off x="4458260" y="4931426"/>
            <a:ext cx="87736" cy="108151"/>
          </a:xfrm>
          <a:custGeom>
            <a:avLst/>
            <a:gdLst>
              <a:gd name="T0" fmla="*/ 10 w 20"/>
              <a:gd name="T1" fmla="*/ 24 h 24"/>
              <a:gd name="T2" fmla="*/ 20 w 20"/>
              <a:gd name="T3" fmla="*/ 22 h 24"/>
              <a:gd name="T4" fmla="*/ 7 w 20"/>
              <a:gd name="T5" fmla="*/ 0 h 24"/>
              <a:gd name="T6" fmla="*/ 0 w 20"/>
              <a:gd name="T7" fmla="*/ 8 h 24"/>
              <a:gd name="T8" fmla="*/ 10 w 20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4">
                <a:moveTo>
                  <a:pt x="10" y="24"/>
                </a:moveTo>
                <a:cubicBezTo>
                  <a:pt x="13" y="24"/>
                  <a:pt x="17" y="23"/>
                  <a:pt x="20" y="22"/>
                </a:cubicBezTo>
                <a:cubicBezTo>
                  <a:pt x="7" y="0"/>
                  <a:pt x="7" y="0"/>
                  <a:pt x="7" y="0"/>
                </a:cubicBezTo>
                <a:cubicBezTo>
                  <a:pt x="4" y="3"/>
                  <a:pt x="2" y="6"/>
                  <a:pt x="0" y="8"/>
                </a:cubicBezTo>
                <a:lnTo>
                  <a:pt x="10" y="2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73" name="126">
            <a:extLst>
              <a:ext uri="{FF2B5EF4-FFF2-40B4-BE49-F238E27FC236}">
                <a16:creationId xmlns:a16="http://schemas.microsoft.com/office/drawing/2014/main" id="{7122A1C4-8F17-45C7-897A-CE1AEA44D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8" t="10184" r="31686" b="11175"/>
          <a:stretch/>
        </p:blipFill>
        <p:spPr>
          <a:xfrm>
            <a:off x="8809407" y="3557226"/>
            <a:ext cx="2178755" cy="3093155"/>
          </a:xfrm>
          <a:prstGeom prst="rect">
            <a:avLst/>
          </a:prstGeom>
        </p:spPr>
      </p:pic>
      <p:pic>
        <p:nvPicPr>
          <p:cNvPr id="74" name="128">
            <a:extLst>
              <a:ext uri="{FF2B5EF4-FFF2-40B4-BE49-F238E27FC236}">
                <a16:creationId xmlns:a16="http://schemas.microsoft.com/office/drawing/2014/main" id="{9118F3DA-61E4-F6B6-DB5E-20C8FA1629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61" t="8272" r="39317" b="4156"/>
          <a:stretch/>
        </p:blipFill>
        <p:spPr>
          <a:xfrm>
            <a:off x="7724280" y="3955456"/>
            <a:ext cx="1318888" cy="2723525"/>
          </a:xfrm>
          <a:prstGeom prst="rect">
            <a:avLst/>
          </a:prstGeom>
        </p:spPr>
      </p:pic>
      <p:sp>
        <p:nvSpPr>
          <p:cNvPr id="75" name="13">
            <a:extLst>
              <a:ext uri="{FF2B5EF4-FFF2-40B4-BE49-F238E27FC236}">
                <a16:creationId xmlns:a16="http://schemas.microsoft.com/office/drawing/2014/main" id="{3D23584E-D063-641C-B5B7-DBCE6936E663}"/>
              </a:ext>
            </a:extLst>
          </p:cNvPr>
          <p:cNvSpPr/>
          <p:nvPr/>
        </p:nvSpPr>
        <p:spPr>
          <a:xfrm>
            <a:off x="3472963" y="260049"/>
            <a:ext cx="6215163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 TIỂU HỌC PHÚC LỢI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6" name="13">
            <a:extLst>
              <a:ext uri="{FF2B5EF4-FFF2-40B4-BE49-F238E27FC236}">
                <a16:creationId xmlns:a16="http://schemas.microsoft.com/office/drawing/2014/main" id="{1811AD61-87EC-9D4E-853F-19AB418D02B0}"/>
              </a:ext>
            </a:extLst>
          </p:cNvPr>
          <p:cNvSpPr/>
          <p:nvPr/>
        </p:nvSpPr>
        <p:spPr>
          <a:xfrm>
            <a:off x="2669098" y="2286433"/>
            <a:ext cx="8494633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MÔN TIẾNG VIỆT 1</a:t>
            </a:r>
            <a:endParaRPr lang="zh-CN" altLang="en-US" sz="7200" b="1" dirty="0">
              <a:ln w="12700" cmpd="sng">
                <a:noFill/>
                <a:prstDash val="solid"/>
              </a:ln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48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C25C7A-90B6-4C8A-ABA4-B44142544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DD86524-6C2A-43F7-9DAF-425FE740B2CD}"/>
              </a:ext>
            </a:extLst>
          </p:cNvPr>
          <p:cNvGrpSpPr/>
          <p:nvPr/>
        </p:nvGrpSpPr>
        <p:grpSpPr>
          <a:xfrm>
            <a:off x="1039645" y="1007765"/>
            <a:ext cx="2047522" cy="2013781"/>
            <a:chOff x="3944257" y="1342454"/>
            <a:chExt cx="4386849" cy="3267673"/>
          </a:xfrm>
        </p:grpSpPr>
        <p:sp>
          <p:nvSpPr>
            <p:cNvPr id="17" name="Rectangle: Rounded Corners 1">
              <a:extLst>
                <a:ext uri="{FF2B5EF4-FFF2-40B4-BE49-F238E27FC236}">
                  <a16:creationId xmlns:a16="http://schemas.microsoft.com/office/drawing/2014/main" id="{95510A39-6535-42D1-ABD6-D1D46CFBD69A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FF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12F41B-81F7-4C5F-AAE7-435122466F51}"/>
                </a:ext>
              </a:extLst>
            </p:cNvPr>
            <p:cNvSpPr txBox="1"/>
            <p:nvPr/>
          </p:nvSpPr>
          <p:spPr>
            <a:xfrm>
              <a:off x="4183807" y="1342454"/>
              <a:ext cx="4147299" cy="3184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</a:t>
              </a:r>
              <a:r>
                <a:rPr lang="vi-VN" sz="12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endParaRPr lang="en-GB" sz="12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8476A94-DFE0-42C6-8F4B-F04CF2ED14A6}"/>
              </a:ext>
            </a:extLst>
          </p:cNvPr>
          <p:cNvGrpSpPr/>
          <p:nvPr/>
        </p:nvGrpSpPr>
        <p:grpSpPr>
          <a:xfrm>
            <a:off x="3744249" y="1007765"/>
            <a:ext cx="2076702" cy="2013781"/>
            <a:chOff x="3944257" y="1342454"/>
            <a:chExt cx="4449368" cy="3267673"/>
          </a:xfrm>
        </p:grpSpPr>
        <p:sp>
          <p:nvSpPr>
            <p:cNvPr id="20" name="Rectangle: Rounded Corners 1">
              <a:extLst>
                <a:ext uri="{FF2B5EF4-FFF2-40B4-BE49-F238E27FC236}">
                  <a16:creationId xmlns:a16="http://schemas.microsoft.com/office/drawing/2014/main" id="{ABE96839-10E0-4185-960F-7B07CB9F28BB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FF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82AE0C-FCB2-48E5-89C4-B0A53DA7E7AD}"/>
                </a:ext>
              </a:extLst>
            </p:cNvPr>
            <p:cNvSpPr txBox="1"/>
            <p:nvPr/>
          </p:nvSpPr>
          <p:spPr>
            <a:xfrm>
              <a:off x="4246326" y="1342454"/>
              <a:ext cx="4147299" cy="3184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ê</a:t>
              </a:r>
              <a:r>
                <a:rPr lang="vi-VN" sz="12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endParaRPr lang="en-GB" sz="12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B2E190-1EE9-4A3E-B1A3-9DB4E268E2B7}"/>
              </a:ext>
            </a:extLst>
          </p:cNvPr>
          <p:cNvGrpSpPr/>
          <p:nvPr/>
        </p:nvGrpSpPr>
        <p:grpSpPr>
          <a:xfrm>
            <a:off x="6478033" y="1007765"/>
            <a:ext cx="2008613" cy="2013781"/>
            <a:chOff x="3944257" y="1342454"/>
            <a:chExt cx="4303486" cy="3267673"/>
          </a:xfrm>
        </p:grpSpPr>
        <p:sp>
          <p:nvSpPr>
            <p:cNvPr id="23" name="Rectangle: Rounded Corners 1">
              <a:extLst>
                <a:ext uri="{FF2B5EF4-FFF2-40B4-BE49-F238E27FC236}">
                  <a16:creationId xmlns:a16="http://schemas.microsoft.com/office/drawing/2014/main" id="{AA37CE3C-59C8-4D7C-AEDA-29C2BCB9D5F0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FF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8E840FA-16D6-40AB-8631-396CC108F08F}"/>
                </a:ext>
              </a:extLst>
            </p:cNvPr>
            <p:cNvSpPr txBox="1"/>
            <p:nvPr/>
          </p:nvSpPr>
          <p:spPr>
            <a:xfrm>
              <a:off x="4600644" y="1342454"/>
              <a:ext cx="3036084" cy="3184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i</a:t>
              </a:r>
              <a:r>
                <a:rPr lang="vi-VN" sz="12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endParaRPr lang="en-GB" sz="12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68FE9D-60BD-4AC8-BB62-0415A6B63E04}"/>
              </a:ext>
            </a:extLst>
          </p:cNvPr>
          <p:cNvGrpSpPr/>
          <p:nvPr/>
        </p:nvGrpSpPr>
        <p:grpSpPr>
          <a:xfrm>
            <a:off x="9143728" y="1007765"/>
            <a:ext cx="2008613" cy="2013781"/>
            <a:chOff x="3944257" y="1342454"/>
            <a:chExt cx="4303486" cy="3267673"/>
          </a:xfrm>
        </p:grpSpPr>
        <p:sp>
          <p:nvSpPr>
            <p:cNvPr id="26" name="Rectangle: Rounded Corners 1">
              <a:extLst>
                <a:ext uri="{FF2B5EF4-FFF2-40B4-BE49-F238E27FC236}">
                  <a16:creationId xmlns:a16="http://schemas.microsoft.com/office/drawing/2014/main" id="{67ABAFA1-A35E-461A-B7E4-5E1E1907A708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FF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E130785-BCC5-4D24-9B53-00C595B7BE17}"/>
                </a:ext>
              </a:extLst>
            </p:cNvPr>
            <p:cNvSpPr txBox="1"/>
            <p:nvPr/>
          </p:nvSpPr>
          <p:spPr>
            <a:xfrm>
              <a:off x="4037919" y="1342454"/>
              <a:ext cx="3973618" cy="3146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</a:t>
              </a:r>
              <a:r>
                <a:rPr lang="vi-VN" sz="12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endParaRPr lang="en-GB" sz="12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aphicFrame>
        <p:nvGraphicFramePr>
          <p:cNvPr id="29" name="Table 5">
            <a:extLst>
              <a:ext uri="{FF2B5EF4-FFF2-40B4-BE49-F238E27FC236}">
                <a16:creationId xmlns:a16="http://schemas.microsoft.com/office/drawing/2014/main" id="{410C7BC5-3F48-420C-A15D-EA95BD1A59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69834"/>
              </p:ext>
            </p:extLst>
          </p:nvPr>
        </p:nvGraphicFramePr>
        <p:xfrm>
          <a:off x="3882790" y="3423639"/>
          <a:ext cx="4603856" cy="298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928">
                  <a:extLst>
                    <a:ext uri="{9D8B030D-6E8A-4147-A177-3AD203B41FA5}">
                      <a16:colId xmlns:a16="http://schemas.microsoft.com/office/drawing/2014/main" val="2230665530"/>
                    </a:ext>
                  </a:extLst>
                </a:gridCol>
                <a:gridCol w="2301928">
                  <a:extLst>
                    <a:ext uri="{9D8B030D-6E8A-4147-A177-3AD203B41FA5}">
                      <a16:colId xmlns:a16="http://schemas.microsoft.com/office/drawing/2014/main" val="3548881838"/>
                    </a:ext>
                  </a:extLst>
                </a:gridCol>
              </a:tblGrid>
              <a:tr h="1490903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325200"/>
                  </a:ext>
                </a:extLst>
              </a:tr>
              <a:tr h="1490903">
                <a:tc gridSpan="2"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793388"/>
                  </a:ext>
                </a:extLst>
              </a:tr>
            </a:tbl>
          </a:graphicData>
        </a:graphic>
      </p:graphicFrame>
      <p:sp>
        <p:nvSpPr>
          <p:cNvPr id="30" name="Text Box 66">
            <a:extLst>
              <a:ext uri="{FF2B5EF4-FFF2-40B4-BE49-F238E27FC236}">
                <a16:creationId xmlns:a16="http://schemas.microsoft.com/office/drawing/2014/main" id="{BF255953-FEB3-4967-8565-0E847BBC2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898" y="3328241"/>
            <a:ext cx="164055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endParaRPr lang="vi-VN" sz="10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 Box 66">
            <a:extLst>
              <a:ext uri="{FF2B5EF4-FFF2-40B4-BE49-F238E27FC236}">
                <a16:creationId xmlns:a16="http://schemas.microsoft.com/office/drawing/2014/main" id="{59289DF0-51C4-4CCD-9221-A86B9D5D3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407" y="3328241"/>
            <a:ext cx="177321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en</a:t>
            </a:r>
            <a:endParaRPr lang="vi-VN" sz="100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B992822-398E-4B06-B430-292ED8B3864E}"/>
              </a:ext>
            </a:extLst>
          </p:cNvPr>
          <p:cNvGrpSpPr/>
          <p:nvPr/>
        </p:nvGrpSpPr>
        <p:grpSpPr>
          <a:xfrm>
            <a:off x="4764249" y="4734727"/>
            <a:ext cx="2840223" cy="1632390"/>
            <a:chOff x="4764249" y="4734727"/>
            <a:chExt cx="2840223" cy="1632390"/>
          </a:xfrm>
        </p:grpSpPr>
        <p:sp>
          <p:nvSpPr>
            <p:cNvPr id="33" name="Text Box 66">
              <a:extLst>
                <a:ext uri="{FF2B5EF4-FFF2-40B4-BE49-F238E27FC236}">
                  <a16:creationId xmlns:a16="http://schemas.microsoft.com/office/drawing/2014/main" id="{42DF5C08-DA32-41D0-8777-470A99639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4249" y="4735901"/>
              <a:ext cx="2840223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0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mèn</a:t>
              </a:r>
              <a:endParaRPr lang="vi-VN" sz="10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4" name="Text Box 66">
              <a:extLst>
                <a:ext uri="{FF2B5EF4-FFF2-40B4-BE49-F238E27FC236}">
                  <a16:creationId xmlns:a16="http://schemas.microsoft.com/office/drawing/2014/main" id="{09AD4DE7-BCE8-4882-8282-F66661F631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6190" y="4734727"/>
              <a:ext cx="1773213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0000" dirty="0" err="1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en</a:t>
              </a:r>
              <a:endParaRPr lang="vi-VN" sz="10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018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87F36-37E9-4368-8309-E0759CB68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363358F6-0268-4DC4-ACAA-082CB545A4F3}"/>
              </a:ext>
            </a:extLst>
          </p:cNvPr>
          <p:cNvGrpSpPr/>
          <p:nvPr/>
        </p:nvGrpSpPr>
        <p:grpSpPr>
          <a:xfrm>
            <a:off x="649877" y="1562100"/>
            <a:ext cx="4988463" cy="1902094"/>
            <a:chOff x="649877" y="1949222"/>
            <a:chExt cx="4988463" cy="1902094"/>
          </a:xfrm>
        </p:grpSpPr>
        <p:sp>
          <p:nvSpPr>
            <p:cNvPr id="10" name="2">
              <a:extLst>
                <a:ext uri="{FF2B5EF4-FFF2-40B4-BE49-F238E27FC236}">
                  <a16:creationId xmlns:a16="http://schemas.microsoft.com/office/drawing/2014/main" id="{37D2E314-8077-4119-8239-E94E03C44A44}"/>
                </a:ext>
              </a:extLst>
            </p:cNvPr>
            <p:cNvSpPr/>
            <p:nvPr/>
          </p:nvSpPr>
          <p:spPr>
            <a:xfrm>
              <a:off x="649877" y="1949222"/>
              <a:ext cx="4816374" cy="1902094"/>
            </a:xfrm>
            <a:custGeom>
              <a:avLst/>
              <a:gdLst>
                <a:gd name="connsiteX0" fmla="*/ 0 w 4816374"/>
                <a:gd name="connsiteY0" fmla="*/ 71386 h 1902094"/>
                <a:gd name="connsiteX1" fmla="*/ 71386 w 4816374"/>
                <a:gd name="connsiteY1" fmla="*/ 0 h 1902094"/>
                <a:gd name="connsiteX2" fmla="*/ 515378 w 4816374"/>
                <a:gd name="connsiteY2" fmla="*/ 0 h 1902094"/>
                <a:gd name="connsiteX3" fmla="*/ 959370 w 4816374"/>
                <a:gd name="connsiteY3" fmla="*/ 0 h 1902094"/>
                <a:gd name="connsiteX4" fmla="*/ 1496835 w 4816374"/>
                <a:gd name="connsiteY4" fmla="*/ 0 h 1902094"/>
                <a:gd name="connsiteX5" fmla="*/ 2081035 w 4816374"/>
                <a:gd name="connsiteY5" fmla="*/ 0 h 1902094"/>
                <a:gd name="connsiteX6" fmla="*/ 2525027 w 4816374"/>
                <a:gd name="connsiteY6" fmla="*/ 0 h 1902094"/>
                <a:gd name="connsiteX7" fmla="*/ 3109227 w 4816374"/>
                <a:gd name="connsiteY7" fmla="*/ 0 h 1902094"/>
                <a:gd name="connsiteX8" fmla="*/ 3553219 w 4816374"/>
                <a:gd name="connsiteY8" fmla="*/ 0 h 1902094"/>
                <a:gd name="connsiteX9" fmla="*/ 4184156 w 4816374"/>
                <a:gd name="connsiteY9" fmla="*/ 0 h 1902094"/>
                <a:gd name="connsiteX10" fmla="*/ 4744988 w 4816374"/>
                <a:gd name="connsiteY10" fmla="*/ 0 h 1902094"/>
                <a:gd name="connsiteX11" fmla="*/ 4816374 w 4816374"/>
                <a:gd name="connsiteY11" fmla="*/ 71386 h 1902094"/>
                <a:gd name="connsiteX12" fmla="*/ 4816374 w 4816374"/>
                <a:gd name="connsiteY12" fmla="*/ 693013 h 1902094"/>
                <a:gd name="connsiteX13" fmla="*/ 4816374 w 4816374"/>
                <a:gd name="connsiteY13" fmla="*/ 1279454 h 1902094"/>
                <a:gd name="connsiteX14" fmla="*/ 4816374 w 4816374"/>
                <a:gd name="connsiteY14" fmla="*/ 1830708 h 1902094"/>
                <a:gd name="connsiteX15" fmla="*/ 4744988 w 4816374"/>
                <a:gd name="connsiteY15" fmla="*/ 1902094 h 1902094"/>
                <a:gd name="connsiteX16" fmla="*/ 4300996 w 4816374"/>
                <a:gd name="connsiteY16" fmla="*/ 1902094 h 1902094"/>
                <a:gd name="connsiteX17" fmla="*/ 3670060 w 4816374"/>
                <a:gd name="connsiteY17" fmla="*/ 1902094 h 1902094"/>
                <a:gd name="connsiteX18" fmla="*/ 3085859 w 4816374"/>
                <a:gd name="connsiteY18" fmla="*/ 1902094 h 1902094"/>
                <a:gd name="connsiteX19" fmla="*/ 2408187 w 4816374"/>
                <a:gd name="connsiteY19" fmla="*/ 1902094 h 1902094"/>
                <a:gd name="connsiteX20" fmla="*/ 1730515 w 4816374"/>
                <a:gd name="connsiteY20" fmla="*/ 1902094 h 1902094"/>
                <a:gd name="connsiteX21" fmla="*/ 1146314 w 4816374"/>
                <a:gd name="connsiteY21" fmla="*/ 1902094 h 1902094"/>
                <a:gd name="connsiteX22" fmla="*/ 71386 w 4816374"/>
                <a:gd name="connsiteY22" fmla="*/ 1902094 h 1902094"/>
                <a:gd name="connsiteX23" fmla="*/ 0 w 4816374"/>
                <a:gd name="connsiteY23" fmla="*/ 1830708 h 1902094"/>
                <a:gd name="connsiteX24" fmla="*/ 0 w 4816374"/>
                <a:gd name="connsiteY24" fmla="*/ 1261861 h 1902094"/>
                <a:gd name="connsiteX25" fmla="*/ 0 w 4816374"/>
                <a:gd name="connsiteY25" fmla="*/ 657827 h 1902094"/>
                <a:gd name="connsiteX26" fmla="*/ 0 w 4816374"/>
                <a:gd name="connsiteY26" fmla="*/ 71386 h 190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16374" h="1902094" fill="none" extrusionOk="0">
                  <a:moveTo>
                    <a:pt x="0" y="71386"/>
                  </a:moveTo>
                  <a:cubicBezTo>
                    <a:pt x="1448" y="31643"/>
                    <a:pt x="31257" y="-2907"/>
                    <a:pt x="71386" y="0"/>
                  </a:cubicBezTo>
                  <a:cubicBezTo>
                    <a:pt x="230032" y="-39457"/>
                    <a:pt x="399843" y="16623"/>
                    <a:pt x="515378" y="0"/>
                  </a:cubicBezTo>
                  <a:cubicBezTo>
                    <a:pt x="630913" y="-16623"/>
                    <a:pt x="749154" y="34507"/>
                    <a:pt x="959370" y="0"/>
                  </a:cubicBezTo>
                  <a:cubicBezTo>
                    <a:pt x="1169586" y="-34507"/>
                    <a:pt x="1253161" y="46568"/>
                    <a:pt x="1496835" y="0"/>
                  </a:cubicBezTo>
                  <a:cubicBezTo>
                    <a:pt x="1740510" y="-46568"/>
                    <a:pt x="1905695" y="37959"/>
                    <a:pt x="2081035" y="0"/>
                  </a:cubicBezTo>
                  <a:cubicBezTo>
                    <a:pt x="2256375" y="-37959"/>
                    <a:pt x="2313082" y="18169"/>
                    <a:pt x="2525027" y="0"/>
                  </a:cubicBezTo>
                  <a:cubicBezTo>
                    <a:pt x="2736972" y="-18169"/>
                    <a:pt x="2848799" y="58278"/>
                    <a:pt x="3109227" y="0"/>
                  </a:cubicBezTo>
                  <a:cubicBezTo>
                    <a:pt x="3369655" y="-58278"/>
                    <a:pt x="3422374" y="29504"/>
                    <a:pt x="3553219" y="0"/>
                  </a:cubicBezTo>
                  <a:cubicBezTo>
                    <a:pt x="3684064" y="-29504"/>
                    <a:pt x="3992748" y="47324"/>
                    <a:pt x="4184156" y="0"/>
                  </a:cubicBezTo>
                  <a:cubicBezTo>
                    <a:pt x="4375564" y="-47324"/>
                    <a:pt x="4500660" y="18344"/>
                    <a:pt x="4744988" y="0"/>
                  </a:cubicBezTo>
                  <a:cubicBezTo>
                    <a:pt x="4782389" y="-4600"/>
                    <a:pt x="4816861" y="37773"/>
                    <a:pt x="4816374" y="71386"/>
                  </a:cubicBezTo>
                  <a:cubicBezTo>
                    <a:pt x="4849966" y="302620"/>
                    <a:pt x="4773144" y="459901"/>
                    <a:pt x="4816374" y="693013"/>
                  </a:cubicBezTo>
                  <a:cubicBezTo>
                    <a:pt x="4859604" y="926125"/>
                    <a:pt x="4793136" y="1007466"/>
                    <a:pt x="4816374" y="1279454"/>
                  </a:cubicBezTo>
                  <a:cubicBezTo>
                    <a:pt x="4839612" y="1551442"/>
                    <a:pt x="4771738" y="1676730"/>
                    <a:pt x="4816374" y="1830708"/>
                  </a:cubicBezTo>
                  <a:cubicBezTo>
                    <a:pt x="4815296" y="1866058"/>
                    <a:pt x="4785778" y="1899462"/>
                    <a:pt x="4744988" y="1902094"/>
                  </a:cubicBezTo>
                  <a:cubicBezTo>
                    <a:pt x="4616871" y="1912516"/>
                    <a:pt x="4414794" y="1885871"/>
                    <a:pt x="4300996" y="1902094"/>
                  </a:cubicBezTo>
                  <a:cubicBezTo>
                    <a:pt x="4187198" y="1918317"/>
                    <a:pt x="3813008" y="1867361"/>
                    <a:pt x="3670060" y="1902094"/>
                  </a:cubicBezTo>
                  <a:cubicBezTo>
                    <a:pt x="3527112" y="1936827"/>
                    <a:pt x="3262508" y="1852848"/>
                    <a:pt x="3085859" y="1902094"/>
                  </a:cubicBezTo>
                  <a:cubicBezTo>
                    <a:pt x="2909210" y="1951340"/>
                    <a:pt x="2660637" y="1899268"/>
                    <a:pt x="2408187" y="1902094"/>
                  </a:cubicBezTo>
                  <a:cubicBezTo>
                    <a:pt x="2155737" y="1904920"/>
                    <a:pt x="1926641" y="1888272"/>
                    <a:pt x="1730515" y="1902094"/>
                  </a:cubicBezTo>
                  <a:cubicBezTo>
                    <a:pt x="1534389" y="1915916"/>
                    <a:pt x="1279391" y="1866631"/>
                    <a:pt x="1146314" y="1902094"/>
                  </a:cubicBezTo>
                  <a:cubicBezTo>
                    <a:pt x="1013237" y="1937557"/>
                    <a:pt x="452279" y="1783727"/>
                    <a:pt x="71386" y="1902094"/>
                  </a:cubicBezTo>
                  <a:cubicBezTo>
                    <a:pt x="35291" y="1891932"/>
                    <a:pt x="-485" y="1870916"/>
                    <a:pt x="0" y="1830708"/>
                  </a:cubicBezTo>
                  <a:cubicBezTo>
                    <a:pt x="-59737" y="1687468"/>
                    <a:pt x="55594" y="1446005"/>
                    <a:pt x="0" y="1261861"/>
                  </a:cubicBezTo>
                  <a:cubicBezTo>
                    <a:pt x="-55594" y="1077717"/>
                    <a:pt x="21229" y="816180"/>
                    <a:pt x="0" y="657827"/>
                  </a:cubicBezTo>
                  <a:cubicBezTo>
                    <a:pt x="-21229" y="499474"/>
                    <a:pt x="619" y="294018"/>
                    <a:pt x="0" y="71386"/>
                  </a:cubicBezTo>
                  <a:close/>
                </a:path>
                <a:path w="4816374" h="1902094" stroke="0" extrusionOk="0">
                  <a:moveTo>
                    <a:pt x="0" y="71386"/>
                  </a:moveTo>
                  <a:cubicBezTo>
                    <a:pt x="-4609" y="29250"/>
                    <a:pt x="36418" y="-9371"/>
                    <a:pt x="71386" y="0"/>
                  </a:cubicBezTo>
                  <a:cubicBezTo>
                    <a:pt x="207177" y="-32355"/>
                    <a:pt x="449115" y="16213"/>
                    <a:pt x="749058" y="0"/>
                  </a:cubicBezTo>
                  <a:cubicBezTo>
                    <a:pt x="1049001" y="-16213"/>
                    <a:pt x="1132380" y="38249"/>
                    <a:pt x="1239787" y="0"/>
                  </a:cubicBezTo>
                  <a:cubicBezTo>
                    <a:pt x="1347194" y="-38249"/>
                    <a:pt x="1685079" y="61080"/>
                    <a:pt x="1870723" y="0"/>
                  </a:cubicBezTo>
                  <a:cubicBezTo>
                    <a:pt x="2056367" y="-61080"/>
                    <a:pt x="2198621" y="30535"/>
                    <a:pt x="2501659" y="0"/>
                  </a:cubicBezTo>
                  <a:cubicBezTo>
                    <a:pt x="2804697" y="-30535"/>
                    <a:pt x="2964957" y="24421"/>
                    <a:pt x="3179331" y="0"/>
                  </a:cubicBezTo>
                  <a:cubicBezTo>
                    <a:pt x="3393705" y="-24421"/>
                    <a:pt x="3638330" y="72275"/>
                    <a:pt x="3857004" y="0"/>
                  </a:cubicBezTo>
                  <a:cubicBezTo>
                    <a:pt x="4075678" y="-72275"/>
                    <a:pt x="4445357" y="52104"/>
                    <a:pt x="4744988" y="0"/>
                  </a:cubicBezTo>
                  <a:cubicBezTo>
                    <a:pt x="4792802" y="2280"/>
                    <a:pt x="4819633" y="41533"/>
                    <a:pt x="4816374" y="71386"/>
                  </a:cubicBezTo>
                  <a:cubicBezTo>
                    <a:pt x="4866218" y="380354"/>
                    <a:pt x="4777857" y="531148"/>
                    <a:pt x="4816374" y="693013"/>
                  </a:cubicBezTo>
                  <a:cubicBezTo>
                    <a:pt x="4854891" y="854878"/>
                    <a:pt x="4791358" y="1012161"/>
                    <a:pt x="4816374" y="1244267"/>
                  </a:cubicBezTo>
                  <a:cubicBezTo>
                    <a:pt x="4841390" y="1476373"/>
                    <a:pt x="4811853" y="1578025"/>
                    <a:pt x="4816374" y="1830708"/>
                  </a:cubicBezTo>
                  <a:cubicBezTo>
                    <a:pt x="4819898" y="1877187"/>
                    <a:pt x="4787108" y="1896110"/>
                    <a:pt x="4744988" y="1902094"/>
                  </a:cubicBezTo>
                  <a:cubicBezTo>
                    <a:pt x="4463767" y="1964109"/>
                    <a:pt x="4340812" y="1873209"/>
                    <a:pt x="4067316" y="1902094"/>
                  </a:cubicBezTo>
                  <a:cubicBezTo>
                    <a:pt x="3793820" y="1930979"/>
                    <a:pt x="3737969" y="1884104"/>
                    <a:pt x="3529851" y="1902094"/>
                  </a:cubicBezTo>
                  <a:cubicBezTo>
                    <a:pt x="3321734" y="1920084"/>
                    <a:pt x="3242537" y="1852735"/>
                    <a:pt x="3085859" y="1902094"/>
                  </a:cubicBezTo>
                  <a:cubicBezTo>
                    <a:pt x="2929181" y="1951453"/>
                    <a:pt x="2769005" y="1860737"/>
                    <a:pt x="2595131" y="1902094"/>
                  </a:cubicBezTo>
                  <a:cubicBezTo>
                    <a:pt x="2421257" y="1943451"/>
                    <a:pt x="2311559" y="1886036"/>
                    <a:pt x="2057667" y="1902094"/>
                  </a:cubicBezTo>
                  <a:cubicBezTo>
                    <a:pt x="1803775" y="1918152"/>
                    <a:pt x="1656713" y="1847901"/>
                    <a:pt x="1426731" y="1902094"/>
                  </a:cubicBezTo>
                  <a:cubicBezTo>
                    <a:pt x="1196749" y="1956287"/>
                    <a:pt x="1170549" y="1879515"/>
                    <a:pt x="982738" y="1902094"/>
                  </a:cubicBezTo>
                  <a:cubicBezTo>
                    <a:pt x="794927" y="1924673"/>
                    <a:pt x="434490" y="1829571"/>
                    <a:pt x="71386" y="1902094"/>
                  </a:cubicBezTo>
                  <a:cubicBezTo>
                    <a:pt x="24475" y="1899494"/>
                    <a:pt x="-5374" y="1874578"/>
                    <a:pt x="0" y="1830708"/>
                  </a:cubicBezTo>
                  <a:cubicBezTo>
                    <a:pt x="-57127" y="1674722"/>
                    <a:pt x="18232" y="1534142"/>
                    <a:pt x="0" y="1279454"/>
                  </a:cubicBezTo>
                  <a:cubicBezTo>
                    <a:pt x="-18232" y="1024766"/>
                    <a:pt x="30062" y="864203"/>
                    <a:pt x="0" y="710606"/>
                  </a:cubicBezTo>
                  <a:cubicBezTo>
                    <a:pt x="-30062" y="557009"/>
                    <a:pt x="60737" y="213806"/>
                    <a:pt x="0" y="7138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xmlns="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817842C5-D8F6-4EFE-9A8B-346AAD81D540}"/>
                </a:ext>
              </a:extLst>
            </p:cNvPr>
            <p:cNvSpPr/>
            <p:nvPr/>
          </p:nvSpPr>
          <p:spPr>
            <a:xfrm>
              <a:off x="753976" y="2417759"/>
              <a:ext cx="2267007" cy="8762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khèn</a:t>
              </a:r>
              <a:endParaRPr lang="vi-VN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CE7426F5-A0B1-4FE7-981E-40D82B467A1D}"/>
                </a:ext>
              </a:extLst>
            </p:cNvPr>
            <p:cNvSpPr/>
            <p:nvPr/>
          </p:nvSpPr>
          <p:spPr>
            <a:xfrm>
              <a:off x="2955736" y="2417759"/>
              <a:ext cx="2682604" cy="8762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sen</a:t>
              </a:r>
              <a:endParaRPr lang="vi-VN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71BEF6B-E9AC-4151-AF01-8F72363104FA}"/>
              </a:ext>
            </a:extLst>
          </p:cNvPr>
          <p:cNvGrpSpPr/>
          <p:nvPr/>
        </p:nvGrpSpPr>
        <p:grpSpPr>
          <a:xfrm>
            <a:off x="6538208" y="1562100"/>
            <a:ext cx="5247392" cy="1902094"/>
            <a:chOff x="6538208" y="1949222"/>
            <a:chExt cx="5247392" cy="1902094"/>
          </a:xfrm>
        </p:grpSpPr>
        <p:sp>
          <p:nvSpPr>
            <p:cNvPr id="28" name="2">
              <a:extLst>
                <a:ext uri="{FF2B5EF4-FFF2-40B4-BE49-F238E27FC236}">
                  <a16:creationId xmlns:a16="http://schemas.microsoft.com/office/drawing/2014/main" id="{6A571172-AA39-4F09-9121-D2671C0C1235}"/>
                </a:ext>
              </a:extLst>
            </p:cNvPr>
            <p:cNvSpPr/>
            <p:nvPr/>
          </p:nvSpPr>
          <p:spPr>
            <a:xfrm>
              <a:off x="6692072" y="1949222"/>
              <a:ext cx="5093528" cy="1902094"/>
            </a:xfrm>
            <a:custGeom>
              <a:avLst/>
              <a:gdLst>
                <a:gd name="connsiteX0" fmla="*/ 0 w 5093528"/>
                <a:gd name="connsiteY0" fmla="*/ 71386 h 1902094"/>
                <a:gd name="connsiteX1" fmla="*/ 71386 w 5093528"/>
                <a:gd name="connsiteY1" fmla="*/ 0 h 1902094"/>
                <a:gd name="connsiteX2" fmla="*/ 472947 w 5093528"/>
                <a:gd name="connsiteY2" fmla="*/ 0 h 1902094"/>
                <a:gd name="connsiteX3" fmla="*/ 1023031 w 5093528"/>
                <a:gd name="connsiteY3" fmla="*/ 0 h 1902094"/>
                <a:gd name="connsiteX4" fmla="*/ 1424593 w 5093528"/>
                <a:gd name="connsiteY4" fmla="*/ 0 h 1902094"/>
                <a:gd name="connsiteX5" fmla="*/ 1974677 w 5093528"/>
                <a:gd name="connsiteY5" fmla="*/ 0 h 1902094"/>
                <a:gd name="connsiteX6" fmla="*/ 2376238 w 5093528"/>
                <a:gd name="connsiteY6" fmla="*/ 0 h 1902094"/>
                <a:gd name="connsiteX7" fmla="*/ 2975830 w 5093528"/>
                <a:gd name="connsiteY7" fmla="*/ 0 h 1902094"/>
                <a:gd name="connsiteX8" fmla="*/ 3575421 w 5093528"/>
                <a:gd name="connsiteY8" fmla="*/ 0 h 1902094"/>
                <a:gd name="connsiteX9" fmla="*/ 4224520 w 5093528"/>
                <a:gd name="connsiteY9" fmla="*/ 0 h 1902094"/>
                <a:gd name="connsiteX10" fmla="*/ 5022142 w 5093528"/>
                <a:gd name="connsiteY10" fmla="*/ 0 h 1902094"/>
                <a:gd name="connsiteX11" fmla="*/ 5093528 w 5093528"/>
                <a:gd name="connsiteY11" fmla="*/ 71386 h 1902094"/>
                <a:gd name="connsiteX12" fmla="*/ 5093528 w 5093528"/>
                <a:gd name="connsiteY12" fmla="*/ 640233 h 1902094"/>
                <a:gd name="connsiteX13" fmla="*/ 5093528 w 5093528"/>
                <a:gd name="connsiteY13" fmla="*/ 1209081 h 1902094"/>
                <a:gd name="connsiteX14" fmla="*/ 5093528 w 5093528"/>
                <a:gd name="connsiteY14" fmla="*/ 1830708 h 1902094"/>
                <a:gd name="connsiteX15" fmla="*/ 5022142 w 5093528"/>
                <a:gd name="connsiteY15" fmla="*/ 1902094 h 1902094"/>
                <a:gd name="connsiteX16" fmla="*/ 4373043 w 5093528"/>
                <a:gd name="connsiteY16" fmla="*/ 1902094 h 1902094"/>
                <a:gd name="connsiteX17" fmla="*/ 3723944 w 5093528"/>
                <a:gd name="connsiteY17" fmla="*/ 1902094 h 1902094"/>
                <a:gd name="connsiteX18" fmla="*/ 3074845 w 5093528"/>
                <a:gd name="connsiteY18" fmla="*/ 1902094 h 1902094"/>
                <a:gd name="connsiteX19" fmla="*/ 2524761 w 5093528"/>
                <a:gd name="connsiteY19" fmla="*/ 1902094 h 1902094"/>
                <a:gd name="connsiteX20" fmla="*/ 1974677 w 5093528"/>
                <a:gd name="connsiteY20" fmla="*/ 1902094 h 1902094"/>
                <a:gd name="connsiteX21" fmla="*/ 1573115 w 5093528"/>
                <a:gd name="connsiteY21" fmla="*/ 1902094 h 1902094"/>
                <a:gd name="connsiteX22" fmla="*/ 1023031 w 5093528"/>
                <a:gd name="connsiteY22" fmla="*/ 1902094 h 1902094"/>
                <a:gd name="connsiteX23" fmla="*/ 71386 w 5093528"/>
                <a:gd name="connsiteY23" fmla="*/ 1902094 h 1902094"/>
                <a:gd name="connsiteX24" fmla="*/ 0 w 5093528"/>
                <a:gd name="connsiteY24" fmla="*/ 1830708 h 1902094"/>
                <a:gd name="connsiteX25" fmla="*/ 0 w 5093528"/>
                <a:gd name="connsiteY25" fmla="*/ 1297047 h 1902094"/>
                <a:gd name="connsiteX26" fmla="*/ 0 w 5093528"/>
                <a:gd name="connsiteY26" fmla="*/ 693013 h 1902094"/>
                <a:gd name="connsiteX27" fmla="*/ 0 w 5093528"/>
                <a:gd name="connsiteY27" fmla="*/ 71386 h 190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093528" h="1902094" fill="none" extrusionOk="0">
                  <a:moveTo>
                    <a:pt x="0" y="71386"/>
                  </a:moveTo>
                  <a:cubicBezTo>
                    <a:pt x="-995" y="33083"/>
                    <a:pt x="30492" y="-3297"/>
                    <a:pt x="71386" y="0"/>
                  </a:cubicBezTo>
                  <a:cubicBezTo>
                    <a:pt x="245470" y="-7921"/>
                    <a:pt x="325966" y="7993"/>
                    <a:pt x="472947" y="0"/>
                  </a:cubicBezTo>
                  <a:cubicBezTo>
                    <a:pt x="619928" y="-7993"/>
                    <a:pt x="864116" y="28495"/>
                    <a:pt x="1023031" y="0"/>
                  </a:cubicBezTo>
                  <a:cubicBezTo>
                    <a:pt x="1181946" y="-28495"/>
                    <a:pt x="1317008" y="13666"/>
                    <a:pt x="1424593" y="0"/>
                  </a:cubicBezTo>
                  <a:cubicBezTo>
                    <a:pt x="1532178" y="-13666"/>
                    <a:pt x="1796051" y="17841"/>
                    <a:pt x="1974677" y="0"/>
                  </a:cubicBezTo>
                  <a:cubicBezTo>
                    <a:pt x="2153303" y="-17841"/>
                    <a:pt x="2218797" y="34216"/>
                    <a:pt x="2376238" y="0"/>
                  </a:cubicBezTo>
                  <a:cubicBezTo>
                    <a:pt x="2533679" y="-34216"/>
                    <a:pt x="2791568" y="24673"/>
                    <a:pt x="2975830" y="0"/>
                  </a:cubicBezTo>
                  <a:cubicBezTo>
                    <a:pt x="3160092" y="-24673"/>
                    <a:pt x="3445947" y="35460"/>
                    <a:pt x="3575421" y="0"/>
                  </a:cubicBezTo>
                  <a:cubicBezTo>
                    <a:pt x="3704895" y="-35460"/>
                    <a:pt x="4014162" y="37462"/>
                    <a:pt x="4224520" y="0"/>
                  </a:cubicBezTo>
                  <a:cubicBezTo>
                    <a:pt x="4434878" y="-37462"/>
                    <a:pt x="4703179" y="55332"/>
                    <a:pt x="5022142" y="0"/>
                  </a:cubicBezTo>
                  <a:cubicBezTo>
                    <a:pt x="5063309" y="210"/>
                    <a:pt x="5095016" y="32355"/>
                    <a:pt x="5093528" y="71386"/>
                  </a:cubicBezTo>
                  <a:cubicBezTo>
                    <a:pt x="5141609" y="326866"/>
                    <a:pt x="5038216" y="464665"/>
                    <a:pt x="5093528" y="640233"/>
                  </a:cubicBezTo>
                  <a:cubicBezTo>
                    <a:pt x="5148840" y="815801"/>
                    <a:pt x="5038296" y="951706"/>
                    <a:pt x="5093528" y="1209081"/>
                  </a:cubicBezTo>
                  <a:cubicBezTo>
                    <a:pt x="5148760" y="1466456"/>
                    <a:pt x="5027248" y="1623556"/>
                    <a:pt x="5093528" y="1830708"/>
                  </a:cubicBezTo>
                  <a:cubicBezTo>
                    <a:pt x="5091825" y="1863189"/>
                    <a:pt x="5062469" y="1905423"/>
                    <a:pt x="5022142" y="1902094"/>
                  </a:cubicBezTo>
                  <a:cubicBezTo>
                    <a:pt x="4780687" y="1923349"/>
                    <a:pt x="4568875" y="1867836"/>
                    <a:pt x="4373043" y="1902094"/>
                  </a:cubicBezTo>
                  <a:cubicBezTo>
                    <a:pt x="4177211" y="1936352"/>
                    <a:pt x="4041219" y="1869849"/>
                    <a:pt x="3723944" y="1902094"/>
                  </a:cubicBezTo>
                  <a:cubicBezTo>
                    <a:pt x="3406669" y="1934339"/>
                    <a:pt x="3277737" y="1848814"/>
                    <a:pt x="3074845" y="1902094"/>
                  </a:cubicBezTo>
                  <a:cubicBezTo>
                    <a:pt x="2871953" y="1955374"/>
                    <a:pt x="2738525" y="1875932"/>
                    <a:pt x="2524761" y="1902094"/>
                  </a:cubicBezTo>
                  <a:cubicBezTo>
                    <a:pt x="2310997" y="1928256"/>
                    <a:pt x="2088711" y="1866570"/>
                    <a:pt x="1974677" y="1902094"/>
                  </a:cubicBezTo>
                  <a:cubicBezTo>
                    <a:pt x="1860643" y="1937618"/>
                    <a:pt x="1749862" y="1879890"/>
                    <a:pt x="1573115" y="1902094"/>
                  </a:cubicBezTo>
                  <a:cubicBezTo>
                    <a:pt x="1396368" y="1924298"/>
                    <a:pt x="1282571" y="1860344"/>
                    <a:pt x="1023031" y="1902094"/>
                  </a:cubicBezTo>
                  <a:cubicBezTo>
                    <a:pt x="763491" y="1943844"/>
                    <a:pt x="499571" y="1872179"/>
                    <a:pt x="71386" y="1902094"/>
                  </a:cubicBezTo>
                  <a:cubicBezTo>
                    <a:pt x="32523" y="1891393"/>
                    <a:pt x="-1793" y="1870275"/>
                    <a:pt x="0" y="1830708"/>
                  </a:cubicBezTo>
                  <a:cubicBezTo>
                    <a:pt x="-14788" y="1602892"/>
                    <a:pt x="63167" y="1523090"/>
                    <a:pt x="0" y="1297047"/>
                  </a:cubicBezTo>
                  <a:cubicBezTo>
                    <a:pt x="-63167" y="1071004"/>
                    <a:pt x="39066" y="920472"/>
                    <a:pt x="0" y="693013"/>
                  </a:cubicBezTo>
                  <a:cubicBezTo>
                    <a:pt x="-39066" y="465554"/>
                    <a:pt x="8380" y="377386"/>
                    <a:pt x="0" y="71386"/>
                  </a:cubicBezTo>
                  <a:close/>
                </a:path>
                <a:path w="5093528" h="1902094" stroke="0" extrusionOk="0">
                  <a:moveTo>
                    <a:pt x="0" y="71386"/>
                  </a:moveTo>
                  <a:cubicBezTo>
                    <a:pt x="-4609" y="29250"/>
                    <a:pt x="36418" y="-9371"/>
                    <a:pt x="71386" y="0"/>
                  </a:cubicBezTo>
                  <a:cubicBezTo>
                    <a:pt x="292995" y="-72718"/>
                    <a:pt x="440499" y="14280"/>
                    <a:pt x="720485" y="0"/>
                  </a:cubicBezTo>
                  <a:cubicBezTo>
                    <a:pt x="1000471" y="-14280"/>
                    <a:pt x="1045825" y="23035"/>
                    <a:pt x="1171554" y="0"/>
                  </a:cubicBezTo>
                  <a:cubicBezTo>
                    <a:pt x="1297283" y="-23035"/>
                    <a:pt x="1564068" y="57587"/>
                    <a:pt x="1771146" y="0"/>
                  </a:cubicBezTo>
                  <a:cubicBezTo>
                    <a:pt x="1978224" y="-57587"/>
                    <a:pt x="2094315" y="19305"/>
                    <a:pt x="2370737" y="0"/>
                  </a:cubicBezTo>
                  <a:cubicBezTo>
                    <a:pt x="2647159" y="-19305"/>
                    <a:pt x="2841127" y="27130"/>
                    <a:pt x="3019836" y="0"/>
                  </a:cubicBezTo>
                  <a:cubicBezTo>
                    <a:pt x="3198545" y="-27130"/>
                    <a:pt x="3523332" y="52008"/>
                    <a:pt x="3668935" y="0"/>
                  </a:cubicBezTo>
                  <a:cubicBezTo>
                    <a:pt x="3814538" y="-52008"/>
                    <a:pt x="3928157" y="42950"/>
                    <a:pt x="4120004" y="0"/>
                  </a:cubicBezTo>
                  <a:cubicBezTo>
                    <a:pt x="4311851" y="-42950"/>
                    <a:pt x="4585991" y="54062"/>
                    <a:pt x="5022142" y="0"/>
                  </a:cubicBezTo>
                  <a:cubicBezTo>
                    <a:pt x="5064543" y="10684"/>
                    <a:pt x="5101855" y="28014"/>
                    <a:pt x="5093528" y="71386"/>
                  </a:cubicBezTo>
                  <a:cubicBezTo>
                    <a:pt x="5102779" y="261071"/>
                    <a:pt x="5042102" y="405384"/>
                    <a:pt x="5093528" y="605047"/>
                  </a:cubicBezTo>
                  <a:cubicBezTo>
                    <a:pt x="5144954" y="804710"/>
                    <a:pt x="5073810" y="991690"/>
                    <a:pt x="5093528" y="1226674"/>
                  </a:cubicBezTo>
                  <a:cubicBezTo>
                    <a:pt x="5113246" y="1461658"/>
                    <a:pt x="5050954" y="1594397"/>
                    <a:pt x="5093528" y="1830708"/>
                  </a:cubicBezTo>
                  <a:cubicBezTo>
                    <a:pt x="5090983" y="1877878"/>
                    <a:pt x="5057779" y="1909876"/>
                    <a:pt x="5022142" y="1902094"/>
                  </a:cubicBezTo>
                  <a:cubicBezTo>
                    <a:pt x="4820922" y="1951279"/>
                    <a:pt x="4714765" y="1881350"/>
                    <a:pt x="4422550" y="1902094"/>
                  </a:cubicBezTo>
                  <a:cubicBezTo>
                    <a:pt x="4130335" y="1922838"/>
                    <a:pt x="4103769" y="1875764"/>
                    <a:pt x="4020989" y="1902094"/>
                  </a:cubicBezTo>
                  <a:cubicBezTo>
                    <a:pt x="3938209" y="1928424"/>
                    <a:pt x="3681542" y="1901456"/>
                    <a:pt x="3569920" y="1902094"/>
                  </a:cubicBezTo>
                  <a:cubicBezTo>
                    <a:pt x="3458298" y="1902732"/>
                    <a:pt x="3192301" y="1844151"/>
                    <a:pt x="3069344" y="1902094"/>
                  </a:cubicBezTo>
                  <a:cubicBezTo>
                    <a:pt x="2946387" y="1960037"/>
                    <a:pt x="2709363" y="1848082"/>
                    <a:pt x="2469752" y="1902094"/>
                  </a:cubicBezTo>
                  <a:cubicBezTo>
                    <a:pt x="2230141" y="1956106"/>
                    <a:pt x="2150465" y="1873822"/>
                    <a:pt x="2068191" y="1902094"/>
                  </a:cubicBezTo>
                  <a:cubicBezTo>
                    <a:pt x="1985917" y="1930366"/>
                    <a:pt x="1621296" y="1838323"/>
                    <a:pt x="1468599" y="1902094"/>
                  </a:cubicBezTo>
                  <a:cubicBezTo>
                    <a:pt x="1315902" y="1965865"/>
                    <a:pt x="1157141" y="1858156"/>
                    <a:pt x="1067038" y="1902094"/>
                  </a:cubicBezTo>
                  <a:cubicBezTo>
                    <a:pt x="976935" y="1946032"/>
                    <a:pt x="400211" y="1790487"/>
                    <a:pt x="71386" y="1902094"/>
                  </a:cubicBezTo>
                  <a:cubicBezTo>
                    <a:pt x="26289" y="1900760"/>
                    <a:pt x="9922" y="1870887"/>
                    <a:pt x="0" y="1830708"/>
                  </a:cubicBezTo>
                  <a:cubicBezTo>
                    <a:pt x="-2774" y="1688636"/>
                    <a:pt x="63927" y="1499140"/>
                    <a:pt x="0" y="1279454"/>
                  </a:cubicBezTo>
                  <a:cubicBezTo>
                    <a:pt x="-63927" y="1059768"/>
                    <a:pt x="9648" y="924192"/>
                    <a:pt x="0" y="728200"/>
                  </a:cubicBezTo>
                  <a:cubicBezTo>
                    <a:pt x="-9648" y="532208"/>
                    <a:pt x="33000" y="390481"/>
                    <a:pt x="0" y="7138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xmlns="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Rounded Rectangle 5">
              <a:extLst>
                <a:ext uri="{FF2B5EF4-FFF2-40B4-BE49-F238E27FC236}">
                  <a16:creationId xmlns:a16="http://schemas.microsoft.com/office/drawing/2014/main" id="{EFA61DB1-59C2-4276-98C1-8880765DA240}"/>
                </a:ext>
              </a:extLst>
            </p:cNvPr>
            <p:cNvSpPr/>
            <p:nvPr/>
          </p:nvSpPr>
          <p:spPr>
            <a:xfrm>
              <a:off x="6538208" y="2417759"/>
              <a:ext cx="2682604" cy="8762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nến</a:t>
              </a:r>
              <a:endParaRPr lang="vi-VN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id="{0493374D-C9E6-4268-BF67-B8B04279AC54}"/>
                </a:ext>
              </a:extLst>
            </p:cNvPr>
            <p:cNvSpPr/>
            <p:nvPr/>
          </p:nvSpPr>
          <p:spPr>
            <a:xfrm>
              <a:off x="8875276" y="2417759"/>
              <a:ext cx="2752995" cy="8762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nghển</a:t>
              </a:r>
              <a:endParaRPr lang="vi-VN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75826342-2187-4E28-924E-7CE2551D7860}"/>
              </a:ext>
            </a:extLst>
          </p:cNvPr>
          <p:cNvSpPr/>
          <p:nvPr/>
        </p:nvSpPr>
        <p:spPr>
          <a:xfrm>
            <a:off x="1635025" y="2031274"/>
            <a:ext cx="1402360" cy="876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en</a:t>
            </a:r>
            <a:endParaRPr lang="vi-VN" sz="72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C20827FD-278A-4A35-ACB2-2D424A345F2B}"/>
              </a:ext>
            </a:extLst>
          </p:cNvPr>
          <p:cNvSpPr/>
          <p:nvPr/>
        </p:nvSpPr>
        <p:spPr>
          <a:xfrm>
            <a:off x="3800180" y="2032155"/>
            <a:ext cx="1402360" cy="876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en</a:t>
            </a:r>
            <a:endParaRPr lang="vi-VN" sz="72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7F31A4AC-CD23-4BAB-9580-6B94359E5EEC}"/>
              </a:ext>
            </a:extLst>
          </p:cNvPr>
          <p:cNvSpPr/>
          <p:nvPr/>
        </p:nvSpPr>
        <p:spPr>
          <a:xfrm>
            <a:off x="7423109" y="2030018"/>
            <a:ext cx="1402360" cy="876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</a:t>
            </a:r>
            <a:endParaRPr lang="vi-VN" sz="72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FA6B7C8E-A825-4274-B674-64EEAC059DA4}"/>
              </a:ext>
            </a:extLst>
          </p:cNvPr>
          <p:cNvSpPr/>
          <p:nvPr/>
        </p:nvSpPr>
        <p:spPr>
          <a:xfrm>
            <a:off x="10296716" y="2030020"/>
            <a:ext cx="1402360" cy="876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</a:t>
            </a:r>
            <a:endParaRPr lang="vi-VN" sz="72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A161B3-DB17-46F8-9C35-F5DAB51DD1FB}"/>
              </a:ext>
            </a:extLst>
          </p:cNvPr>
          <p:cNvGrpSpPr/>
          <p:nvPr/>
        </p:nvGrpSpPr>
        <p:grpSpPr>
          <a:xfrm>
            <a:off x="639676" y="4102100"/>
            <a:ext cx="4998664" cy="1902094"/>
            <a:chOff x="639676" y="1949222"/>
            <a:chExt cx="4998664" cy="1902094"/>
          </a:xfrm>
        </p:grpSpPr>
        <p:sp>
          <p:nvSpPr>
            <p:cNvPr id="22" name="2">
              <a:extLst>
                <a:ext uri="{FF2B5EF4-FFF2-40B4-BE49-F238E27FC236}">
                  <a16:creationId xmlns:a16="http://schemas.microsoft.com/office/drawing/2014/main" id="{89F6A9E6-2437-4B68-92D7-C51EB1A7049C}"/>
                </a:ext>
              </a:extLst>
            </p:cNvPr>
            <p:cNvSpPr/>
            <p:nvPr/>
          </p:nvSpPr>
          <p:spPr>
            <a:xfrm>
              <a:off x="649877" y="1949222"/>
              <a:ext cx="4816374" cy="1902094"/>
            </a:xfrm>
            <a:custGeom>
              <a:avLst/>
              <a:gdLst>
                <a:gd name="connsiteX0" fmla="*/ 0 w 4816374"/>
                <a:gd name="connsiteY0" fmla="*/ 71386 h 1902094"/>
                <a:gd name="connsiteX1" fmla="*/ 71386 w 4816374"/>
                <a:gd name="connsiteY1" fmla="*/ 0 h 1902094"/>
                <a:gd name="connsiteX2" fmla="*/ 515378 w 4816374"/>
                <a:gd name="connsiteY2" fmla="*/ 0 h 1902094"/>
                <a:gd name="connsiteX3" fmla="*/ 959370 w 4816374"/>
                <a:gd name="connsiteY3" fmla="*/ 0 h 1902094"/>
                <a:gd name="connsiteX4" fmla="*/ 1496835 w 4816374"/>
                <a:gd name="connsiteY4" fmla="*/ 0 h 1902094"/>
                <a:gd name="connsiteX5" fmla="*/ 2081035 w 4816374"/>
                <a:gd name="connsiteY5" fmla="*/ 0 h 1902094"/>
                <a:gd name="connsiteX6" fmla="*/ 2525027 w 4816374"/>
                <a:gd name="connsiteY6" fmla="*/ 0 h 1902094"/>
                <a:gd name="connsiteX7" fmla="*/ 3109227 w 4816374"/>
                <a:gd name="connsiteY7" fmla="*/ 0 h 1902094"/>
                <a:gd name="connsiteX8" fmla="*/ 3553219 w 4816374"/>
                <a:gd name="connsiteY8" fmla="*/ 0 h 1902094"/>
                <a:gd name="connsiteX9" fmla="*/ 4184156 w 4816374"/>
                <a:gd name="connsiteY9" fmla="*/ 0 h 1902094"/>
                <a:gd name="connsiteX10" fmla="*/ 4744988 w 4816374"/>
                <a:gd name="connsiteY10" fmla="*/ 0 h 1902094"/>
                <a:gd name="connsiteX11" fmla="*/ 4816374 w 4816374"/>
                <a:gd name="connsiteY11" fmla="*/ 71386 h 1902094"/>
                <a:gd name="connsiteX12" fmla="*/ 4816374 w 4816374"/>
                <a:gd name="connsiteY12" fmla="*/ 693013 h 1902094"/>
                <a:gd name="connsiteX13" fmla="*/ 4816374 w 4816374"/>
                <a:gd name="connsiteY13" fmla="*/ 1279454 h 1902094"/>
                <a:gd name="connsiteX14" fmla="*/ 4816374 w 4816374"/>
                <a:gd name="connsiteY14" fmla="*/ 1830708 h 1902094"/>
                <a:gd name="connsiteX15" fmla="*/ 4744988 w 4816374"/>
                <a:gd name="connsiteY15" fmla="*/ 1902094 h 1902094"/>
                <a:gd name="connsiteX16" fmla="*/ 4300996 w 4816374"/>
                <a:gd name="connsiteY16" fmla="*/ 1902094 h 1902094"/>
                <a:gd name="connsiteX17" fmla="*/ 3670060 w 4816374"/>
                <a:gd name="connsiteY17" fmla="*/ 1902094 h 1902094"/>
                <a:gd name="connsiteX18" fmla="*/ 3085859 w 4816374"/>
                <a:gd name="connsiteY18" fmla="*/ 1902094 h 1902094"/>
                <a:gd name="connsiteX19" fmla="*/ 2408187 w 4816374"/>
                <a:gd name="connsiteY19" fmla="*/ 1902094 h 1902094"/>
                <a:gd name="connsiteX20" fmla="*/ 1730515 w 4816374"/>
                <a:gd name="connsiteY20" fmla="*/ 1902094 h 1902094"/>
                <a:gd name="connsiteX21" fmla="*/ 1146314 w 4816374"/>
                <a:gd name="connsiteY21" fmla="*/ 1902094 h 1902094"/>
                <a:gd name="connsiteX22" fmla="*/ 71386 w 4816374"/>
                <a:gd name="connsiteY22" fmla="*/ 1902094 h 1902094"/>
                <a:gd name="connsiteX23" fmla="*/ 0 w 4816374"/>
                <a:gd name="connsiteY23" fmla="*/ 1830708 h 1902094"/>
                <a:gd name="connsiteX24" fmla="*/ 0 w 4816374"/>
                <a:gd name="connsiteY24" fmla="*/ 1261861 h 1902094"/>
                <a:gd name="connsiteX25" fmla="*/ 0 w 4816374"/>
                <a:gd name="connsiteY25" fmla="*/ 657827 h 1902094"/>
                <a:gd name="connsiteX26" fmla="*/ 0 w 4816374"/>
                <a:gd name="connsiteY26" fmla="*/ 71386 h 190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16374" h="1902094" fill="none" extrusionOk="0">
                  <a:moveTo>
                    <a:pt x="0" y="71386"/>
                  </a:moveTo>
                  <a:cubicBezTo>
                    <a:pt x="1448" y="31643"/>
                    <a:pt x="31257" y="-2907"/>
                    <a:pt x="71386" y="0"/>
                  </a:cubicBezTo>
                  <a:cubicBezTo>
                    <a:pt x="230032" y="-39457"/>
                    <a:pt x="399843" y="16623"/>
                    <a:pt x="515378" y="0"/>
                  </a:cubicBezTo>
                  <a:cubicBezTo>
                    <a:pt x="630913" y="-16623"/>
                    <a:pt x="749154" y="34507"/>
                    <a:pt x="959370" y="0"/>
                  </a:cubicBezTo>
                  <a:cubicBezTo>
                    <a:pt x="1169586" y="-34507"/>
                    <a:pt x="1253161" y="46568"/>
                    <a:pt x="1496835" y="0"/>
                  </a:cubicBezTo>
                  <a:cubicBezTo>
                    <a:pt x="1740510" y="-46568"/>
                    <a:pt x="1905695" y="37959"/>
                    <a:pt x="2081035" y="0"/>
                  </a:cubicBezTo>
                  <a:cubicBezTo>
                    <a:pt x="2256375" y="-37959"/>
                    <a:pt x="2313082" y="18169"/>
                    <a:pt x="2525027" y="0"/>
                  </a:cubicBezTo>
                  <a:cubicBezTo>
                    <a:pt x="2736972" y="-18169"/>
                    <a:pt x="2848799" y="58278"/>
                    <a:pt x="3109227" y="0"/>
                  </a:cubicBezTo>
                  <a:cubicBezTo>
                    <a:pt x="3369655" y="-58278"/>
                    <a:pt x="3422374" y="29504"/>
                    <a:pt x="3553219" y="0"/>
                  </a:cubicBezTo>
                  <a:cubicBezTo>
                    <a:pt x="3684064" y="-29504"/>
                    <a:pt x="3992748" y="47324"/>
                    <a:pt x="4184156" y="0"/>
                  </a:cubicBezTo>
                  <a:cubicBezTo>
                    <a:pt x="4375564" y="-47324"/>
                    <a:pt x="4500660" y="18344"/>
                    <a:pt x="4744988" y="0"/>
                  </a:cubicBezTo>
                  <a:cubicBezTo>
                    <a:pt x="4782389" y="-4600"/>
                    <a:pt x="4816861" y="37773"/>
                    <a:pt x="4816374" y="71386"/>
                  </a:cubicBezTo>
                  <a:cubicBezTo>
                    <a:pt x="4849966" y="302620"/>
                    <a:pt x="4773144" y="459901"/>
                    <a:pt x="4816374" y="693013"/>
                  </a:cubicBezTo>
                  <a:cubicBezTo>
                    <a:pt x="4859604" y="926125"/>
                    <a:pt x="4793136" y="1007466"/>
                    <a:pt x="4816374" y="1279454"/>
                  </a:cubicBezTo>
                  <a:cubicBezTo>
                    <a:pt x="4839612" y="1551442"/>
                    <a:pt x="4771738" y="1676730"/>
                    <a:pt x="4816374" y="1830708"/>
                  </a:cubicBezTo>
                  <a:cubicBezTo>
                    <a:pt x="4815296" y="1866058"/>
                    <a:pt x="4785778" y="1899462"/>
                    <a:pt x="4744988" y="1902094"/>
                  </a:cubicBezTo>
                  <a:cubicBezTo>
                    <a:pt x="4616871" y="1912516"/>
                    <a:pt x="4414794" y="1885871"/>
                    <a:pt x="4300996" y="1902094"/>
                  </a:cubicBezTo>
                  <a:cubicBezTo>
                    <a:pt x="4187198" y="1918317"/>
                    <a:pt x="3813008" y="1867361"/>
                    <a:pt x="3670060" y="1902094"/>
                  </a:cubicBezTo>
                  <a:cubicBezTo>
                    <a:pt x="3527112" y="1936827"/>
                    <a:pt x="3262508" y="1852848"/>
                    <a:pt x="3085859" y="1902094"/>
                  </a:cubicBezTo>
                  <a:cubicBezTo>
                    <a:pt x="2909210" y="1951340"/>
                    <a:pt x="2660637" y="1899268"/>
                    <a:pt x="2408187" y="1902094"/>
                  </a:cubicBezTo>
                  <a:cubicBezTo>
                    <a:pt x="2155737" y="1904920"/>
                    <a:pt x="1926641" y="1888272"/>
                    <a:pt x="1730515" y="1902094"/>
                  </a:cubicBezTo>
                  <a:cubicBezTo>
                    <a:pt x="1534389" y="1915916"/>
                    <a:pt x="1279391" y="1866631"/>
                    <a:pt x="1146314" y="1902094"/>
                  </a:cubicBezTo>
                  <a:cubicBezTo>
                    <a:pt x="1013237" y="1937557"/>
                    <a:pt x="452279" y="1783727"/>
                    <a:pt x="71386" y="1902094"/>
                  </a:cubicBezTo>
                  <a:cubicBezTo>
                    <a:pt x="35291" y="1891932"/>
                    <a:pt x="-485" y="1870916"/>
                    <a:pt x="0" y="1830708"/>
                  </a:cubicBezTo>
                  <a:cubicBezTo>
                    <a:pt x="-59737" y="1687468"/>
                    <a:pt x="55594" y="1446005"/>
                    <a:pt x="0" y="1261861"/>
                  </a:cubicBezTo>
                  <a:cubicBezTo>
                    <a:pt x="-55594" y="1077717"/>
                    <a:pt x="21229" y="816180"/>
                    <a:pt x="0" y="657827"/>
                  </a:cubicBezTo>
                  <a:cubicBezTo>
                    <a:pt x="-21229" y="499474"/>
                    <a:pt x="619" y="294018"/>
                    <a:pt x="0" y="71386"/>
                  </a:cubicBezTo>
                  <a:close/>
                </a:path>
                <a:path w="4816374" h="1902094" stroke="0" extrusionOk="0">
                  <a:moveTo>
                    <a:pt x="0" y="71386"/>
                  </a:moveTo>
                  <a:cubicBezTo>
                    <a:pt x="-4609" y="29250"/>
                    <a:pt x="36418" y="-9371"/>
                    <a:pt x="71386" y="0"/>
                  </a:cubicBezTo>
                  <a:cubicBezTo>
                    <a:pt x="207177" y="-32355"/>
                    <a:pt x="449115" y="16213"/>
                    <a:pt x="749058" y="0"/>
                  </a:cubicBezTo>
                  <a:cubicBezTo>
                    <a:pt x="1049001" y="-16213"/>
                    <a:pt x="1132380" y="38249"/>
                    <a:pt x="1239787" y="0"/>
                  </a:cubicBezTo>
                  <a:cubicBezTo>
                    <a:pt x="1347194" y="-38249"/>
                    <a:pt x="1685079" y="61080"/>
                    <a:pt x="1870723" y="0"/>
                  </a:cubicBezTo>
                  <a:cubicBezTo>
                    <a:pt x="2056367" y="-61080"/>
                    <a:pt x="2198621" y="30535"/>
                    <a:pt x="2501659" y="0"/>
                  </a:cubicBezTo>
                  <a:cubicBezTo>
                    <a:pt x="2804697" y="-30535"/>
                    <a:pt x="2964957" y="24421"/>
                    <a:pt x="3179331" y="0"/>
                  </a:cubicBezTo>
                  <a:cubicBezTo>
                    <a:pt x="3393705" y="-24421"/>
                    <a:pt x="3638330" y="72275"/>
                    <a:pt x="3857004" y="0"/>
                  </a:cubicBezTo>
                  <a:cubicBezTo>
                    <a:pt x="4075678" y="-72275"/>
                    <a:pt x="4445357" y="52104"/>
                    <a:pt x="4744988" y="0"/>
                  </a:cubicBezTo>
                  <a:cubicBezTo>
                    <a:pt x="4792802" y="2280"/>
                    <a:pt x="4819633" y="41533"/>
                    <a:pt x="4816374" y="71386"/>
                  </a:cubicBezTo>
                  <a:cubicBezTo>
                    <a:pt x="4866218" y="380354"/>
                    <a:pt x="4777857" y="531148"/>
                    <a:pt x="4816374" y="693013"/>
                  </a:cubicBezTo>
                  <a:cubicBezTo>
                    <a:pt x="4854891" y="854878"/>
                    <a:pt x="4791358" y="1012161"/>
                    <a:pt x="4816374" y="1244267"/>
                  </a:cubicBezTo>
                  <a:cubicBezTo>
                    <a:pt x="4841390" y="1476373"/>
                    <a:pt x="4811853" y="1578025"/>
                    <a:pt x="4816374" y="1830708"/>
                  </a:cubicBezTo>
                  <a:cubicBezTo>
                    <a:pt x="4819898" y="1877187"/>
                    <a:pt x="4787108" y="1896110"/>
                    <a:pt x="4744988" y="1902094"/>
                  </a:cubicBezTo>
                  <a:cubicBezTo>
                    <a:pt x="4463767" y="1964109"/>
                    <a:pt x="4340812" y="1873209"/>
                    <a:pt x="4067316" y="1902094"/>
                  </a:cubicBezTo>
                  <a:cubicBezTo>
                    <a:pt x="3793820" y="1930979"/>
                    <a:pt x="3737969" y="1884104"/>
                    <a:pt x="3529851" y="1902094"/>
                  </a:cubicBezTo>
                  <a:cubicBezTo>
                    <a:pt x="3321734" y="1920084"/>
                    <a:pt x="3242537" y="1852735"/>
                    <a:pt x="3085859" y="1902094"/>
                  </a:cubicBezTo>
                  <a:cubicBezTo>
                    <a:pt x="2929181" y="1951453"/>
                    <a:pt x="2769005" y="1860737"/>
                    <a:pt x="2595131" y="1902094"/>
                  </a:cubicBezTo>
                  <a:cubicBezTo>
                    <a:pt x="2421257" y="1943451"/>
                    <a:pt x="2311559" y="1886036"/>
                    <a:pt x="2057667" y="1902094"/>
                  </a:cubicBezTo>
                  <a:cubicBezTo>
                    <a:pt x="1803775" y="1918152"/>
                    <a:pt x="1656713" y="1847901"/>
                    <a:pt x="1426731" y="1902094"/>
                  </a:cubicBezTo>
                  <a:cubicBezTo>
                    <a:pt x="1196749" y="1956287"/>
                    <a:pt x="1170549" y="1879515"/>
                    <a:pt x="982738" y="1902094"/>
                  </a:cubicBezTo>
                  <a:cubicBezTo>
                    <a:pt x="794927" y="1924673"/>
                    <a:pt x="434490" y="1829571"/>
                    <a:pt x="71386" y="1902094"/>
                  </a:cubicBezTo>
                  <a:cubicBezTo>
                    <a:pt x="24475" y="1899494"/>
                    <a:pt x="-5374" y="1874578"/>
                    <a:pt x="0" y="1830708"/>
                  </a:cubicBezTo>
                  <a:cubicBezTo>
                    <a:pt x="-57127" y="1674722"/>
                    <a:pt x="18232" y="1534142"/>
                    <a:pt x="0" y="1279454"/>
                  </a:cubicBezTo>
                  <a:cubicBezTo>
                    <a:pt x="-18232" y="1024766"/>
                    <a:pt x="30062" y="864203"/>
                    <a:pt x="0" y="710606"/>
                  </a:cubicBezTo>
                  <a:cubicBezTo>
                    <a:pt x="-30062" y="557009"/>
                    <a:pt x="60737" y="213806"/>
                    <a:pt x="0" y="7138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xmlns="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Rounded Rectangle 5">
              <a:extLst>
                <a:ext uri="{FF2B5EF4-FFF2-40B4-BE49-F238E27FC236}">
                  <a16:creationId xmlns:a16="http://schemas.microsoft.com/office/drawing/2014/main" id="{C893267C-C48C-47F8-BAF5-B49643A78192}"/>
                </a:ext>
              </a:extLst>
            </p:cNvPr>
            <p:cNvSpPr/>
            <p:nvPr/>
          </p:nvSpPr>
          <p:spPr>
            <a:xfrm>
              <a:off x="639676" y="2417759"/>
              <a:ext cx="2267007" cy="8762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chín</a:t>
              </a:r>
              <a:endParaRPr lang="vi-VN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7" name="Rounded Rectangle 5">
              <a:extLst>
                <a:ext uri="{FF2B5EF4-FFF2-40B4-BE49-F238E27FC236}">
                  <a16:creationId xmlns:a16="http://schemas.microsoft.com/office/drawing/2014/main" id="{E809EF11-87B7-40C5-AAA4-EE99BC09078E}"/>
                </a:ext>
              </a:extLst>
            </p:cNvPr>
            <p:cNvSpPr/>
            <p:nvPr/>
          </p:nvSpPr>
          <p:spPr>
            <a:xfrm>
              <a:off x="2955736" y="2417759"/>
              <a:ext cx="2682604" cy="8762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mịn</a:t>
              </a:r>
              <a:endParaRPr lang="vi-VN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E9C7F48-939C-4C01-BCD4-934DE1C72D93}"/>
              </a:ext>
            </a:extLst>
          </p:cNvPr>
          <p:cNvGrpSpPr/>
          <p:nvPr/>
        </p:nvGrpSpPr>
        <p:grpSpPr>
          <a:xfrm>
            <a:off x="6538208" y="4102100"/>
            <a:ext cx="5247392" cy="1902094"/>
            <a:chOff x="6538208" y="1949222"/>
            <a:chExt cx="5247392" cy="1902094"/>
          </a:xfrm>
        </p:grpSpPr>
        <p:sp>
          <p:nvSpPr>
            <p:cNvPr id="41" name="2">
              <a:extLst>
                <a:ext uri="{FF2B5EF4-FFF2-40B4-BE49-F238E27FC236}">
                  <a16:creationId xmlns:a16="http://schemas.microsoft.com/office/drawing/2014/main" id="{FC1EAD5B-0D65-4EE9-BD5D-0F808AB7168C}"/>
                </a:ext>
              </a:extLst>
            </p:cNvPr>
            <p:cNvSpPr/>
            <p:nvPr/>
          </p:nvSpPr>
          <p:spPr>
            <a:xfrm>
              <a:off x="6692072" y="1949222"/>
              <a:ext cx="5093528" cy="1902094"/>
            </a:xfrm>
            <a:custGeom>
              <a:avLst/>
              <a:gdLst>
                <a:gd name="connsiteX0" fmla="*/ 0 w 5093528"/>
                <a:gd name="connsiteY0" fmla="*/ 71386 h 1902094"/>
                <a:gd name="connsiteX1" fmla="*/ 71386 w 5093528"/>
                <a:gd name="connsiteY1" fmla="*/ 0 h 1902094"/>
                <a:gd name="connsiteX2" fmla="*/ 472947 w 5093528"/>
                <a:gd name="connsiteY2" fmla="*/ 0 h 1902094"/>
                <a:gd name="connsiteX3" fmla="*/ 1023031 w 5093528"/>
                <a:gd name="connsiteY3" fmla="*/ 0 h 1902094"/>
                <a:gd name="connsiteX4" fmla="*/ 1424593 w 5093528"/>
                <a:gd name="connsiteY4" fmla="*/ 0 h 1902094"/>
                <a:gd name="connsiteX5" fmla="*/ 1974677 w 5093528"/>
                <a:gd name="connsiteY5" fmla="*/ 0 h 1902094"/>
                <a:gd name="connsiteX6" fmla="*/ 2376238 w 5093528"/>
                <a:gd name="connsiteY6" fmla="*/ 0 h 1902094"/>
                <a:gd name="connsiteX7" fmla="*/ 2975830 w 5093528"/>
                <a:gd name="connsiteY7" fmla="*/ 0 h 1902094"/>
                <a:gd name="connsiteX8" fmla="*/ 3575421 w 5093528"/>
                <a:gd name="connsiteY8" fmla="*/ 0 h 1902094"/>
                <a:gd name="connsiteX9" fmla="*/ 4224520 w 5093528"/>
                <a:gd name="connsiteY9" fmla="*/ 0 h 1902094"/>
                <a:gd name="connsiteX10" fmla="*/ 5022142 w 5093528"/>
                <a:gd name="connsiteY10" fmla="*/ 0 h 1902094"/>
                <a:gd name="connsiteX11" fmla="*/ 5093528 w 5093528"/>
                <a:gd name="connsiteY11" fmla="*/ 71386 h 1902094"/>
                <a:gd name="connsiteX12" fmla="*/ 5093528 w 5093528"/>
                <a:gd name="connsiteY12" fmla="*/ 640233 h 1902094"/>
                <a:gd name="connsiteX13" fmla="*/ 5093528 w 5093528"/>
                <a:gd name="connsiteY13" fmla="*/ 1209081 h 1902094"/>
                <a:gd name="connsiteX14" fmla="*/ 5093528 w 5093528"/>
                <a:gd name="connsiteY14" fmla="*/ 1830708 h 1902094"/>
                <a:gd name="connsiteX15" fmla="*/ 5022142 w 5093528"/>
                <a:gd name="connsiteY15" fmla="*/ 1902094 h 1902094"/>
                <a:gd name="connsiteX16" fmla="*/ 4373043 w 5093528"/>
                <a:gd name="connsiteY16" fmla="*/ 1902094 h 1902094"/>
                <a:gd name="connsiteX17" fmla="*/ 3723944 w 5093528"/>
                <a:gd name="connsiteY17" fmla="*/ 1902094 h 1902094"/>
                <a:gd name="connsiteX18" fmla="*/ 3074845 w 5093528"/>
                <a:gd name="connsiteY18" fmla="*/ 1902094 h 1902094"/>
                <a:gd name="connsiteX19" fmla="*/ 2524761 w 5093528"/>
                <a:gd name="connsiteY19" fmla="*/ 1902094 h 1902094"/>
                <a:gd name="connsiteX20" fmla="*/ 1974677 w 5093528"/>
                <a:gd name="connsiteY20" fmla="*/ 1902094 h 1902094"/>
                <a:gd name="connsiteX21" fmla="*/ 1573115 w 5093528"/>
                <a:gd name="connsiteY21" fmla="*/ 1902094 h 1902094"/>
                <a:gd name="connsiteX22" fmla="*/ 1023031 w 5093528"/>
                <a:gd name="connsiteY22" fmla="*/ 1902094 h 1902094"/>
                <a:gd name="connsiteX23" fmla="*/ 71386 w 5093528"/>
                <a:gd name="connsiteY23" fmla="*/ 1902094 h 1902094"/>
                <a:gd name="connsiteX24" fmla="*/ 0 w 5093528"/>
                <a:gd name="connsiteY24" fmla="*/ 1830708 h 1902094"/>
                <a:gd name="connsiteX25" fmla="*/ 0 w 5093528"/>
                <a:gd name="connsiteY25" fmla="*/ 1297047 h 1902094"/>
                <a:gd name="connsiteX26" fmla="*/ 0 w 5093528"/>
                <a:gd name="connsiteY26" fmla="*/ 693013 h 1902094"/>
                <a:gd name="connsiteX27" fmla="*/ 0 w 5093528"/>
                <a:gd name="connsiteY27" fmla="*/ 71386 h 190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093528" h="1902094" fill="none" extrusionOk="0">
                  <a:moveTo>
                    <a:pt x="0" y="71386"/>
                  </a:moveTo>
                  <a:cubicBezTo>
                    <a:pt x="-995" y="33083"/>
                    <a:pt x="30492" y="-3297"/>
                    <a:pt x="71386" y="0"/>
                  </a:cubicBezTo>
                  <a:cubicBezTo>
                    <a:pt x="245470" y="-7921"/>
                    <a:pt x="325966" y="7993"/>
                    <a:pt x="472947" y="0"/>
                  </a:cubicBezTo>
                  <a:cubicBezTo>
                    <a:pt x="619928" y="-7993"/>
                    <a:pt x="864116" y="28495"/>
                    <a:pt x="1023031" y="0"/>
                  </a:cubicBezTo>
                  <a:cubicBezTo>
                    <a:pt x="1181946" y="-28495"/>
                    <a:pt x="1317008" y="13666"/>
                    <a:pt x="1424593" y="0"/>
                  </a:cubicBezTo>
                  <a:cubicBezTo>
                    <a:pt x="1532178" y="-13666"/>
                    <a:pt x="1796051" y="17841"/>
                    <a:pt x="1974677" y="0"/>
                  </a:cubicBezTo>
                  <a:cubicBezTo>
                    <a:pt x="2153303" y="-17841"/>
                    <a:pt x="2218797" y="34216"/>
                    <a:pt x="2376238" y="0"/>
                  </a:cubicBezTo>
                  <a:cubicBezTo>
                    <a:pt x="2533679" y="-34216"/>
                    <a:pt x="2791568" y="24673"/>
                    <a:pt x="2975830" y="0"/>
                  </a:cubicBezTo>
                  <a:cubicBezTo>
                    <a:pt x="3160092" y="-24673"/>
                    <a:pt x="3445947" y="35460"/>
                    <a:pt x="3575421" y="0"/>
                  </a:cubicBezTo>
                  <a:cubicBezTo>
                    <a:pt x="3704895" y="-35460"/>
                    <a:pt x="4014162" y="37462"/>
                    <a:pt x="4224520" y="0"/>
                  </a:cubicBezTo>
                  <a:cubicBezTo>
                    <a:pt x="4434878" y="-37462"/>
                    <a:pt x="4703179" y="55332"/>
                    <a:pt x="5022142" y="0"/>
                  </a:cubicBezTo>
                  <a:cubicBezTo>
                    <a:pt x="5063309" y="210"/>
                    <a:pt x="5095016" y="32355"/>
                    <a:pt x="5093528" y="71386"/>
                  </a:cubicBezTo>
                  <a:cubicBezTo>
                    <a:pt x="5141609" y="326866"/>
                    <a:pt x="5038216" y="464665"/>
                    <a:pt x="5093528" y="640233"/>
                  </a:cubicBezTo>
                  <a:cubicBezTo>
                    <a:pt x="5148840" y="815801"/>
                    <a:pt x="5038296" y="951706"/>
                    <a:pt x="5093528" y="1209081"/>
                  </a:cubicBezTo>
                  <a:cubicBezTo>
                    <a:pt x="5148760" y="1466456"/>
                    <a:pt x="5027248" y="1623556"/>
                    <a:pt x="5093528" y="1830708"/>
                  </a:cubicBezTo>
                  <a:cubicBezTo>
                    <a:pt x="5091825" y="1863189"/>
                    <a:pt x="5062469" y="1905423"/>
                    <a:pt x="5022142" y="1902094"/>
                  </a:cubicBezTo>
                  <a:cubicBezTo>
                    <a:pt x="4780687" y="1923349"/>
                    <a:pt x="4568875" y="1867836"/>
                    <a:pt x="4373043" y="1902094"/>
                  </a:cubicBezTo>
                  <a:cubicBezTo>
                    <a:pt x="4177211" y="1936352"/>
                    <a:pt x="4041219" y="1869849"/>
                    <a:pt x="3723944" y="1902094"/>
                  </a:cubicBezTo>
                  <a:cubicBezTo>
                    <a:pt x="3406669" y="1934339"/>
                    <a:pt x="3277737" y="1848814"/>
                    <a:pt x="3074845" y="1902094"/>
                  </a:cubicBezTo>
                  <a:cubicBezTo>
                    <a:pt x="2871953" y="1955374"/>
                    <a:pt x="2738525" y="1875932"/>
                    <a:pt x="2524761" y="1902094"/>
                  </a:cubicBezTo>
                  <a:cubicBezTo>
                    <a:pt x="2310997" y="1928256"/>
                    <a:pt x="2088711" y="1866570"/>
                    <a:pt x="1974677" y="1902094"/>
                  </a:cubicBezTo>
                  <a:cubicBezTo>
                    <a:pt x="1860643" y="1937618"/>
                    <a:pt x="1749862" y="1879890"/>
                    <a:pt x="1573115" y="1902094"/>
                  </a:cubicBezTo>
                  <a:cubicBezTo>
                    <a:pt x="1396368" y="1924298"/>
                    <a:pt x="1282571" y="1860344"/>
                    <a:pt x="1023031" y="1902094"/>
                  </a:cubicBezTo>
                  <a:cubicBezTo>
                    <a:pt x="763491" y="1943844"/>
                    <a:pt x="499571" y="1872179"/>
                    <a:pt x="71386" y="1902094"/>
                  </a:cubicBezTo>
                  <a:cubicBezTo>
                    <a:pt x="32523" y="1891393"/>
                    <a:pt x="-1793" y="1870275"/>
                    <a:pt x="0" y="1830708"/>
                  </a:cubicBezTo>
                  <a:cubicBezTo>
                    <a:pt x="-14788" y="1602892"/>
                    <a:pt x="63167" y="1523090"/>
                    <a:pt x="0" y="1297047"/>
                  </a:cubicBezTo>
                  <a:cubicBezTo>
                    <a:pt x="-63167" y="1071004"/>
                    <a:pt x="39066" y="920472"/>
                    <a:pt x="0" y="693013"/>
                  </a:cubicBezTo>
                  <a:cubicBezTo>
                    <a:pt x="-39066" y="465554"/>
                    <a:pt x="8380" y="377386"/>
                    <a:pt x="0" y="71386"/>
                  </a:cubicBezTo>
                  <a:close/>
                </a:path>
                <a:path w="5093528" h="1902094" stroke="0" extrusionOk="0">
                  <a:moveTo>
                    <a:pt x="0" y="71386"/>
                  </a:moveTo>
                  <a:cubicBezTo>
                    <a:pt x="-4609" y="29250"/>
                    <a:pt x="36418" y="-9371"/>
                    <a:pt x="71386" y="0"/>
                  </a:cubicBezTo>
                  <a:cubicBezTo>
                    <a:pt x="292995" y="-72718"/>
                    <a:pt x="440499" y="14280"/>
                    <a:pt x="720485" y="0"/>
                  </a:cubicBezTo>
                  <a:cubicBezTo>
                    <a:pt x="1000471" y="-14280"/>
                    <a:pt x="1045825" y="23035"/>
                    <a:pt x="1171554" y="0"/>
                  </a:cubicBezTo>
                  <a:cubicBezTo>
                    <a:pt x="1297283" y="-23035"/>
                    <a:pt x="1564068" y="57587"/>
                    <a:pt x="1771146" y="0"/>
                  </a:cubicBezTo>
                  <a:cubicBezTo>
                    <a:pt x="1978224" y="-57587"/>
                    <a:pt x="2094315" y="19305"/>
                    <a:pt x="2370737" y="0"/>
                  </a:cubicBezTo>
                  <a:cubicBezTo>
                    <a:pt x="2647159" y="-19305"/>
                    <a:pt x="2841127" y="27130"/>
                    <a:pt x="3019836" y="0"/>
                  </a:cubicBezTo>
                  <a:cubicBezTo>
                    <a:pt x="3198545" y="-27130"/>
                    <a:pt x="3523332" y="52008"/>
                    <a:pt x="3668935" y="0"/>
                  </a:cubicBezTo>
                  <a:cubicBezTo>
                    <a:pt x="3814538" y="-52008"/>
                    <a:pt x="3928157" y="42950"/>
                    <a:pt x="4120004" y="0"/>
                  </a:cubicBezTo>
                  <a:cubicBezTo>
                    <a:pt x="4311851" y="-42950"/>
                    <a:pt x="4585991" y="54062"/>
                    <a:pt x="5022142" y="0"/>
                  </a:cubicBezTo>
                  <a:cubicBezTo>
                    <a:pt x="5064543" y="10684"/>
                    <a:pt x="5101855" y="28014"/>
                    <a:pt x="5093528" y="71386"/>
                  </a:cubicBezTo>
                  <a:cubicBezTo>
                    <a:pt x="5102779" y="261071"/>
                    <a:pt x="5042102" y="405384"/>
                    <a:pt x="5093528" y="605047"/>
                  </a:cubicBezTo>
                  <a:cubicBezTo>
                    <a:pt x="5144954" y="804710"/>
                    <a:pt x="5073810" y="991690"/>
                    <a:pt x="5093528" y="1226674"/>
                  </a:cubicBezTo>
                  <a:cubicBezTo>
                    <a:pt x="5113246" y="1461658"/>
                    <a:pt x="5050954" y="1594397"/>
                    <a:pt x="5093528" y="1830708"/>
                  </a:cubicBezTo>
                  <a:cubicBezTo>
                    <a:pt x="5090983" y="1877878"/>
                    <a:pt x="5057779" y="1909876"/>
                    <a:pt x="5022142" y="1902094"/>
                  </a:cubicBezTo>
                  <a:cubicBezTo>
                    <a:pt x="4820922" y="1951279"/>
                    <a:pt x="4714765" y="1881350"/>
                    <a:pt x="4422550" y="1902094"/>
                  </a:cubicBezTo>
                  <a:cubicBezTo>
                    <a:pt x="4130335" y="1922838"/>
                    <a:pt x="4103769" y="1875764"/>
                    <a:pt x="4020989" y="1902094"/>
                  </a:cubicBezTo>
                  <a:cubicBezTo>
                    <a:pt x="3938209" y="1928424"/>
                    <a:pt x="3681542" y="1901456"/>
                    <a:pt x="3569920" y="1902094"/>
                  </a:cubicBezTo>
                  <a:cubicBezTo>
                    <a:pt x="3458298" y="1902732"/>
                    <a:pt x="3192301" y="1844151"/>
                    <a:pt x="3069344" y="1902094"/>
                  </a:cubicBezTo>
                  <a:cubicBezTo>
                    <a:pt x="2946387" y="1960037"/>
                    <a:pt x="2709363" y="1848082"/>
                    <a:pt x="2469752" y="1902094"/>
                  </a:cubicBezTo>
                  <a:cubicBezTo>
                    <a:pt x="2230141" y="1956106"/>
                    <a:pt x="2150465" y="1873822"/>
                    <a:pt x="2068191" y="1902094"/>
                  </a:cubicBezTo>
                  <a:cubicBezTo>
                    <a:pt x="1985917" y="1930366"/>
                    <a:pt x="1621296" y="1838323"/>
                    <a:pt x="1468599" y="1902094"/>
                  </a:cubicBezTo>
                  <a:cubicBezTo>
                    <a:pt x="1315902" y="1965865"/>
                    <a:pt x="1157141" y="1858156"/>
                    <a:pt x="1067038" y="1902094"/>
                  </a:cubicBezTo>
                  <a:cubicBezTo>
                    <a:pt x="976935" y="1946032"/>
                    <a:pt x="400211" y="1790487"/>
                    <a:pt x="71386" y="1902094"/>
                  </a:cubicBezTo>
                  <a:cubicBezTo>
                    <a:pt x="26289" y="1900760"/>
                    <a:pt x="9922" y="1870887"/>
                    <a:pt x="0" y="1830708"/>
                  </a:cubicBezTo>
                  <a:cubicBezTo>
                    <a:pt x="-2774" y="1688636"/>
                    <a:pt x="63927" y="1499140"/>
                    <a:pt x="0" y="1279454"/>
                  </a:cubicBezTo>
                  <a:cubicBezTo>
                    <a:pt x="-63927" y="1059768"/>
                    <a:pt x="9648" y="924192"/>
                    <a:pt x="0" y="728200"/>
                  </a:cubicBezTo>
                  <a:cubicBezTo>
                    <a:pt x="-9648" y="532208"/>
                    <a:pt x="33000" y="390481"/>
                    <a:pt x="0" y="7138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xmlns="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id="{F9F34BAE-F979-494C-9A5B-34F5DFA911B9}"/>
                </a:ext>
              </a:extLst>
            </p:cNvPr>
            <p:cNvSpPr/>
            <p:nvPr/>
          </p:nvSpPr>
          <p:spPr>
            <a:xfrm>
              <a:off x="6538208" y="2417759"/>
              <a:ext cx="2682604" cy="8762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cún</a:t>
              </a:r>
              <a:endParaRPr lang="vi-VN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3" name="Rounded Rectangle 5">
              <a:extLst>
                <a:ext uri="{FF2B5EF4-FFF2-40B4-BE49-F238E27FC236}">
                  <a16:creationId xmlns:a16="http://schemas.microsoft.com/office/drawing/2014/main" id="{08D54B96-8303-402F-BF28-5EC73E0BE625}"/>
                </a:ext>
              </a:extLst>
            </p:cNvPr>
            <p:cNvSpPr/>
            <p:nvPr/>
          </p:nvSpPr>
          <p:spPr>
            <a:xfrm>
              <a:off x="8932967" y="2417759"/>
              <a:ext cx="2682604" cy="8762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vun</a:t>
              </a:r>
              <a:endParaRPr lang="vi-VN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BF2F56E8-2112-4D0B-828A-BCA92B4DC28A}"/>
              </a:ext>
            </a:extLst>
          </p:cNvPr>
          <p:cNvSpPr/>
          <p:nvPr/>
        </p:nvSpPr>
        <p:spPr>
          <a:xfrm>
            <a:off x="3977305" y="4570018"/>
            <a:ext cx="1402360" cy="876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</a:t>
            </a:r>
            <a:endParaRPr lang="vi-VN" sz="72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AEF094FE-2989-4961-9A90-05EF8E852D34}"/>
              </a:ext>
            </a:extLst>
          </p:cNvPr>
          <p:cNvSpPr/>
          <p:nvPr/>
        </p:nvSpPr>
        <p:spPr>
          <a:xfrm>
            <a:off x="7382479" y="4570018"/>
            <a:ext cx="1402360" cy="876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</a:t>
            </a:r>
            <a:endParaRPr lang="vi-VN" sz="72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058084BE-9B90-4406-913D-1FE5AEF34ABE}"/>
              </a:ext>
            </a:extLst>
          </p:cNvPr>
          <p:cNvSpPr/>
          <p:nvPr/>
        </p:nvSpPr>
        <p:spPr>
          <a:xfrm>
            <a:off x="9766946" y="4570637"/>
            <a:ext cx="1402360" cy="876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</a:t>
            </a:r>
            <a:endParaRPr lang="vi-VN" sz="72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2D9910-D9F7-4612-A04D-7ADF7BD193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328"/>
          <a:stretch/>
        </p:blipFill>
        <p:spPr>
          <a:xfrm>
            <a:off x="1830341" y="4838331"/>
            <a:ext cx="743776" cy="56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0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45" grpId="0"/>
      <p:bldP spid="4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F06788F-F090-45A3-9B1B-4CCCE5785754}"/>
              </a:ext>
            </a:extLst>
          </p:cNvPr>
          <p:cNvGrpSpPr/>
          <p:nvPr/>
        </p:nvGrpSpPr>
        <p:grpSpPr>
          <a:xfrm>
            <a:off x="4471051" y="1622473"/>
            <a:ext cx="3172096" cy="4703023"/>
            <a:chOff x="4471051" y="1622473"/>
            <a:chExt cx="3172096" cy="4703023"/>
          </a:xfrm>
        </p:grpSpPr>
        <p:sp>
          <p:nvSpPr>
            <p:cNvPr id="43" name="2">
              <a:extLst>
                <a:ext uri="{FF2B5EF4-FFF2-40B4-BE49-F238E27FC236}">
                  <a16:creationId xmlns:a16="http://schemas.microsoft.com/office/drawing/2014/main" id="{820146F3-D6A3-493A-948A-3F5E13EC7800}"/>
                </a:ext>
              </a:extLst>
            </p:cNvPr>
            <p:cNvSpPr/>
            <p:nvPr/>
          </p:nvSpPr>
          <p:spPr>
            <a:xfrm>
              <a:off x="4471051" y="1622473"/>
              <a:ext cx="3172096" cy="4703023"/>
            </a:xfrm>
            <a:custGeom>
              <a:avLst/>
              <a:gdLst>
                <a:gd name="connsiteX0" fmla="*/ 0 w 3172096"/>
                <a:gd name="connsiteY0" fmla="*/ 119049 h 4703023"/>
                <a:gd name="connsiteX1" fmla="*/ 119049 w 3172096"/>
                <a:gd name="connsiteY1" fmla="*/ 0 h 4703023"/>
                <a:gd name="connsiteX2" fmla="*/ 676509 w 3172096"/>
                <a:gd name="connsiteY2" fmla="*/ 0 h 4703023"/>
                <a:gd name="connsiteX3" fmla="*/ 1292648 w 3172096"/>
                <a:gd name="connsiteY3" fmla="*/ 0 h 4703023"/>
                <a:gd name="connsiteX4" fmla="*/ 1908788 w 3172096"/>
                <a:gd name="connsiteY4" fmla="*/ 0 h 4703023"/>
                <a:gd name="connsiteX5" fmla="*/ 3053047 w 3172096"/>
                <a:gd name="connsiteY5" fmla="*/ 0 h 4703023"/>
                <a:gd name="connsiteX6" fmla="*/ 3172096 w 3172096"/>
                <a:gd name="connsiteY6" fmla="*/ 119049 h 4703023"/>
                <a:gd name="connsiteX7" fmla="*/ 3172096 w 3172096"/>
                <a:gd name="connsiteY7" fmla="*/ 632515 h 4703023"/>
                <a:gd name="connsiteX8" fmla="*/ 3172096 w 3172096"/>
                <a:gd name="connsiteY8" fmla="*/ 1279930 h 4703023"/>
                <a:gd name="connsiteX9" fmla="*/ 3172096 w 3172096"/>
                <a:gd name="connsiteY9" fmla="*/ 1793396 h 4703023"/>
                <a:gd name="connsiteX10" fmla="*/ 3172096 w 3172096"/>
                <a:gd name="connsiteY10" fmla="*/ 2396161 h 4703023"/>
                <a:gd name="connsiteX11" fmla="*/ 3172096 w 3172096"/>
                <a:gd name="connsiteY11" fmla="*/ 2820329 h 4703023"/>
                <a:gd name="connsiteX12" fmla="*/ 3172096 w 3172096"/>
                <a:gd name="connsiteY12" fmla="*/ 3423094 h 4703023"/>
                <a:gd name="connsiteX13" fmla="*/ 3172096 w 3172096"/>
                <a:gd name="connsiteY13" fmla="*/ 3981209 h 4703023"/>
                <a:gd name="connsiteX14" fmla="*/ 3172096 w 3172096"/>
                <a:gd name="connsiteY14" fmla="*/ 4583974 h 4703023"/>
                <a:gd name="connsiteX15" fmla="*/ 3053047 w 3172096"/>
                <a:gd name="connsiteY15" fmla="*/ 4703023 h 4703023"/>
                <a:gd name="connsiteX16" fmla="*/ 2436907 w 3172096"/>
                <a:gd name="connsiteY16" fmla="*/ 4703023 h 4703023"/>
                <a:gd name="connsiteX17" fmla="*/ 1938128 w 3172096"/>
                <a:gd name="connsiteY17" fmla="*/ 4703023 h 4703023"/>
                <a:gd name="connsiteX18" fmla="*/ 1351328 w 3172096"/>
                <a:gd name="connsiteY18" fmla="*/ 4703023 h 4703023"/>
                <a:gd name="connsiteX19" fmla="*/ 735189 w 3172096"/>
                <a:gd name="connsiteY19" fmla="*/ 4703023 h 4703023"/>
                <a:gd name="connsiteX20" fmla="*/ 119049 w 3172096"/>
                <a:gd name="connsiteY20" fmla="*/ 4703023 h 4703023"/>
                <a:gd name="connsiteX21" fmla="*/ 0 w 3172096"/>
                <a:gd name="connsiteY21" fmla="*/ 4583974 h 4703023"/>
                <a:gd name="connsiteX22" fmla="*/ 0 w 3172096"/>
                <a:gd name="connsiteY22" fmla="*/ 4070508 h 4703023"/>
                <a:gd name="connsiteX23" fmla="*/ 0 w 3172096"/>
                <a:gd name="connsiteY23" fmla="*/ 3423094 h 4703023"/>
                <a:gd name="connsiteX24" fmla="*/ 0 w 3172096"/>
                <a:gd name="connsiteY24" fmla="*/ 2820329 h 4703023"/>
                <a:gd name="connsiteX25" fmla="*/ 0 w 3172096"/>
                <a:gd name="connsiteY25" fmla="*/ 2217564 h 4703023"/>
                <a:gd name="connsiteX26" fmla="*/ 0 w 3172096"/>
                <a:gd name="connsiteY26" fmla="*/ 1748747 h 4703023"/>
                <a:gd name="connsiteX27" fmla="*/ 0 w 3172096"/>
                <a:gd name="connsiteY27" fmla="*/ 1324579 h 4703023"/>
                <a:gd name="connsiteX28" fmla="*/ 0 w 3172096"/>
                <a:gd name="connsiteY28" fmla="*/ 855762 h 4703023"/>
                <a:gd name="connsiteX29" fmla="*/ 0 w 3172096"/>
                <a:gd name="connsiteY29" fmla="*/ 119049 h 470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72096" h="4703023" fill="none" extrusionOk="0">
                  <a:moveTo>
                    <a:pt x="0" y="119049"/>
                  </a:moveTo>
                  <a:cubicBezTo>
                    <a:pt x="-2153" y="52466"/>
                    <a:pt x="65696" y="-15236"/>
                    <a:pt x="119049" y="0"/>
                  </a:cubicBezTo>
                  <a:cubicBezTo>
                    <a:pt x="375944" y="-18431"/>
                    <a:pt x="409574" y="48036"/>
                    <a:pt x="676509" y="0"/>
                  </a:cubicBezTo>
                  <a:cubicBezTo>
                    <a:pt x="943444" y="-48036"/>
                    <a:pt x="1096468" y="54407"/>
                    <a:pt x="1292648" y="0"/>
                  </a:cubicBezTo>
                  <a:cubicBezTo>
                    <a:pt x="1488828" y="-54407"/>
                    <a:pt x="1683443" y="48148"/>
                    <a:pt x="1908788" y="0"/>
                  </a:cubicBezTo>
                  <a:cubicBezTo>
                    <a:pt x="2134133" y="-48148"/>
                    <a:pt x="2567151" y="74793"/>
                    <a:pt x="3053047" y="0"/>
                  </a:cubicBezTo>
                  <a:cubicBezTo>
                    <a:pt x="3117543" y="-15652"/>
                    <a:pt x="3155464" y="61155"/>
                    <a:pt x="3172096" y="119049"/>
                  </a:cubicBezTo>
                  <a:cubicBezTo>
                    <a:pt x="3190132" y="324464"/>
                    <a:pt x="3149492" y="461282"/>
                    <a:pt x="3172096" y="632515"/>
                  </a:cubicBezTo>
                  <a:cubicBezTo>
                    <a:pt x="3194700" y="803748"/>
                    <a:pt x="3098809" y="1068198"/>
                    <a:pt x="3172096" y="1279930"/>
                  </a:cubicBezTo>
                  <a:cubicBezTo>
                    <a:pt x="3245383" y="1491663"/>
                    <a:pt x="3168053" y="1663698"/>
                    <a:pt x="3172096" y="1793396"/>
                  </a:cubicBezTo>
                  <a:cubicBezTo>
                    <a:pt x="3176139" y="1923094"/>
                    <a:pt x="3145894" y="2127082"/>
                    <a:pt x="3172096" y="2396161"/>
                  </a:cubicBezTo>
                  <a:cubicBezTo>
                    <a:pt x="3198298" y="2665241"/>
                    <a:pt x="3155337" y="2658824"/>
                    <a:pt x="3172096" y="2820329"/>
                  </a:cubicBezTo>
                  <a:cubicBezTo>
                    <a:pt x="3188855" y="2981834"/>
                    <a:pt x="3123469" y="3159730"/>
                    <a:pt x="3172096" y="3423094"/>
                  </a:cubicBezTo>
                  <a:cubicBezTo>
                    <a:pt x="3220723" y="3686459"/>
                    <a:pt x="3117778" y="3810343"/>
                    <a:pt x="3172096" y="3981209"/>
                  </a:cubicBezTo>
                  <a:cubicBezTo>
                    <a:pt x="3226414" y="4152076"/>
                    <a:pt x="3171866" y="4361803"/>
                    <a:pt x="3172096" y="4583974"/>
                  </a:cubicBezTo>
                  <a:cubicBezTo>
                    <a:pt x="3179997" y="4646836"/>
                    <a:pt x="3134207" y="4707279"/>
                    <a:pt x="3053047" y="4703023"/>
                  </a:cubicBezTo>
                  <a:cubicBezTo>
                    <a:pt x="2922902" y="4705196"/>
                    <a:pt x="2635721" y="4653934"/>
                    <a:pt x="2436907" y="4703023"/>
                  </a:cubicBezTo>
                  <a:cubicBezTo>
                    <a:pt x="2238093" y="4752112"/>
                    <a:pt x="2089103" y="4650747"/>
                    <a:pt x="1938128" y="4703023"/>
                  </a:cubicBezTo>
                  <a:cubicBezTo>
                    <a:pt x="1787153" y="4755299"/>
                    <a:pt x="1621927" y="4656324"/>
                    <a:pt x="1351328" y="4703023"/>
                  </a:cubicBezTo>
                  <a:cubicBezTo>
                    <a:pt x="1080729" y="4749722"/>
                    <a:pt x="907205" y="4660462"/>
                    <a:pt x="735189" y="4703023"/>
                  </a:cubicBezTo>
                  <a:cubicBezTo>
                    <a:pt x="563173" y="4745584"/>
                    <a:pt x="406604" y="4652371"/>
                    <a:pt x="119049" y="4703023"/>
                  </a:cubicBezTo>
                  <a:cubicBezTo>
                    <a:pt x="56276" y="4703015"/>
                    <a:pt x="-7365" y="4644976"/>
                    <a:pt x="0" y="4583974"/>
                  </a:cubicBezTo>
                  <a:cubicBezTo>
                    <a:pt x="-38485" y="4480477"/>
                    <a:pt x="59295" y="4298142"/>
                    <a:pt x="0" y="4070508"/>
                  </a:cubicBezTo>
                  <a:cubicBezTo>
                    <a:pt x="-59295" y="3842874"/>
                    <a:pt x="76588" y="3566912"/>
                    <a:pt x="0" y="3423094"/>
                  </a:cubicBezTo>
                  <a:cubicBezTo>
                    <a:pt x="-76588" y="3279276"/>
                    <a:pt x="25021" y="3084611"/>
                    <a:pt x="0" y="2820329"/>
                  </a:cubicBezTo>
                  <a:cubicBezTo>
                    <a:pt x="-25021" y="2556047"/>
                    <a:pt x="2329" y="2374920"/>
                    <a:pt x="0" y="2217564"/>
                  </a:cubicBezTo>
                  <a:cubicBezTo>
                    <a:pt x="-2329" y="2060208"/>
                    <a:pt x="53650" y="1857099"/>
                    <a:pt x="0" y="1748747"/>
                  </a:cubicBezTo>
                  <a:cubicBezTo>
                    <a:pt x="-53650" y="1640395"/>
                    <a:pt x="27834" y="1437670"/>
                    <a:pt x="0" y="1324579"/>
                  </a:cubicBezTo>
                  <a:cubicBezTo>
                    <a:pt x="-27834" y="1211488"/>
                    <a:pt x="55461" y="1013309"/>
                    <a:pt x="0" y="855762"/>
                  </a:cubicBezTo>
                  <a:cubicBezTo>
                    <a:pt x="-55461" y="698215"/>
                    <a:pt x="54301" y="362362"/>
                    <a:pt x="0" y="119049"/>
                  </a:cubicBezTo>
                  <a:close/>
                </a:path>
                <a:path w="3172096" h="4703023" stroke="0" extrusionOk="0">
                  <a:moveTo>
                    <a:pt x="0" y="119049"/>
                  </a:moveTo>
                  <a:cubicBezTo>
                    <a:pt x="-9723" y="47581"/>
                    <a:pt x="55239" y="-4076"/>
                    <a:pt x="119049" y="0"/>
                  </a:cubicBezTo>
                  <a:cubicBezTo>
                    <a:pt x="269543" y="-8851"/>
                    <a:pt x="489011" y="41377"/>
                    <a:pt x="764529" y="0"/>
                  </a:cubicBezTo>
                  <a:cubicBezTo>
                    <a:pt x="1040047" y="-41377"/>
                    <a:pt x="1063017" y="10979"/>
                    <a:pt x="1292648" y="0"/>
                  </a:cubicBezTo>
                  <a:cubicBezTo>
                    <a:pt x="1522279" y="-10979"/>
                    <a:pt x="1638456" y="32750"/>
                    <a:pt x="1908788" y="0"/>
                  </a:cubicBezTo>
                  <a:cubicBezTo>
                    <a:pt x="2179120" y="-32750"/>
                    <a:pt x="2389159" y="66495"/>
                    <a:pt x="2524927" y="0"/>
                  </a:cubicBezTo>
                  <a:cubicBezTo>
                    <a:pt x="2660695" y="-66495"/>
                    <a:pt x="2860744" y="28210"/>
                    <a:pt x="3053047" y="0"/>
                  </a:cubicBezTo>
                  <a:cubicBezTo>
                    <a:pt x="3118221" y="-9959"/>
                    <a:pt x="3166840" y="54516"/>
                    <a:pt x="3172096" y="119049"/>
                  </a:cubicBezTo>
                  <a:cubicBezTo>
                    <a:pt x="3184750" y="309784"/>
                    <a:pt x="3167632" y="443079"/>
                    <a:pt x="3172096" y="543217"/>
                  </a:cubicBezTo>
                  <a:cubicBezTo>
                    <a:pt x="3176560" y="643355"/>
                    <a:pt x="3125667" y="847014"/>
                    <a:pt x="3172096" y="1012034"/>
                  </a:cubicBezTo>
                  <a:cubicBezTo>
                    <a:pt x="3218525" y="1177054"/>
                    <a:pt x="3168049" y="1271899"/>
                    <a:pt x="3172096" y="1480851"/>
                  </a:cubicBezTo>
                  <a:cubicBezTo>
                    <a:pt x="3176143" y="1689803"/>
                    <a:pt x="3151307" y="1801475"/>
                    <a:pt x="3172096" y="1949668"/>
                  </a:cubicBezTo>
                  <a:cubicBezTo>
                    <a:pt x="3192885" y="2097861"/>
                    <a:pt x="3133703" y="2327800"/>
                    <a:pt x="3172096" y="2597082"/>
                  </a:cubicBezTo>
                  <a:cubicBezTo>
                    <a:pt x="3210489" y="2866364"/>
                    <a:pt x="3155033" y="2961280"/>
                    <a:pt x="3172096" y="3065900"/>
                  </a:cubicBezTo>
                  <a:cubicBezTo>
                    <a:pt x="3189159" y="3170520"/>
                    <a:pt x="3129600" y="3364639"/>
                    <a:pt x="3172096" y="3534717"/>
                  </a:cubicBezTo>
                  <a:cubicBezTo>
                    <a:pt x="3214592" y="3704795"/>
                    <a:pt x="3098573" y="4090224"/>
                    <a:pt x="3172096" y="4583974"/>
                  </a:cubicBezTo>
                  <a:cubicBezTo>
                    <a:pt x="3177448" y="4655745"/>
                    <a:pt x="3110854" y="4704853"/>
                    <a:pt x="3053047" y="4703023"/>
                  </a:cubicBezTo>
                  <a:cubicBezTo>
                    <a:pt x="2813604" y="4762997"/>
                    <a:pt x="2542469" y="4665343"/>
                    <a:pt x="2407567" y="4703023"/>
                  </a:cubicBezTo>
                  <a:cubicBezTo>
                    <a:pt x="2272665" y="4740703"/>
                    <a:pt x="2014116" y="4654272"/>
                    <a:pt x="1850108" y="4703023"/>
                  </a:cubicBezTo>
                  <a:cubicBezTo>
                    <a:pt x="1686100" y="4751774"/>
                    <a:pt x="1397553" y="4666339"/>
                    <a:pt x="1233968" y="4703023"/>
                  </a:cubicBezTo>
                  <a:cubicBezTo>
                    <a:pt x="1070383" y="4739707"/>
                    <a:pt x="959429" y="4688692"/>
                    <a:pt x="735189" y="4703023"/>
                  </a:cubicBezTo>
                  <a:cubicBezTo>
                    <a:pt x="510949" y="4717354"/>
                    <a:pt x="303154" y="4649252"/>
                    <a:pt x="119049" y="4703023"/>
                  </a:cubicBezTo>
                  <a:cubicBezTo>
                    <a:pt x="44157" y="4699848"/>
                    <a:pt x="-9248" y="4657372"/>
                    <a:pt x="0" y="4583974"/>
                  </a:cubicBezTo>
                  <a:cubicBezTo>
                    <a:pt x="-43579" y="4358155"/>
                    <a:pt x="54710" y="4264220"/>
                    <a:pt x="0" y="4115157"/>
                  </a:cubicBezTo>
                  <a:cubicBezTo>
                    <a:pt x="-54710" y="3966094"/>
                    <a:pt x="43912" y="3748534"/>
                    <a:pt x="0" y="3601691"/>
                  </a:cubicBezTo>
                  <a:cubicBezTo>
                    <a:pt x="-43912" y="3454848"/>
                    <a:pt x="12251" y="3320393"/>
                    <a:pt x="0" y="3088224"/>
                  </a:cubicBezTo>
                  <a:cubicBezTo>
                    <a:pt x="-12251" y="2856055"/>
                    <a:pt x="29623" y="2844737"/>
                    <a:pt x="0" y="2619407"/>
                  </a:cubicBezTo>
                  <a:cubicBezTo>
                    <a:pt x="-29623" y="2394077"/>
                    <a:pt x="10889" y="2388763"/>
                    <a:pt x="0" y="2195239"/>
                  </a:cubicBezTo>
                  <a:cubicBezTo>
                    <a:pt x="-10889" y="2001715"/>
                    <a:pt x="60181" y="1756759"/>
                    <a:pt x="0" y="1547825"/>
                  </a:cubicBezTo>
                  <a:cubicBezTo>
                    <a:pt x="-60181" y="1338891"/>
                    <a:pt x="19239" y="1215480"/>
                    <a:pt x="0" y="1123657"/>
                  </a:cubicBezTo>
                  <a:cubicBezTo>
                    <a:pt x="-19239" y="1031834"/>
                    <a:pt x="61095" y="721737"/>
                    <a:pt x="0" y="610191"/>
                  </a:cubicBezTo>
                  <a:cubicBezTo>
                    <a:pt x="-61095" y="498645"/>
                    <a:pt x="14074" y="311801"/>
                    <a:pt x="0" y="11904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xmlns="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7769BC7-155C-4603-9840-94B3CB8EF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1812" y="2088330"/>
              <a:ext cx="2743003" cy="2232476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0A5D91-7184-413E-A6B5-07E766B2DCCE}"/>
              </a:ext>
            </a:extLst>
          </p:cNvPr>
          <p:cNvGrpSpPr/>
          <p:nvPr/>
        </p:nvGrpSpPr>
        <p:grpSpPr>
          <a:xfrm>
            <a:off x="585515" y="1622473"/>
            <a:ext cx="3172096" cy="4703023"/>
            <a:chOff x="585515" y="1622473"/>
            <a:chExt cx="3172096" cy="4703023"/>
          </a:xfrm>
        </p:grpSpPr>
        <p:sp>
          <p:nvSpPr>
            <p:cNvPr id="8" name="2">
              <a:extLst>
                <a:ext uri="{FF2B5EF4-FFF2-40B4-BE49-F238E27FC236}">
                  <a16:creationId xmlns:a16="http://schemas.microsoft.com/office/drawing/2014/main" id="{28CFA95D-2D3A-45A6-98B2-2E499383BC3E}"/>
                </a:ext>
              </a:extLst>
            </p:cNvPr>
            <p:cNvSpPr/>
            <p:nvPr/>
          </p:nvSpPr>
          <p:spPr>
            <a:xfrm>
              <a:off x="585515" y="1622473"/>
              <a:ext cx="3172096" cy="4703023"/>
            </a:xfrm>
            <a:custGeom>
              <a:avLst/>
              <a:gdLst>
                <a:gd name="connsiteX0" fmla="*/ 0 w 3172096"/>
                <a:gd name="connsiteY0" fmla="*/ 119049 h 4703023"/>
                <a:gd name="connsiteX1" fmla="*/ 119049 w 3172096"/>
                <a:gd name="connsiteY1" fmla="*/ 0 h 4703023"/>
                <a:gd name="connsiteX2" fmla="*/ 676509 w 3172096"/>
                <a:gd name="connsiteY2" fmla="*/ 0 h 4703023"/>
                <a:gd name="connsiteX3" fmla="*/ 1292648 w 3172096"/>
                <a:gd name="connsiteY3" fmla="*/ 0 h 4703023"/>
                <a:gd name="connsiteX4" fmla="*/ 1908788 w 3172096"/>
                <a:gd name="connsiteY4" fmla="*/ 0 h 4703023"/>
                <a:gd name="connsiteX5" fmla="*/ 3053047 w 3172096"/>
                <a:gd name="connsiteY5" fmla="*/ 0 h 4703023"/>
                <a:gd name="connsiteX6" fmla="*/ 3172096 w 3172096"/>
                <a:gd name="connsiteY6" fmla="*/ 119049 h 4703023"/>
                <a:gd name="connsiteX7" fmla="*/ 3172096 w 3172096"/>
                <a:gd name="connsiteY7" fmla="*/ 632515 h 4703023"/>
                <a:gd name="connsiteX8" fmla="*/ 3172096 w 3172096"/>
                <a:gd name="connsiteY8" fmla="*/ 1279930 h 4703023"/>
                <a:gd name="connsiteX9" fmla="*/ 3172096 w 3172096"/>
                <a:gd name="connsiteY9" fmla="*/ 1793396 h 4703023"/>
                <a:gd name="connsiteX10" fmla="*/ 3172096 w 3172096"/>
                <a:gd name="connsiteY10" fmla="*/ 2396161 h 4703023"/>
                <a:gd name="connsiteX11" fmla="*/ 3172096 w 3172096"/>
                <a:gd name="connsiteY11" fmla="*/ 2820329 h 4703023"/>
                <a:gd name="connsiteX12" fmla="*/ 3172096 w 3172096"/>
                <a:gd name="connsiteY12" fmla="*/ 3423094 h 4703023"/>
                <a:gd name="connsiteX13" fmla="*/ 3172096 w 3172096"/>
                <a:gd name="connsiteY13" fmla="*/ 3981209 h 4703023"/>
                <a:gd name="connsiteX14" fmla="*/ 3172096 w 3172096"/>
                <a:gd name="connsiteY14" fmla="*/ 4583974 h 4703023"/>
                <a:gd name="connsiteX15" fmla="*/ 3053047 w 3172096"/>
                <a:gd name="connsiteY15" fmla="*/ 4703023 h 4703023"/>
                <a:gd name="connsiteX16" fmla="*/ 2436907 w 3172096"/>
                <a:gd name="connsiteY16" fmla="*/ 4703023 h 4703023"/>
                <a:gd name="connsiteX17" fmla="*/ 1938128 w 3172096"/>
                <a:gd name="connsiteY17" fmla="*/ 4703023 h 4703023"/>
                <a:gd name="connsiteX18" fmla="*/ 1351328 w 3172096"/>
                <a:gd name="connsiteY18" fmla="*/ 4703023 h 4703023"/>
                <a:gd name="connsiteX19" fmla="*/ 735189 w 3172096"/>
                <a:gd name="connsiteY19" fmla="*/ 4703023 h 4703023"/>
                <a:gd name="connsiteX20" fmla="*/ 119049 w 3172096"/>
                <a:gd name="connsiteY20" fmla="*/ 4703023 h 4703023"/>
                <a:gd name="connsiteX21" fmla="*/ 0 w 3172096"/>
                <a:gd name="connsiteY21" fmla="*/ 4583974 h 4703023"/>
                <a:gd name="connsiteX22" fmla="*/ 0 w 3172096"/>
                <a:gd name="connsiteY22" fmla="*/ 4070508 h 4703023"/>
                <a:gd name="connsiteX23" fmla="*/ 0 w 3172096"/>
                <a:gd name="connsiteY23" fmla="*/ 3423094 h 4703023"/>
                <a:gd name="connsiteX24" fmla="*/ 0 w 3172096"/>
                <a:gd name="connsiteY24" fmla="*/ 2820329 h 4703023"/>
                <a:gd name="connsiteX25" fmla="*/ 0 w 3172096"/>
                <a:gd name="connsiteY25" fmla="*/ 2217564 h 4703023"/>
                <a:gd name="connsiteX26" fmla="*/ 0 w 3172096"/>
                <a:gd name="connsiteY26" fmla="*/ 1748747 h 4703023"/>
                <a:gd name="connsiteX27" fmla="*/ 0 w 3172096"/>
                <a:gd name="connsiteY27" fmla="*/ 1324579 h 4703023"/>
                <a:gd name="connsiteX28" fmla="*/ 0 w 3172096"/>
                <a:gd name="connsiteY28" fmla="*/ 855762 h 4703023"/>
                <a:gd name="connsiteX29" fmla="*/ 0 w 3172096"/>
                <a:gd name="connsiteY29" fmla="*/ 119049 h 470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72096" h="4703023" fill="none" extrusionOk="0">
                  <a:moveTo>
                    <a:pt x="0" y="119049"/>
                  </a:moveTo>
                  <a:cubicBezTo>
                    <a:pt x="-2153" y="52466"/>
                    <a:pt x="65696" y="-15236"/>
                    <a:pt x="119049" y="0"/>
                  </a:cubicBezTo>
                  <a:cubicBezTo>
                    <a:pt x="375944" y="-18431"/>
                    <a:pt x="409574" y="48036"/>
                    <a:pt x="676509" y="0"/>
                  </a:cubicBezTo>
                  <a:cubicBezTo>
                    <a:pt x="943444" y="-48036"/>
                    <a:pt x="1096468" y="54407"/>
                    <a:pt x="1292648" y="0"/>
                  </a:cubicBezTo>
                  <a:cubicBezTo>
                    <a:pt x="1488828" y="-54407"/>
                    <a:pt x="1683443" y="48148"/>
                    <a:pt x="1908788" y="0"/>
                  </a:cubicBezTo>
                  <a:cubicBezTo>
                    <a:pt x="2134133" y="-48148"/>
                    <a:pt x="2567151" y="74793"/>
                    <a:pt x="3053047" y="0"/>
                  </a:cubicBezTo>
                  <a:cubicBezTo>
                    <a:pt x="3117543" y="-15652"/>
                    <a:pt x="3155464" y="61155"/>
                    <a:pt x="3172096" y="119049"/>
                  </a:cubicBezTo>
                  <a:cubicBezTo>
                    <a:pt x="3190132" y="324464"/>
                    <a:pt x="3149492" y="461282"/>
                    <a:pt x="3172096" y="632515"/>
                  </a:cubicBezTo>
                  <a:cubicBezTo>
                    <a:pt x="3194700" y="803748"/>
                    <a:pt x="3098809" y="1068198"/>
                    <a:pt x="3172096" y="1279930"/>
                  </a:cubicBezTo>
                  <a:cubicBezTo>
                    <a:pt x="3245383" y="1491663"/>
                    <a:pt x="3168053" y="1663698"/>
                    <a:pt x="3172096" y="1793396"/>
                  </a:cubicBezTo>
                  <a:cubicBezTo>
                    <a:pt x="3176139" y="1923094"/>
                    <a:pt x="3145894" y="2127082"/>
                    <a:pt x="3172096" y="2396161"/>
                  </a:cubicBezTo>
                  <a:cubicBezTo>
                    <a:pt x="3198298" y="2665241"/>
                    <a:pt x="3155337" y="2658824"/>
                    <a:pt x="3172096" y="2820329"/>
                  </a:cubicBezTo>
                  <a:cubicBezTo>
                    <a:pt x="3188855" y="2981834"/>
                    <a:pt x="3123469" y="3159730"/>
                    <a:pt x="3172096" y="3423094"/>
                  </a:cubicBezTo>
                  <a:cubicBezTo>
                    <a:pt x="3220723" y="3686459"/>
                    <a:pt x="3117778" y="3810343"/>
                    <a:pt x="3172096" y="3981209"/>
                  </a:cubicBezTo>
                  <a:cubicBezTo>
                    <a:pt x="3226414" y="4152076"/>
                    <a:pt x="3171866" y="4361803"/>
                    <a:pt x="3172096" y="4583974"/>
                  </a:cubicBezTo>
                  <a:cubicBezTo>
                    <a:pt x="3179997" y="4646836"/>
                    <a:pt x="3134207" y="4707279"/>
                    <a:pt x="3053047" y="4703023"/>
                  </a:cubicBezTo>
                  <a:cubicBezTo>
                    <a:pt x="2922902" y="4705196"/>
                    <a:pt x="2635721" y="4653934"/>
                    <a:pt x="2436907" y="4703023"/>
                  </a:cubicBezTo>
                  <a:cubicBezTo>
                    <a:pt x="2238093" y="4752112"/>
                    <a:pt x="2089103" y="4650747"/>
                    <a:pt x="1938128" y="4703023"/>
                  </a:cubicBezTo>
                  <a:cubicBezTo>
                    <a:pt x="1787153" y="4755299"/>
                    <a:pt x="1621927" y="4656324"/>
                    <a:pt x="1351328" y="4703023"/>
                  </a:cubicBezTo>
                  <a:cubicBezTo>
                    <a:pt x="1080729" y="4749722"/>
                    <a:pt x="907205" y="4660462"/>
                    <a:pt x="735189" y="4703023"/>
                  </a:cubicBezTo>
                  <a:cubicBezTo>
                    <a:pt x="563173" y="4745584"/>
                    <a:pt x="406604" y="4652371"/>
                    <a:pt x="119049" y="4703023"/>
                  </a:cubicBezTo>
                  <a:cubicBezTo>
                    <a:pt x="56276" y="4703015"/>
                    <a:pt x="-7365" y="4644976"/>
                    <a:pt x="0" y="4583974"/>
                  </a:cubicBezTo>
                  <a:cubicBezTo>
                    <a:pt x="-38485" y="4480477"/>
                    <a:pt x="59295" y="4298142"/>
                    <a:pt x="0" y="4070508"/>
                  </a:cubicBezTo>
                  <a:cubicBezTo>
                    <a:pt x="-59295" y="3842874"/>
                    <a:pt x="76588" y="3566912"/>
                    <a:pt x="0" y="3423094"/>
                  </a:cubicBezTo>
                  <a:cubicBezTo>
                    <a:pt x="-76588" y="3279276"/>
                    <a:pt x="25021" y="3084611"/>
                    <a:pt x="0" y="2820329"/>
                  </a:cubicBezTo>
                  <a:cubicBezTo>
                    <a:pt x="-25021" y="2556047"/>
                    <a:pt x="2329" y="2374920"/>
                    <a:pt x="0" y="2217564"/>
                  </a:cubicBezTo>
                  <a:cubicBezTo>
                    <a:pt x="-2329" y="2060208"/>
                    <a:pt x="53650" y="1857099"/>
                    <a:pt x="0" y="1748747"/>
                  </a:cubicBezTo>
                  <a:cubicBezTo>
                    <a:pt x="-53650" y="1640395"/>
                    <a:pt x="27834" y="1437670"/>
                    <a:pt x="0" y="1324579"/>
                  </a:cubicBezTo>
                  <a:cubicBezTo>
                    <a:pt x="-27834" y="1211488"/>
                    <a:pt x="55461" y="1013309"/>
                    <a:pt x="0" y="855762"/>
                  </a:cubicBezTo>
                  <a:cubicBezTo>
                    <a:pt x="-55461" y="698215"/>
                    <a:pt x="54301" y="362362"/>
                    <a:pt x="0" y="119049"/>
                  </a:cubicBezTo>
                  <a:close/>
                </a:path>
                <a:path w="3172096" h="4703023" stroke="0" extrusionOk="0">
                  <a:moveTo>
                    <a:pt x="0" y="119049"/>
                  </a:moveTo>
                  <a:cubicBezTo>
                    <a:pt x="-9723" y="47581"/>
                    <a:pt x="55239" y="-4076"/>
                    <a:pt x="119049" y="0"/>
                  </a:cubicBezTo>
                  <a:cubicBezTo>
                    <a:pt x="269543" y="-8851"/>
                    <a:pt x="489011" y="41377"/>
                    <a:pt x="764529" y="0"/>
                  </a:cubicBezTo>
                  <a:cubicBezTo>
                    <a:pt x="1040047" y="-41377"/>
                    <a:pt x="1063017" y="10979"/>
                    <a:pt x="1292648" y="0"/>
                  </a:cubicBezTo>
                  <a:cubicBezTo>
                    <a:pt x="1522279" y="-10979"/>
                    <a:pt x="1638456" y="32750"/>
                    <a:pt x="1908788" y="0"/>
                  </a:cubicBezTo>
                  <a:cubicBezTo>
                    <a:pt x="2179120" y="-32750"/>
                    <a:pt x="2389159" y="66495"/>
                    <a:pt x="2524927" y="0"/>
                  </a:cubicBezTo>
                  <a:cubicBezTo>
                    <a:pt x="2660695" y="-66495"/>
                    <a:pt x="2860744" y="28210"/>
                    <a:pt x="3053047" y="0"/>
                  </a:cubicBezTo>
                  <a:cubicBezTo>
                    <a:pt x="3118221" y="-9959"/>
                    <a:pt x="3166840" y="54516"/>
                    <a:pt x="3172096" y="119049"/>
                  </a:cubicBezTo>
                  <a:cubicBezTo>
                    <a:pt x="3184750" y="309784"/>
                    <a:pt x="3167632" y="443079"/>
                    <a:pt x="3172096" y="543217"/>
                  </a:cubicBezTo>
                  <a:cubicBezTo>
                    <a:pt x="3176560" y="643355"/>
                    <a:pt x="3125667" y="847014"/>
                    <a:pt x="3172096" y="1012034"/>
                  </a:cubicBezTo>
                  <a:cubicBezTo>
                    <a:pt x="3218525" y="1177054"/>
                    <a:pt x="3168049" y="1271899"/>
                    <a:pt x="3172096" y="1480851"/>
                  </a:cubicBezTo>
                  <a:cubicBezTo>
                    <a:pt x="3176143" y="1689803"/>
                    <a:pt x="3151307" y="1801475"/>
                    <a:pt x="3172096" y="1949668"/>
                  </a:cubicBezTo>
                  <a:cubicBezTo>
                    <a:pt x="3192885" y="2097861"/>
                    <a:pt x="3133703" y="2327800"/>
                    <a:pt x="3172096" y="2597082"/>
                  </a:cubicBezTo>
                  <a:cubicBezTo>
                    <a:pt x="3210489" y="2866364"/>
                    <a:pt x="3155033" y="2961280"/>
                    <a:pt x="3172096" y="3065900"/>
                  </a:cubicBezTo>
                  <a:cubicBezTo>
                    <a:pt x="3189159" y="3170520"/>
                    <a:pt x="3129600" y="3364639"/>
                    <a:pt x="3172096" y="3534717"/>
                  </a:cubicBezTo>
                  <a:cubicBezTo>
                    <a:pt x="3214592" y="3704795"/>
                    <a:pt x="3098573" y="4090224"/>
                    <a:pt x="3172096" y="4583974"/>
                  </a:cubicBezTo>
                  <a:cubicBezTo>
                    <a:pt x="3177448" y="4655745"/>
                    <a:pt x="3110854" y="4704853"/>
                    <a:pt x="3053047" y="4703023"/>
                  </a:cubicBezTo>
                  <a:cubicBezTo>
                    <a:pt x="2813604" y="4762997"/>
                    <a:pt x="2542469" y="4665343"/>
                    <a:pt x="2407567" y="4703023"/>
                  </a:cubicBezTo>
                  <a:cubicBezTo>
                    <a:pt x="2272665" y="4740703"/>
                    <a:pt x="2014116" y="4654272"/>
                    <a:pt x="1850108" y="4703023"/>
                  </a:cubicBezTo>
                  <a:cubicBezTo>
                    <a:pt x="1686100" y="4751774"/>
                    <a:pt x="1397553" y="4666339"/>
                    <a:pt x="1233968" y="4703023"/>
                  </a:cubicBezTo>
                  <a:cubicBezTo>
                    <a:pt x="1070383" y="4739707"/>
                    <a:pt x="959429" y="4688692"/>
                    <a:pt x="735189" y="4703023"/>
                  </a:cubicBezTo>
                  <a:cubicBezTo>
                    <a:pt x="510949" y="4717354"/>
                    <a:pt x="303154" y="4649252"/>
                    <a:pt x="119049" y="4703023"/>
                  </a:cubicBezTo>
                  <a:cubicBezTo>
                    <a:pt x="44157" y="4699848"/>
                    <a:pt x="-9248" y="4657372"/>
                    <a:pt x="0" y="4583974"/>
                  </a:cubicBezTo>
                  <a:cubicBezTo>
                    <a:pt x="-43579" y="4358155"/>
                    <a:pt x="54710" y="4264220"/>
                    <a:pt x="0" y="4115157"/>
                  </a:cubicBezTo>
                  <a:cubicBezTo>
                    <a:pt x="-54710" y="3966094"/>
                    <a:pt x="43912" y="3748534"/>
                    <a:pt x="0" y="3601691"/>
                  </a:cubicBezTo>
                  <a:cubicBezTo>
                    <a:pt x="-43912" y="3454848"/>
                    <a:pt x="12251" y="3320393"/>
                    <a:pt x="0" y="3088224"/>
                  </a:cubicBezTo>
                  <a:cubicBezTo>
                    <a:pt x="-12251" y="2856055"/>
                    <a:pt x="29623" y="2844737"/>
                    <a:pt x="0" y="2619407"/>
                  </a:cubicBezTo>
                  <a:cubicBezTo>
                    <a:pt x="-29623" y="2394077"/>
                    <a:pt x="10889" y="2388763"/>
                    <a:pt x="0" y="2195239"/>
                  </a:cubicBezTo>
                  <a:cubicBezTo>
                    <a:pt x="-10889" y="2001715"/>
                    <a:pt x="60181" y="1756759"/>
                    <a:pt x="0" y="1547825"/>
                  </a:cubicBezTo>
                  <a:cubicBezTo>
                    <a:pt x="-60181" y="1338891"/>
                    <a:pt x="19239" y="1215480"/>
                    <a:pt x="0" y="1123657"/>
                  </a:cubicBezTo>
                  <a:cubicBezTo>
                    <a:pt x="-19239" y="1031834"/>
                    <a:pt x="61095" y="721737"/>
                    <a:pt x="0" y="610191"/>
                  </a:cubicBezTo>
                  <a:cubicBezTo>
                    <a:pt x="-61095" y="498645"/>
                    <a:pt x="14074" y="311801"/>
                    <a:pt x="0" y="11904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xmlns="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5D5CDD8-E5A5-4886-BB4C-F3D92E54D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7183" y="2062816"/>
              <a:ext cx="2421018" cy="2571742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EE9DC0A-3EE1-41DE-8FF4-333CD13FA195}"/>
              </a:ext>
            </a:extLst>
          </p:cNvPr>
          <p:cNvGrpSpPr/>
          <p:nvPr/>
        </p:nvGrpSpPr>
        <p:grpSpPr>
          <a:xfrm>
            <a:off x="8356586" y="1622473"/>
            <a:ext cx="3172096" cy="4703023"/>
            <a:chOff x="8356586" y="1622473"/>
            <a:chExt cx="3172096" cy="4703023"/>
          </a:xfrm>
        </p:grpSpPr>
        <p:sp>
          <p:nvSpPr>
            <p:cNvPr id="58" name="2">
              <a:extLst>
                <a:ext uri="{FF2B5EF4-FFF2-40B4-BE49-F238E27FC236}">
                  <a16:creationId xmlns:a16="http://schemas.microsoft.com/office/drawing/2014/main" id="{4BCD4511-EC7C-4D16-B143-38F48F19894F}"/>
                </a:ext>
              </a:extLst>
            </p:cNvPr>
            <p:cNvSpPr/>
            <p:nvPr/>
          </p:nvSpPr>
          <p:spPr>
            <a:xfrm>
              <a:off x="8356586" y="1622473"/>
              <a:ext cx="3172096" cy="4703023"/>
            </a:xfrm>
            <a:custGeom>
              <a:avLst/>
              <a:gdLst>
                <a:gd name="connsiteX0" fmla="*/ 0 w 3172096"/>
                <a:gd name="connsiteY0" fmla="*/ 119049 h 4703023"/>
                <a:gd name="connsiteX1" fmla="*/ 119049 w 3172096"/>
                <a:gd name="connsiteY1" fmla="*/ 0 h 4703023"/>
                <a:gd name="connsiteX2" fmla="*/ 676509 w 3172096"/>
                <a:gd name="connsiteY2" fmla="*/ 0 h 4703023"/>
                <a:gd name="connsiteX3" fmla="*/ 1292648 w 3172096"/>
                <a:gd name="connsiteY3" fmla="*/ 0 h 4703023"/>
                <a:gd name="connsiteX4" fmla="*/ 1908788 w 3172096"/>
                <a:gd name="connsiteY4" fmla="*/ 0 h 4703023"/>
                <a:gd name="connsiteX5" fmla="*/ 3053047 w 3172096"/>
                <a:gd name="connsiteY5" fmla="*/ 0 h 4703023"/>
                <a:gd name="connsiteX6" fmla="*/ 3172096 w 3172096"/>
                <a:gd name="connsiteY6" fmla="*/ 119049 h 4703023"/>
                <a:gd name="connsiteX7" fmla="*/ 3172096 w 3172096"/>
                <a:gd name="connsiteY7" fmla="*/ 632515 h 4703023"/>
                <a:gd name="connsiteX8" fmla="*/ 3172096 w 3172096"/>
                <a:gd name="connsiteY8" fmla="*/ 1279930 h 4703023"/>
                <a:gd name="connsiteX9" fmla="*/ 3172096 w 3172096"/>
                <a:gd name="connsiteY9" fmla="*/ 1793396 h 4703023"/>
                <a:gd name="connsiteX10" fmla="*/ 3172096 w 3172096"/>
                <a:gd name="connsiteY10" fmla="*/ 2396161 h 4703023"/>
                <a:gd name="connsiteX11" fmla="*/ 3172096 w 3172096"/>
                <a:gd name="connsiteY11" fmla="*/ 2820329 h 4703023"/>
                <a:gd name="connsiteX12" fmla="*/ 3172096 w 3172096"/>
                <a:gd name="connsiteY12" fmla="*/ 3423094 h 4703023"/>
                <a:gd name="connsiteX13" fmla="*/ 3172096 w 3172096"/>
                <a:gd name="connsiteY13" fmla="*/ 3981209 h 4703023"/>
                <a:gd name="connsiteX14" fmla="*/ 3172096 w 3172096"/>
                <a:gd name="connsiteY14" fmla="*/ 4583974 h 4703023"/>
                <a:gd name="connsiteX15" fmla="*/ 3053047 w 3172096"/>
                <a:gd name="connsiteY15" fmla="*/ 4703023 h 4703023"/>
                <a:gd name="connsiteX16" fmla="*/ 2436907 w 3172096"/>
                <a:gd name="connsiteY16" fmla="*/ 4703023 h 4703023"/>
                <a:gd name="connsiteX17" fmla="*/ 1938128 w 3172096"/>
                <a:gd name="connsiteY17" fmla="*/ 4703023 h 4703023"/>
                <a:gd name="connsiteX18" fmla="*/ 1351328 w 3172096"/>
                <a:gd name="connsiteY18" fmla="*/ 4703023 h 4703023"/>
                <a:gd name="connsiteX19" fmla="*/ 735189 w 3172096"/>
                <a:gd name="connsiteY19" fmla="*/ 4703023 h 4703023"/>
                <a:gd name="connsiteX20" fmla="*/ 119049 w 3172096"/>
                <a:gd name="connsiteY20" fmla="*/ 4703023 h 4703023"/>
                <a:gd name="connsiteX21" fmla="*/ 0 w 3172096"/>
                <a:gd name="connsiteY21" fmla="*/ 4583974 h 4703023"/>
                <a:gd name="connsiteX22" fmla="*/ 0 w 3172096"/>
                <a:gd name="connsiteY22" fmla="*/ 4070508 h 4703023"/>
                <a:gd name="connsiteX23" fmla="*/ 0 w 3172096"/>
                <a:gd name="connsiteY23" fmla="*/ 3423094 h 4703023"/>
                <a:gd name="connsiteX24" fmla="*/ 0 w 3172096"/>
                <a:gd name="connsiteY24" fmla="*/ 2820329 h 4703023"/>
                <a:gd name="connsiteX25" fmla="*/ 0 w 3172096"/>
                <a:gd name="connsiteY25" fmla="*/ 2217564 h 4703023"/>
                <a:gd name="connsiteX26" fmla="*/ 0 w 3172096"/>
                <a:gd name="connsiteY26" fmla="*/ 1748747 h 4703023"/>
                <a:gd name="connsiteX27" fmla="*/ 0 w 3172096"/>
                <a:gd name="connsiteY27" fmla="*/ 1324579 h 4703023"/>
                <a:gd name="connsiteX28" fmla="*/ 0 w 3172096"/>
                <a:gd name="connsiteY28" fmla="*/ 855762 h 4703023"/>
                <a:gd name="connsiteX29" fmla="*/ 0 w 3172096"/>
                <a:gd name="connsiteY29" fmla="*/ 119049 h 470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72096" h="4703023" fill="none" extrusionOk="0">
                  <a:moveTo>
                    <a:pt x="0" y="119049"/>
                  </a:moveTo>
                  <a:cubicBezTo>
                    <a:pt x="-2153" y="52466"/>
                    <a:pt x="65696" y="-15236"/>
                    <a:pt x="119049" y="0"/>
                  </a:cubicBezTo>
                  <a:cubicBezTo>
                    <a:pt x="375944" y="-18431"/>
                    <a:pt x="409574" y="48036"/>
                    <a:pt x="676509" y="0"/>
                  </a:cubicBezTo>
                  <a:cubicBezTo>
                    <a:pt x="943444" y="-48036"/>
                    <a:pt x="1096468" y="54407"/>
                    <a:pt x="1292648" y="0"/>
                  </a:cubicBezTo>
                  <a:cubicBezTo>
                    <a:pt x="1488828" y="-54407"/>
                    <a:pt x="1683443" y="48148"/>
                    <a:pt x="1908788" y="0"/>
                  </a:cubicBezTo>
                  <a:cubicBezTo>
                    <a:pt x="2134133" y="-48148"/>
                    <a:pt x="2567151" y="74793"/>
                    <a:pt x="3053047" y="0"/>
                  </a:cubicBezTo>
                  <a:cubicBezTo>
                    <a:pt x="3117543" y="-15652"/>
                    <a:pt x="3155464" y="61155"/>
                    <a:pt x="3172096" y="119049"/>
                  </a:cubicBezTo>
                  <a:cubicBezTo>
                    <a:pt x="3190132" y="324464"/>
                    <a:pt x="3149492" y="461282"/>
                    <a:pt x="3172096" y="632515"/>
                  </a:cubicBezTo>
                  <a:cubicBezTo>
                    <a:pt x="3194700" y="803748"/>
                    <a:pt x="3098809" y="1068198"/>
                    <a:pt x="3172096" y="1279930"/>
                  </a:cubicBezTo>
                  <a:cubicBezTo>
                    <a:pt x="3245383" y="1491663"/>
                    <a:pt x="3168053" y="1663698"/>
                    <a:pt x="3172096" y="1793396"/>
                  </a:cubicBezTo>
                  <a:cubicBezTo>
                    <a:pt x="3176139" y="1923094"/>
                    <a:pt x="3145894" y="2127082"/>
                    <a:pt x="3172096" y="2396161"/>
                  </a:cubicBezTo>
                  <a:cubicBezTo>
                    <a:pt x="3198298" y="2665241"/>
                    <a:pt x="3155337" y="2658824"/>
                    <a:pt x="3172096" y="2820329"/>
                  </a:cubicBezTo>
                  <a:cubicBezTo>
                    <a:pt x="3188855" y="2981834"/>
                    <a:pt x="3123469" y="3159730"/>
                    <a:pt x="3172096" y="3423094"/>
                  </a:cubicBezTo>
                  <a:cubicBezTo>
                    <a:pt x="3220723" y="3686459"/>
                    <a:pt x="3117778" y="3810343"/>
                    <a:pt x="3172096" y="3981209"/>
                  </a:cubicBezTo>
                  <a:cubicBezTo>
                    <a:pt x="3226414" y="4152076"/>
                    <a:pt x="3171866" y="4361803"/>
                    <a:pt x="3172096" y="4583974"/>
                  </a:cubicBezTo>
                  <a:cubicBezTo>
                    <a:pt x="3179997" y="4646836"/>
                    <a:pt x="3134207" y="4707279"/>
                    <a:pt x="3053047" y="4703023"/>
                  </a:cubicBezTo>
                  <a:cubicBezTo>
                    <a:pt x="2922902" y="4705196"/>
                    <a:pt x="2635721" y="4653934"/>
                    <a:pt x="2436907" y="4703023"/>
                  </a:cubicBezTo>
                  <a:cubicBezTo>
                    <a:pt x="2238093" y="4752112"/>
                    <a:pt x="2089103" y="4650747"/>
                    <a:pt x="1938128" y="4703023"/>
                  </a:cubicBezTo>
                  <a:cubicBezTo>
                    <a:pt x="1787153" y="4755299"/>
                    <a:pt x="1621927" y="4656324"/>
                    <a:pt x="1351328" y="4703023"/>
                  </a:cubicBezTo>
                  <a:cubicBezTo>
                    <a:pt x="1080729" y="4749722"/>
                    <a:pt x="907205" y="4660462"/>
                    <a:pt x="735189" y="4703023"/>
                  </a:cubicBezTo>
                  <a:cubicBezTo>
                    <a:pt x="563173" y="4745584"/>
                    <a:pt x="406604" y="4652371"/>
                    <a:pt x="119049" y="4703023"/>
                  </a:cubicBezTo>
                  <a:cubicBezTo>
                    <a:pt x="56276" y="4703015"/>
                    <a:pt x="-7365" y="4644976"/>
                    <a:pt x="0" y="4583974"/>
                  </a:cubicBezTo>
                  <a:cubicBezTo>
                    <a:pt x="-38485" y="4480477"/>
                    <a:pt x="59295" y="4298142"/>
                    <a:pt x="0" y="4070508"/>
                  </a:cubicBezTo>
                  <a:cubicBezTo>
                    <a:pt x="-59295" y="3842874"/>
                    <a:pt x="76588" y="3566912"/>
                    <a:pt x="0" y="3423094"/>
                  </a:cubicBezTo>
                  <a:cubicBezTo>
                    <a:pt x="-76588" y="3279276"/>
                    <a:pt x="25021" y="3084611"/>
                    <a:pt x="0" y="2820329"/>
                  </a:cubicBezTo>
                  <a:cubicBezTo>
                    <a:pt x="-25021" y="2556047"/>
                    <a:pt x="2329" y="2374920"/>
                    <a:pt x="0" y="2217564"/>
                  </a:cubicBezTo>
                  <a:cubicBezTo>
                    <a:pt x="-2329" y="2060208"/>
                    <a:pt x="53650" y="1857099"/>
                    <a:pt x="0" y="1748747"/>
                  </a:cubicBezTo>
                  <a:cubicBezTo>
                    <a:pt x="-53650" y="1640395"/>
                    <a:pt x="27834" y="1437670"/>
                    <a:pt x="0" y="1324579"/>
                  </a:cubicBezTo>
                  <a:cubicBezTo>
                    <a:pt x="-27834" y="1211488"/>
                    <a:pt x="55461" y="1013309"/>
                    <a:pt x="0" y="855762"/>
                  </a:cubicBezTo>
                  <a:cubicBezTo>
                    <a:pt x="-55461" y="698215"/>
                    <a:pt x="54301" y="362362"/>
                    <a:pt x="0" y="119049"/>
                  </a:cubicBezTo>
                  <a:close/>
                </a:path>
                <a:path w="3172096" h="4703023" stroke="0" extrusionOk="0">
                  <a:moveTo>
                    <a:pt x="0" y="119049"/>
                  </a:moveTo>
                  <a:cubicBezTo>
                    <a:pt x="-9723" y="47581"/>
                    <a:pt x="55239" y="-4076"/>
                    <a:pt x="119049" y="0"/>
                  </a:cubicBezTo>
                  <a:cubicBezTo>
                    <a:pt x="269543" y="-8851"/>
                    <a:pt x="489011" y="41377"/>
                    <a:pt x="764529" y="0"/>
                  </a:cubicBezTo>
                  <a:cubicBezTo>
                    <a:pt x="1040047" y="-41377"/>
                    <a:pt x="1063017" y="10979"/>
                    <a:pt x="1292648" y="0"/>
                  </a:cubicBezTo>
                  <a:cubicBezTo>
                    <a:pt x="1522279" y="-10979"/>
                    <a:pt x="1638456" y="32750"/>
                    <a:pt x="1908788" y="0"/>
                  </a:cubicBezTo>
                  <a:cubicBezTo>
                    <a:pt x="2179120" y="-32750"/>
                    <a:pt x="2389159" y="66495"/>
                    <a:pt x="2524927" y="0"/>
                  </a:cubicBezTo>
                  <a:cubicBezTo>
                    <a:pt x="2660695" y="-66495"/>
                    <a:pt x="2860744" y="28210"/>
                    <a:pt x="3053047" y="0"/>
                  </a:cubicBezTo>
                  <a:cubicBezTo>
                    <a:pt x="3118221" y="-9959"/>
                    <a:pt x="3166840" y="54516"/>
                    <a:pt x="3172096" y="119049"/>
                  </a:cubicBezTo>
                  <a:cubicBezTo>
                    <a:pt x="3184750" y="309784"/>
                    <a:pt x="3167632" y="443079"/>
                    <a:pt x="3172096" y="543217"/>
                  </a:cubicBezTo>
                  <a:cubicBezTo>
                    <a:pt x="3176560" y="643355"/>
                    <a:pt x="3125667" y="847014"/>
                    <a:pt x="3172096" y="1012034"/>
                  </a:cubicBezTo>
                  <a:cubicBezTo>
                    <a:pt x="3218525" y="1177054"/>
                    <a:pt x="3168049" y="1271899"/>
                    <a:pt x="3172096" y="1480851"/>
                  </a:cubicBezTo>
                  <a:cubicBezTo>
                    <a:pt x="3176143" y="1689803"/>
                    <a:pt x="3151307" y="1801475"/>
                    <a:pt x="3172096" y="1949668"/>
                  </a:cubicBezTo>
                  <a:cubicBezTo>
                    <a:pt x="3192885" y="2097861"/>
                    <a:pt x="3133703" y="2327800"/>
                    <a:pt x="3172096" y="2597082"/>
                  </a:cubicBezTo>
                  <a:cubicBezTo>
                    <a:pt x="3210489" y="2866364"/>
                    <a:pt x="3155033" y="2961280"/>
                    <a:pt x="3172096" y="3065900"/>
                  </a:cubicBezTo>
                  <a:cubicBezTo>
                    <a:pt x="3189159" y="3170520"/>
                    <a:pt x="3129600" y="3364639"/>
                    <a:pt x="3172096" y="3534717"/>
                  </a:cubicBezTo>
                  <a:cubicBezTo>
                    <a:pt x="3214592" y="3704795"/>
                    <a:pt x="3098573" y="4090224"/>
                    <a:pt x="3172096" y="4583974"/>
                  </a:cubicBezTo>
                  <a:cubicBezTo>
                    <a:pt x="3177448" y="4655745"/>
                    <a:pt x="3110854" y="4704853"/>
                    <a:pt x="3053047" y="4703023"/>
                  </a:cubicBezTo>
                  <a:cubicBezTo>
                    <a:pt x="2813604" y="4762997"/>
                    <a:pt x="2542469" y="4665343"/>
                    <a:pt x="2407567" y="4703023"/>
                  </a:cubicBezTo>
                  <a:cubicBezTo>
                    <a:pt x="2272665" y="4740703"/>
                    <a:pt x="2014116" y="4654272"/>
                    <a:pt x="1850108" y="4703023"/>
                  </a:cubicBezTo>
                  <a:cubicBezTo>
                    <a:pt x="1686100" y="4751774"/>
                    <a:pt x="1397553" y="4666339"/>
                    <a:pt x="1233968" y="4703023"/>
                  </a:cubicBezTo>
                  <a:cubicBezTo>
                    <a:pt x="1070383" y="4739707"/>
                    <a:pt x="959429" y="4688692"/>
                    <a:pt x="735189" y="4703023"/>
                  </a:cubicBezTo>
                  <a:cubicBezTo>
                    <a:pt x="510949" y="4717354"/>
                    <a:pt x="303154" y="4649252"/>
                    <a:pt x="119049" y="4703023"/>
                  </a:cubicBezTo>
                  <a:cubicBezTo>
                    <a:pt x="44157" y="4699848"/>
                    <a:pt x="-9248" y="4657372"/>
                    <a:pt x="0" y="4583974"/>
                  </a:cubicBezTo>
                  <a:cubicBezTo>
                    <a:pt x="-43579" y="4358155"/>
                    <a:pt x="54710" y="4264220"/>
                    <a:pt x="0" y="4115157"/>
                  </a:cubicBezTo>
                  <a:cubicBezTo>
                    <a:pt x="-54710" y="3966094"/>
                    <a:pt x="43912" y="3748534"/>
                    <a:pt x="0" y="3601691"/>
                  </a:cubicBezTo>
                  <a:cubicBezTo>
                    <a:pt x="-43912" y="3454848"/>
                    <a:pt x="12251" y="3320393"/>
                    <a:pt x="0" y="3088224"/>
                  </a:cubicBezTo>
                  <a:cubicBezTo>
                    <a:pt x="-12251" y="2856055"/>
                    <a:pt x="29623" y="2844737"/>
                    <a:pt x="0" y="2619407"/>
                  </a:cubicBezTo>
                  <a:cubicBezTo>
                    <a:pt x="-29623" y="2394077"/>
                    <a:pt x="10889" y="2388763"/>
                    <a:pt x="0" y="2195239"/>
                  </a:cubicBezTo>
                  <a:cubicBezTo>
                    <a:pt x="-10889" y="2001715"/>
                    <a:pt x="60181" y="1756759"/>
                    <a:pt x="0" y="1547825"/>
                  </a:cubicBezTo>
                  <a:cubicBezTo>
                    <a:pt x="-60181" y="1338891"/>
                    <a:pt x="19239" y="1215480"/>
                    <a:pt x="0" y="1123657"/>
                  </a:cubicBezTo>
                  <a:cubicBezTo>
                    <a:pt x="-19239" y="1031834"/>
                    <a:pt x="61095" y="721737"/>
                    <a:pt x="0" y="610191"/>
                  </a:cubicBezTo>
                  <a:cubicBezTo>
                    <a:pt x="-61095" y="498645"/>
                    <a:pt x="14074" y="311801"/>
                    <a:pt x="0" y="11904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xmlns="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EF2BD8-9785-4D2F-904B-190233504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07797" y="2062816"/>
              <a:ext cx="2597020" cy="252007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0087F36-37E9-4368-8309-E0759CB68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A3F96BF-AAA4-4A91-A943-370E80F12D69}"/>
              </a:ext>
            </a:extLst>
          </p:cNvPr>
          <p:cNvGrpSpPr/>
          <p:nvPr/>
        </p:nvGrpSpPr>
        <p:grpSpPr>
          <a:xfrm>
            <a:off x="585514" y="5095887"/>
            <a:ext cx="3172096" cy="917638"/>
            <a:chOff x="585514" y="5095887"/>
            <a:chExt cx="3172096" cy="91763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D0D1D4E-B0E2-4E61-BD9E-FA57EB6BE2C8}"/>
                </a:ext>
              </a:extLst>
            </p:cNvPr>
            <p:cNvSpPr/>
            <p:nvPr/>
          </p:nvSpPr>
          <p:spPr>
            <a:xfrm>
              <a:off x="762077" y="5152913"/>
              <a:ext cx="2818971" cy="860612"/>
            </a:xfrm>
            <a:prstGeom prst="roundRect">
              <a:avLst>
                <a:gd name="adj" fmla="val 50000"/>
              </a:avLst>
            </a:prstGeom>
            <a:solidFill>
              <a:srgbClr val="FFE2E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0DC0F7-92B9-447A-AD46-417E46BC9E1C}"/>
                </a:ext>
              </a:extLst>
            </p:cNvPr>
            <p:cNvSpPr txBox="1"/>
            <p:nvPr/>
          </p:nvSpPr>
          <p:spPr>
            <a:xfrm>
              <a:off x="585514" y="5095887"/>
              <a:ext cx="317209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ngọn</a:t>
              </a:r>
              <a:r>
                <a:rPr lang="en-US" sz="4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nến</a:t>
              </a:r>
              <a:endParaRPr lang="en-US" sz="4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818F599-FBEE-435B-9AD5-0A23A039A293}"/>
              </a:ext>
            </a:extLst>
          </p:cNvPr>
          <p:cNvSpPr txBox="1"/>
          <p:nvPr/>
        </p:nvSpPr>
        <p:spPr>
          <a:xfrm>
            <a:off x="2566777" y="5094907"/>
            <a:ext cx="10048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</a:t>
            </a:r>
            <a:endParaRPr lang="en-US" sz="48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4E43EB9-81EE-41DC-B625-5E1723796DD9}"/>
              </a:ext>
            </a:extLst>
          </p:cNvPr>
          <p:cNvGrpSpPr/>
          <p:nvPr/>
        </p:nvGrpSpPr>
        <p:grpSpPr>
          <a:xfrm>
            <a:off x="4471051" y="5095887"/>
            <a:ext cx="3172096" cy="917638"/>
            <a:chOff x="585514" y="5095887"/>
            <a:chExt cx="3172096" cy="91763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F162EB9-BB7A-4412-A375-351FA850E060}"/>
                </a:ext>
              </a:extLst>
            </p:cNvPr>
            <p:cNvSpPr/>
            <p:nvPr/>
          </p:nvSpPr>
          <p:spPr>
            <a:xfrm>
              <a:off x="762077" y="5152913"/>
              <a:ext cx="2818971" cy="860612"/>
            </a:xfrm>
            <a:prstGeom prst="roundRect">
              <a:avLst>
                <a:gd name="adj" fmla="val 50000"/>
              </a:avLst>
            </a:prstGeom>
            <a:solidFill>
              <a:srgbClr val="FFE2E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E17C1B3-6B2E-4774-885A-6BB2763FFB3C}"/>
                </a:ext>
              </a:extLst>
            </p:cNvPr>
            <p:cNvSpPr txBox="1"/>
            <p:nvPr/>
          </p:nvSpPr>
          <p:spPr>
            <a:xfrm>
              <a:off x="585514" y="5095887"/>
              <a:ext cx="317209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đèn</a:t>
              </a:r>
              <a:r>
                <a:rPr lang="en-US" sz="4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pin</a:t>
              </a:r>
              <a:endParaRPr lang="en-US" sz="4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D9FFC0C-10EA-472D-AFD0-D1E4CA7E5DCE}"/>
              </a:ext>
            </a:extLst>
          </p:cNvPr>
          <p:cNvSpPr txBox="1"/>
          <p:nvPr/>
        </p:nvSpPr>
        <p:spPr>
          <a:xfrm>
            <a:off x="5255591" y="5094906"/>
            <a:ext cx="10048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en</a:t>
            </a:r>
            <a:endParaRPr lang="en-US" sz="48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7C92E62-3B1F-4BB3-9EA1-2AE27C37CCE8}"/>
              </a:ext>
            </a:extLst>
          </p:cNvPr>
          <p:cNvSpPr txBox="1"/>
          <p:nvPr/>
        </p:nvSpPr>
        <p:spPr>
          <a:xfrm>
            <a:off x="6288569" y="5094906"/>
            <a:ext cx="10048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in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FBDCF8D-29FA-41D5-98ED-6293C0529391}"/>
              </a:ext>
            </a:extLst>
          </p:cNvPr>
          <p:cNvGrpSpPr/>
          <p:nvPr/>
        </p:nvGrpSpPr>
        <p:grpSpPr>
          <a:xfrm>
            <a:off x="8356583" y="5095887"/>
            <a:ext cx="3172096" cy="917638"/>
            <a:chOff x="585514" y="5095887"/>
            <a:chExt cx="3172096" cy="917638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619665D5-8117-49A5-9285-349062C82E3F}"/>
                </a:ext>
              </a:extLst>
            </p:cNvPr>
            <p:cNvSpPr/>
            <p:nvPr/>
          </p:nvSpPr>
          <p:spPr>
            <a:xfrm>
              <a:off x="762077" y="5152913"/>
              <a:ext cx="2818971" cy="860612"/>
            </a:xfrm>
            <a:prstGeom prst="roundRect">
              <a:avLst>
                <a:gd name="adj" fmla="val 50000"/>
              </a:avLst>
            </a:prstGeom>
            <a:solidFill>
              <a:srgbClr val="FFE2E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49DA88F-3C2B-4FEB-B11B-9D485E32B823}"/>
                </a:ext>
              </a:extLst>
            </p:cNvPr>
            <p:cNvSpPr txBox="1"/>
            <p:nvPr/>
          </p:nvSpPr>
          <p:spPr>
            <a:xfrm>
              <a:off x="585514" y="5095887"/>
              <a:ext cx="317209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cún</a:t>
              </a:r>
              <a:r>
                <a:rPr lang="en-US" sz="4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34661F16-AFCD-492E-9C91-43CC02D41296}"/>
              </a:ext>
            </a:extLst>
          </p:cNvPr>
          <p:cNvSpPr txBox="1"/>
          <p:nvPr/>
        </p:nvSpPr>
        <p:spPr>
          <a:xfrm>
            <a:off x="9039224" y="5094905"/>
            <a:ext cx="10048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un</a:t>
            </a:r>
          </a:p>
        </p:txBody>
      </p:sp>
    </p:spTree>
    <p:extLst>
      <p:ext uri="{BB962C8B-B14F-4D97-AF65-F5344CB8AC3E}">
        <p14:creationId xmlns:p14="http://schemas.microsoft.com/office/powerpoint/2010/main" val="291056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4" grpId="0"/>
      <p:bldP spid="55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87F36-37E9-4368-8309-E0759CB68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CCB604-902E-4F42-B863-884C5CB64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26" y="818550"/>
            <a:ext cx="5041020" cy="2835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C0DBA8-46E6-4926-B0E7-5559B10AD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780" y="1043675"/>
            <a:ext cx="6053833" cy="2385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878012-0117-4D66-8C31-BAA561B92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93" y="3559628"/>
            <a:ext cx="11040813" cy="318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03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5281690" y="3429000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VIẾT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3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40593-ABB1-4987-9003-74E86F0F3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74570" cy="1196588"/>
          </a:xfrm>
          <a:prstGeom prst="rect">
            <a:avLst/>
          </a:prstGeom>
        </p:spPr>
      </p:pic>
      <p:pic>
        <p:nvPicPr>
          <p:cNvPr id="3" name="EN">
            <a:hlinkClick r:id="" action="ppaction://media"/>
            <a:extLst>
              <a:ext uri="{FF2B5EF4-FFF2-40B4-BE49-F238E27FC236}">
                <a16:creationId xmlns:a16="http://schemas.microsoft.com/office/drawing/2014/main" id="{0828BB5D-FDFF-4BD6-AD19-AC4CA7213E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250" y="1752600"/>
            <a:ext cx="8953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9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9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40593-ABB1-4987-9003-74E86F0F3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74570" cy="1196588"/>
          </a:xfrm>
          <a:prstGeom prst="rect">
            <a:avLst/>
          </a:prstGeom>
        </p:spPr>
      </p:pic>
      <p:pic>
        <p:nvPicPr>
          <p:cNvPr id="4" name="ÊN">
            <a:hlinkClick r:id="" action="ppaction://media"/>
            <a:extLst>
              <a:ext uri="{FF2B5EF4-FFF2-40B4-BE49-F238E27FC236}">
                <a16:creationId xmlns:a16="http://schemas.microsoft.com/office/drawing/2014/main" id="{B63FE0C3-0F72-4023-8219-CEE69D335C8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250" y="1752600"/>
            <a:ext cx="8953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9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40593-ABB1-4987-9003-74E86F0F3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74570" cy="1196588"/>
          </a:xfrm>
          <a:prstGeom prst="rect">
            <a:avLst/>
          </a:prstGeom>
        </p:spPr>
      </p:pic>
      <p:pic>
        <p:nvPicPr>
          <p:cNvPr id="3" name="IN">
            <a:hlinkClick r:id="" action="ppaction://media"/>
            <a:extLst>
              <a:ext uri="{FF2B5EF4-FFF2-40B4-BE49-F238E27FC236}">
                <a16:creationId xmlns:a16="http://schemas.microsoft.com/office/drawing/2014/main" id="{D3A1F100-1105-488C-AF27-88F4B8CD45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250" y="1733550"/>
            <a:ext cx="89535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2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40593-ABB1-4987-9003-74E86F0F3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74570" cy="1196588"/>
          </a:xfrm>
          <a:prstGeom prst="rect">
            <a:avLst/>
          </a:prstGeom>
        </p:spPr>
      </p:pic>
      <p:pic>
        <p:nvPicPr>
          <p:cNvPr id="3" name="UN">
            <a:hlinkClick r:id="" action="ppaction://media"/>
            <a:extLst>
              <a:ext uri="{FF2B5EF4-FFF2-40B4-BE49-F238E27FC236}">
                <a16:creationId xmlns:a16="http://schemas.microsoft.com/office/drawing/2014/main" id="{6E9750A7-3E50-4384-AC37-025E0B236C1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250" y="1733550"/>
            <a:ext cx="89535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2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40593-ABB1-4987-9003-74E86F0F3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4570" cy="11965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E3E779-8B0C-4680-AADE-EF8EDBDA8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56" y="1689236"/>
            <a:ext cx="8984888" cy="366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3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">
            <a:extLst>
              <a:ext uri="{FF2B5EF4-FFF2-40B4-BE49-F238E27FC236}">
                <a16:creationId xmlns:a16="http://schemas.microsoft.com/office/drawing/2014/main" id="{131E0B19-CE1C-4992-BE4B-AFF01F2B3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875" y="-63115"/>
            <a:ext cx="6843174" cy="6843174"/>
          </a:xfrm>
          <a:prstGeom prst="rect">
            <a:avLst/>
          </a:prstGeom>
        </p:spPr>
      </p:pic>
      <p:pic>
        <p:nvPicPr>
          <p:cNvPr id="5" name="9">
            <a:extLst>
              <a:ext uri="{FF2B5EF4-FFF2-40B4-BE49-F238E27FC236}">
                <a16:creationId xmlns:a16="http://schemas.microsoft.com/office/drawing/2014/main" id="{C3D987F8-C1CD-4F7B-BBBF-0DC2411DFA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28" y="2425473"/>
            <a:ext cx="4011109" cy="4432527"/>
          </a:xfrm>
          <a:prstGeom prst="rect">
            <a:avLst/>
          </a:prstGeom>
        </p:spPr>
      </p:pic>
      <p:sp>
        <p:nvSpPr>
          <p:cNvPr id="7" name="18">
            <a:extLst>
              <a:ext uri="{FF2B5EF4-FFF2-40B4-BE49-F238E27FC236}">
                <a16:creationId xmlns:a16="http://schemas.microsoft.com/office/drawing/2014/main" id="{80C5112F-F5CC-4B01-AFD2-EC2951748FB7}"/>
              </a:ext>
            </a:extLst>
          </p:cNvPr>
          <p:cNvSpPr txBox="1"/>
          <p:nvPr/>
        </p:nvSpPr>
        <p:spPr>
          <a:xfrm>
            <a:off x="6746745" y="879603"/>
            <a:ext cx="198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BÀI 33</a:t>
            </a:r>
            <a:endParaRPr kumimoji="1"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19">
            <a:extLst>
              <a:ext uri="{FF2B5EF4-FFF2-40B4-BE49-F238E27FC236}">
                <a16:creationId xmlns:a16="http://schemas.microsoft.com/office/drawing/2014/main" id="{F4EBCD61-72F7-49FD-AE06-0F2F33E87CCE}"/>
              </a:ext>
            </a:extLst>
          </p:cNvPr>
          <p:cNvGrpSpPr/>
          <p:nvPr/>
        </p:nvGrpSpPr>
        <p:grpSpPr>
          <a:xfrm>
            <a:off x="2260836" y="341273"/>
            <a:ext cx="2712720" cy="2490216"/>
            <a:chOff x="4739640" y="33668"/>
            <a:chExt cx="2712720" cy="2490216"/>
          </a:xfrm>
        </p:grpSpPr>
        <p:pic>
          <p:nvPicPr>
            <p:cNvPr id="9" name="20">
              <a:extLst>
                <a:ext uri="{FF2B5EF4-FFF2-40B4-BE49-F238E27FC236}">
                  <a16:creationId xmlns:a16="http://schemas.microsoft.com/office/drawing/2014/main" id="{D3387598-52EB-4D6B-B3DB-11D03F3B4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640" y="33668"/>
              <a:ext cx="2712720" cy="2490216"/>
            </a:xfrm>
            <a:prstGeom prst="rect">
              <a:avLst/>
            </a:prstGeom>
          </p:spPr>
        </p:pic>
        <p:sp>
          <p:nvSpPr>
            <p:cNvPr id="10" name="21">
              <a:extLst>
                <a:ext uri="{FF2B5EF4-FFF2-40B4-BE49-F238E27FC236}">
                  <a16:creationId xmlns:a16="http://schemas.microsoft.com/office/drawing/2014/main" id="{E44316BB-1E35-4DFF-812B-EBF13A22E4C9}"/>
                </a:ext>
              </a:extLst>
            </p:cNvPr>
            <p:cNvSpPr txBox="1"/>
            <p:nvPr/>
          </p:nvSpPr>
          <p:spPr>
            <a:xfrm rot="21237856">
              <a:off x="5145325" y="1058534"/>
              <a:ext cx="19013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1" spc="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Tiếng</a:t>
              </a:r>
              <a:r>
                <a:rPr kumimoji="1" lang="en-US" altLang="zh-CN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kumimoji="1" lang="en-US" altLang="zh-CN" sz="2000" b="1" spc="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Việt</a:t>
              </a:r>
              <a:r>
                <a:rPr kumimoji="1" lang="en-US" altLang="zh-CN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1</a:t>
              </a:r>
              <a:endParaRPr kumimoji="1"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24" descr="18f60bd7a5bd1f71b7aa987050423449">
            <a:extLst>
              <a:ext uri="{FF2B5EF4-FFF2-40B4-BE49-F238E27FC236}">
                <a16:creationId xmlns:a16="http://schemas.microsoft.com/office/drawing/2014/main" id="{A792F8C0-9389-4D42-A218-29287CD975F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 rot="1664093">
            <a:off x="9674964" y="265537"/>
            <a:ext cx="2646969" cy="12281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6742E0-8944-4E67-9D7D-9ED28B1F8E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6026" y="2671760"/>
            <a:ext cx="4672365" cy="286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40593-ABB1-4987-9003-74E86F0F3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4570" cy="11965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095663-2EB3-4184-A2D4-30B60C158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05" y="2034642"/>
            <a:ext cx="4704699" cy="2236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3D2496-2D64-4907-AA1C-FDA743E1E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451" y="2034642"/>
            <a:ext cx="4704699" cy="2236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5395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04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5281690" y="3429000"/>
            <a:ext cx="1444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ĐỌC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8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B21677-D1D8-4EFD-8283-283184B42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251710" cy="12097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69B3FE5-C762-4550-A5A3-C89B3B036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597" y="1018474"/>
            <a:ext cx="3992867" cy="2410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164621F-010A-4135-8918-628AE3952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536" y="1018474"/>
            <a:ext cx="3992867" cy="2410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104F29C-F9C5-458C-9F8E-1759C6833C49}"/>
              </a:ext>
            </a:extLst>
          </p:cNvPr>
          <p:cNvSpPr txBox="1"/>
          <p:nvPr/>
        </p:nvSpPr>
        <p:spPr>
          <a:xfrm>
            <a:off x="1793506" y="3546566"/>
            <a:ext cx="8804897" cy="274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14400" rtl="0">
              <a:spcBef>
                <a:spcPts val="0"/>
              </a:spcBef>
              <a:spcAft>
                <a:spcPts val="500"/>
              </a:spcAft>
            </a:pPr>
            <a:r>
              <a:rPr lang="en-US" sz="4000" b="0" i="0" u="none" strike="noStrike" dirty="0">
                <a:solidFill>
                  <a:srgbClr val="5555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Con </a:t>
            </a:r>
            <a:r>
              <a:rPr lang="en-US" sz="4000" b="0" i="0" u="none" strike="noStrike" dirty="0" err="1">
                <a:solidFill>
                  <a:srgbClr val="5555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0" i="0" u="none" strike="noStrike" dirty="0">
                <a:solidFill>
                  <a:srgbClr val="5555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u="none" strike="noStrike" dirty="0" err="1">
                <a:solidFill>
                  <a:srgbClr val="5555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4000" b="0" i="0" u="none" strike="noStrike" dirty="0">
                <a:solidFill>
                  <a:srgbClr val="5555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u="none" strike="noStrike" dirty="0" err="1">
                <a:solidFill>
                  <a:srgbClr val="5555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rõ</a:t>
            </a:r>
            <a:r>
              <a:rPr lang="en-US" sz="4000" b="0" i="0" u="none" strike="noStrike" dirty="0">
                <a:solidFill>
                  <a:srgbClr val="5555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u="none" strike="noStrike" dirty="0" err="1">
                <a:solidFill>
                  <a:srgbClr val="5555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0" i="0" u="none" strike="noStrike" dirty="0">
                <a:solidFill>
                  <a:srgbClr val="5555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"cha" </a:t>
            </a: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dirty="0" err="1">
                <a:solidFill>
                  <a:srgbClr val="5555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4000" dirty="0">
                <a:solidFill>
                  <a:srgbClr val="5555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5555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cua</a:t>
            </a:r>
            <a:r>
              <a:rPr lang="en-US" sz="4000" dirty="0">
                <a:solidFill>
                  <a:srgbClr val="5555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5555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4000" dirty="0">
                <a:solidFill>
                  <a:srgbClr val="5555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5555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4000" dirty="0">
                <a:solidFill>
                  <a:srgbClr val="5555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0" i="0" u="none" strike="noStrike" dirty="0" err="1">
                <a:solidFill>
                  <a:srgbClr val="5555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4000" b="0" i="0" u="none" strike="noStrike" dirty="0">
                <a:solidFill>
                  <a:srgbClr val="5555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4000" b="0" i="0" u="none" strike="noStrike" dirty="0" err="1">
                <a:solidFill>
                  <a:srgbClr val="5555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ngỡ</a:t>
            </a:r>
            <a:r>
              <a:rPr lang="en-US" sz="4000" b="0" i="0" u="none" strike="noStrike" dirty="0">
                <a:solidFill>
                  <a:srgbClr val="5555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u="none" strike="noStrike" dirty="0" err="1">
                <a:solidFill>
                  <a:srgbClr val="5555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rùa</a:t>
            </a:r>
            <a:r>
              <a:rPr lang="en-US" sz="4000" b="0" i="0" u="none" strike="noStrike" dirty="0">
                <a:solidFill>
                  <a:srgbClr val="5555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000" b="0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914400" rtl="0">
              <a:spcBef>
                <a:spcPts val="0"/>
              </a:spcBef>
              <a:spcAft>
                <a:spcPts val="500"/>
              </a:spcAft>
            </a:pPr>
            <a:r>
              <a:rPr lang="en-US" sz="4000" b="0" i="0" u="none" strike="noStrike" dirty="0">
                <a:solidFill>
                  <a:srgbClr val="4A4A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Con </a:t>
            </a:r>
            <a:r>
              <a:rPr lang="en-US" sz="4000" b="0" i="0" u="none" strike="noStrike" dirty="0" err="1">
                <a:solidFill>
                  <a:srgbClr val="4A4A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0" i="0" u="none" strike="noStrike" dirty="0">
                <a:solidFill>
                  <a:srgbClr val="4A4A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u="none" strike="noStrike" dirty="0" err="1">
                <a:solidFill>
                  <a:srgbClr val="4A4A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quen</a:t>
            </a:r>
            <a:r>
              <a:rPr lang="en-US" sz="4000" b="0" i="0" u="none" strike="noStrike" dirty="0">
                <a:solidFill>
                  <a:srgbClr val="4A4A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u="none" strike="noStrike" dirty="0" err="1">
                <a:solidFill>
                  <a:srgbClr val="4A4A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4000" b="0" i="0" u="none" strike="noStrike" dirty="0">
                <a:solidFill>
                  <a:srgbClr val="4A4A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u="none" strike="noStrike" dirty="0" err="1">
                <a:solidFill>
                  <a:srgbClr val="4A4A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</a:t>
            </a:r>
            <a:r>
              <a:rPr lang="en-US" sz="4000" b="0" i="0" u="none" strike="noStrike" dirty="0">
                <a:solidFill>
                  <a:srgbClr val="4A4A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u="none" strike="noStrike" dirty="0" err="1">
                <a:solidFill>
                  <a:srgbClr val="4A4A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nua</a:t>
            </a:r>
            <a:endParaRPr lang="en-US" sz="4000" dirty="0">
              <a:solidFill>
                <a:srgbClr val="4A4A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0" i="0" u="none" strike="noStrike" dirty="0" err="1">
                <a:solidFill>
                  <a:srgbClr val="4A4A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</a:t>
            </a:r>
            <a:r>
              <a:rPr lang="en-US" sz="4000" b="0" i="0" u="none" strike="noStrike" dirty="0">
                <a:solidFill>
                  <a:srgbClr val="4A4A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u="none" strike="noStrike" dirty="0" err="1">
                <a:solidFill>
                  <a:srgbClr val="4A4A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4000" b="0" i="0" u="none" strike="noStrike" dirty="0">
                <a:solidFill>
                  <a:srgbClr val="4A4A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u="none" strike="noStrike" dirty="0" err="1">
                <a:solidFill>
                  <a:srgbClr val="4A4A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ngắn</a:t>
            </a:r>
            <a:r>
              <a:rPr lang="en-US" sz="4000" b="0" i="0" u="none" strike="noStrike" dirty="0">
                <a:solidFill>
                  <a:srgbClr val="4A4A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u="none" strike="noStrike" dirty="0" err="1">
                <a:solidFill>
                  <a:srgbClr val="4A4A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ngủn</a:t>
            </a:r>
            <a:r>
              <a:rPr lang="en-US" sz="4000" b="0" i="0" u="none" strike="noStrike" dirty="0">
                <a:solidFill>
                  <a:srgbClr val="4A4A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0" i="0" u="none" strike="noStrike" dirty="0" err="1">
                <a:solidFill>
                  <a:srgbClr val="4A4A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thỏ</a:t>
            </a:r>
            <a:r>
              <a:rPr lang="en-US" sz="4000" b="0" i="0" u="none" strike="noStrike" dirty="0">
                <a:solidFill>
                  <a:srgbClr val="4A4A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u="none" strike="noStrike" dirty="0" err="1">
                <a:solidFill>
                  <a:srgbClr val="4A4A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thua</a:t>
            </a:r>
            <a:r>
              <a:rPr lang="en-US" sz="4000" b="0" i="0" u="none" strike="noStrike" dirty="0">
                <a:solidFill>
                  <a:srgbClr val="4A4A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u="none" strike="noStrike" dirty="0" err="1">
                <a:solidFill>
                  <a:srgbClr val="4A4A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</a:t>
            </a:r>
            <a:r>
              <a:rPr lang="en-US" sz="4000" b="0" i="0" u="none" strike="noStrike" dirty="0">
                <a:solidFill>
                  <a:srgbClr val="4A4A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u="none" strike="noStrike" dirty="0" err="1">
                <a:solidFill>
                  <a:srgbClr val="4A4A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ngờ</a:t>
            </a:r>
            <a:r>
              <a:rPr lang="en-US" sz="4000" b="0" i="0" u="none" strike="noStrike" dirty="0">
                <a:solidFill>
                  <a:srgbClr val="4A4A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4000" b="0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6F8B3B-512B-41D1-8991-48FEB58C150D}"/>
              </a:ext>
            </a:extLst>
          </p:cNvPr>
          <p:cNvSpPr txBox="1"/>
          <p:nvPr/>
        </p:nvSpPr>
        <p:spPr>
          <a:xfrm>
            <a:off x="9265992" y="6411038"/>
            <a:ext cx="13324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1" u="none" strike="noStrike" dirty="0">
                <a:solidFill>
                  <a:srgbClr val="7F7F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1800" b="0" i="1" u="none" strike="noStrike" dirty="0" err="1">
                <a:solidFill>
                  <a:srgbClr val="7F7F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Phúc</a:t>
            </a:r>
            <a:r>
              <a:rPr lang="en-US" sz="1800" b="0" i="1" u="none" strike="noStrike" dirty="0">
                <a:solidFill>
                  <a:srgbClr val="7F7F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800" b="0" i="1" u="none" strike="noStrike" dirty="0" err="1">
                <a:solidFill>
                  <a:srgbClr val="7F7F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1800" b="0" i="1" u="none" strike="noStrike" dirty="0">
                <a:solidFill>
                  <a:srgbClr val="7F7F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DD0A3E-06EF-47EC-884A-28C59E28B694}"/>
              </a:ext>
            </a:extLst>
          </p:cNvPr>
          <p:cNvSpPr txBox="1"/>
          <p:nvPr/>
        </p:nvSpPr>
        <p:spPr>
          <a:xfrm>
            <a:off x="5038162" y="4916940"/>
            <a:ext cx="822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u="none" strike="noStrike" dirty="0" err="1">
                <a:solidFill>
                  <a:srgbClr val="FC787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en</a:t>
            </a:r>
            <a:endParaRPr lang="en-US" sz="4000" dirty="0">
              <a:solidFill>
                <a:srgbClr val="FC787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F20DD1-002A-4850-A887-9AC9FE147719}"/>
              </a:ext>
            </a:extLst>
          </p:cNvPr>
          <p:cNvSpPr txBox="1"/>
          <p:nvPr/>
        </p:nvSpPr>
        <p:spPr>
          <a:xfrm>
            <a:off x="4610078" y="3570546"/>
            <a:ext cx="822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  <a:r>
              <a:rPr lang="en-US" sz="4000" b="0" i="0" u="none" strike="noStrike" dirty="0" err="1">
                <a:solidFill>
                  <a:srgbClr val="FC787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4000" dirty="0">
              <a:solidFill>
                <a:srgbClr val="FC787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2602C3-6C05-4D1D-BFEB-72CCC4BAA80B}"/>
              </a:ext>
            </a:extLst>
          </p:cNvPr>
          <p:cNvSpPr txBox="1"/>
          <p:nvPr/>
        </p:nvSpPr>
        <p:spPr>
          <a:xfrm>
            <a:off x="5690675" y="5588665"/>
            <a:ext cx="822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n-US" sz="4000" b="0" i="0" u="none" strike="noStrike" dirty="0">
                <a:solidFill>
                  <a:srgbClr val="FC787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endParaRPr lang="en-US" sz="4000" dirty="0">
              <a:solidFill>
                <a:srgbClr val="FC787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FD1D19-F127-467C-A4F7-F72E424C19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0308" y="4472823"/>
            <a:ext cx="408467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7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1"/>
      <p:bldP spid="32" grpId="0"/>
      <p:bldP spid="33" grpId="0"/>
      <p:bldP spid="34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05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5281690" y="3429000"/>
            <a:ext cx="1265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NÓI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3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C81E55-D379-4D61-A704-374CB0400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240280" cy="1251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946DA8-0983-47A4-AAB5-5B8731262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120" y="1766310"/>
            <a:ext cx="8977760" cy="469412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A257659-AB0B-4DB5-A968-73BAEC23E41D}"/>
              </a:ext>
            </a:extLst>
          </p:cNvPr>
          <p:cNvGrpSpPr/>
          <p:nvPr/>
        </p:nvGrpSpPr>
        <p:grpSpPr>
          <a:xfrm>
            <a:off x="4975860" y="625513"/>
            <a:ext cx="2240280" cy="923330"/>
            <a:chOff x="938014" y="4911965"/>
            <a:chExt cx="3454553" cy="92333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D6717AD-31C1-4A01-803B-879A4BD8EE8A}"/>
                </a:ext>
              </a:extLst>
            </p:cNvPr>
            <p:cNvSpPr/>
            <p:nvPr/>
          </p:nvSpPr>
          <p:spPr>
            <a:xfrm>
              <a:off x="938014" y="4964793"/>
              <a:ext cx="3319295" cy="861774"/>
            </a:xfrm>
            <a:prstGeom prst="roundRect">
              <a:avLst/>
            </a:prstGeom>
            <a:solidFill>
              <a:srgbClr val="FDEEE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83E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D8D6C6-666B-4EF9-AC12-F04D06A8A4CE}"/>
                </a:ext>
              </a:extLst>
            </p:cNvPr>
            <p:cNvSpPr/>
            <p:nvPr/>
          </p:nvSpPr>
          <p:spPr>
            <a:xfrm>
              <a:off x="1073273" y="4911965"/>
              <a:ext cx="331929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Xin </a:t>
              </a:r>
              <a:r>
                <a:rPr lang="en-US" sz="5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lỗi</a:t>
              </a:r>
              <a:endPara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337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4">
            <a:extLst>
              <a:ext uri="{FF2B5EF4-FFF2-40B4-BE49-F238E27FC236}">
                <a16:creationId xmlns:a16="http://schemas.microsoft.com/office/drawing/2014/main" id="{AC322A36-E87A-4555-8B5B-8552B6B01D01}"/>
              </a:ext>
            </a:extLst>
          </p:cNvPr>
          <p:cNvSpPr/>
          <p:nvPr/>
        </p:nvSpPr>
        <p:spPr>
          <a:xfrm>
            <a:off x="2392816" y="1433348"/>
            <a:ext cx="7043774" cy="2899885"/>
          </a:xfrm>
          <a:custGeom>
            <a:avLst/>
            <a:gdLst>
              <a:gd name="connsiteX0" fmla="*/ 1617387 w 7043774"/>
              <a:gd name="connsiteY0" fmla="*/ 0 h 2605187"/>
              <a:gd name="connsiteX1" fmla="*/ 2348492 w 7043774"/>
              <a:gd name="connsiteY1" fmla="*/ 302834 h 2605187"/>
              <a:gd name="connsiteX2" fmla="*/ 2436639 w 7043774"/>
              <a:gd name="connsiteY2" fmla="*/ 409668 h 2605187"/>
              <a:gd name="connsiteX3" fmla="*/ 2529284 w 7043774"/>
              <a:gd name="connsiteY3" fmla="*/ 333228 h 2605187"/>
              <a:gd name="connsiteX4" fmla="*/ 3006045 w 7043774"/>
              <a:gd name="connsiteY4" fmla="*/ 187598 h 2605187"/>
              <a:gd name="connsiteX5" fmla="*/ 3259616 w 7043774"/>
              <a:gd name="connsiteY5" fmla="*/ 225935 h 2605187"/>
              <a:gd name="connsiteX6" fmla="*/ 3312043 w 7043774"/>
              <a:gd name="connsiteY6" fmla="*/ 245123 h 2605187"/>
              <a:gd name="connsiteX7" fmla="*/ 3397575 w 7043774"/>
              <a:gd name="connsiteY7" fmla="*/ 174552 h 2605187"/>
              <a:gd name="connsiteX8" fmla="*/ 3874336 w 7043774"/>
              <a:gd name="connsiteY8" fmla="*/ 28922 h 2605187"/>
              <a:gd name="connsiteX9" fmla="*/ 4477296 w 7043774"/>
              <a:gd name="connsiteY9" fmla="*/ 278677 h 2605187"/>
              <a:gd name="connsiteX10" fmla="*/ 4574270 w 7043774"/>
              <a:gd name="connsiteY10" fmla="*/ 396211 h 2605187"/>
              <a:gd name="connsiteX11" fmla="*/ 4588656 w 7043774"/>
              <a:gd name="connsiteY11" fmla="*/ 381478 h 2605187"/>
              <a:gd name="connsiteX12" fmla="*/ 5417225 w 7043774"/>
              <a:gd name="connsiteY12" fmla="*/ 61349 h 2605187"/>
              <a:gd name="connsiteX13" fmla="*/ 6201080 w 7043774"/>
              <a:gd name="connsiteY13" fmla="*/ 342746 h 2605187"/>
              <a:gd name="connsiteX14" fmla="*/ 6276719 w 7043774"/>
              <a:gd name="connsiteY14" fmla="*/ 411491 h 2605187"/>
              <a:gd name="connsiteX15" fmla="*/ 6311029 w 7043774"/>
              <a:gd name="connsiteY15" fmla="*/ 369907 h 2605187"/>
              <a:gd name="connsiteX16" fmla="*/ 6614542 w 7043774"/>
              <a:gd name="connsiteY16" fmla="*/ 244188 h 2605187"/>
              <a:gd name="connsiteX17" fmla="*/ 7043774 w 7043774"/>
              <a:gd name="connsiteY17" fmla="*/ 673420 h 2605187"/>
              <a:gd name="connsiteX18" fmla="*/ 6701047 w 7043774"/>
              <a:gd name="connsiteY18" fmla="*/ 1093932 h 2605187"/>
              <a:gd name="connsiteX19" fmla="*/ 6632957 w 7043774"/>
              <a:gd name="connsiteY19" fmla="*/ 1100796 h 2605187"/>
              <a:gd name="connsiteX20" fmla="*/ 6643160 w 7043774"/>
              <a:gd name="connsiteY20" fmla="*/ 1167651 h 2605187"/>
              <a:gd name="connsiteX21" fmla="*/ 6649522 w 7043774"/>
              <a:gd name="connsiteY21" fmla="*/ 1293646 h 2605187"/>
              <a:gd name="connsiteX22" fmla="*/ 5417225 w 7043774"/>
              <a:gd name="connsiteY22" fmla="*/ 2525943 h 2605187"/>
              <a:gd name="connsiteX23" fmla="*/ 4728236 w 7043774"/>
              <a:gd name="connsiteY23" fmla="*/ 2315486 h 2605187"/>
              <a:gd name="connsiteX24" fmla="*/ 4709548 w 7043774"/>
              <a:gd name="connsiteY24" fmla="*/ 2301512 h 2605187"/>
              <a:gd name="connsiteX25" fmla="*/ 4655939 w 7043774"/>
              <a:gd name="connsiteY25" fmla="*/ 2345743 h 2605187"/>
              <a:gd name="connsiteX26" fmla="*/ 4179179 w 7043774"/>
              <a:gd name="connsiteY26" fmla="*/ 2491373 h 2605187"/>
              <a:gd name="connsiteX27" fmla="*/ 3847264 w 7043774"/>
              <a:gd name="connsiteY27" fmla="*/ 2424363 h 2605187"/>
              <a:gd name="connsiteX28" fmla="*/ 3714902 w 7043774"/>
              <a:gd name="connsiteY28" fmla="*/ 2352519 h 2605187"/>
              <a:gd name="connsiteX29" fmla="*/ 3658198 w 7043774"/>
              <a:gd name="connsiteY29" fmla="*/ 2355382 h 2605187"/>
              <a:gd name="connsiteX30" fmla="*/ 3445091 w 7043774"/>
              <a:gd name="connsiteY30" fmla="*/ 2328536 h 2605187"/>
              <a:gd name="connsiteX31" fmla="*/ 3398439 w 7043774"/>
              <a:gd name="connsiteY31" fmla="*/ 2313401 h 2605187"/>
              <a:gd name="connsiteX32" fmla="*/ 3389241 w 7043774"/>
              <a:gd name="connsiteY32" fmla="*/ 2343031 h 2605187"/>
              <a:gd name="connsiteX33" fmla="*/ 2993740 w 7043774"/>
              <a:gd name="connsiteY33" fmla="*/ 2605187 h 2605187"/>
              <a:gd name="connsiteX34" fmla="*/ 2598239 w 7043774"/>
              <a:gd name="connsiteY34" fmla="*/ 2343031 h 2605187"/>
              <a:gd name="connsiteX35" fmla="*/ 2584262 w 7043774"/>
              <a:gd name="connsiteY35" fmla="*/ 2298006 h 2605187"/>
              <a:gd name="connsiteX36" fmla="*/ 2579858 w 7043774"/>
              <a:gd name="connsiteY36" fmla="*/ 2300397 h 2605187"/>
              <a:gd name="connsiteX37" fmla="*/ 2247943 w 7043774"/>
              <a:gd name="connsiteY37" fmla="*/ 2367407 h 2605187"/>
              <a:gd name="connsiteX38" fmla="*/ 1771183 w 7043774"/>
              <a:gd name="connsiteY38" fmla="*/ 2221777 h 2605187"/>
              <a:gd name="connsiteX39" fmla="*/ 1661273 w 7043774"/>
              <a:gd name="connsiteY39" fmla="*/ 2131093 h 2605187"/>
              <a:gd name="connsiteX40" fmla="*/ 1641104 w 7043774"/>
              <a:gd name="connsiteY40" fmla="*/ 2168250 h 2605187"/>
              <a:gd name="connsiteX41" fmla="*/ 1125541 w 7043774"/>
              <a:gd name="connsiteY41" fmla="*/ 2442373 h 2605187"/>
              <a:gd name="connsiteX42" fmla="*/ 503793 w 7043774"/>
              <a:gd name="connsiteY42" fmla="*/ 1820625 h 2605187"/>
              <a:gd name="connsiteX43" fmla="*/ 609978 w 7043774"/>
              <a:gd name="connsiteY43" fmla="*/ 1473000 h 2605187"/>
              <a:gd name="connsiteX44" fmla="*/ 656784 w 7043774"/>
              <a:gd name="connsiteY44" fmla="*/ 1416270 h 2605187"/>
              <a:gd name="connsiteX45" fmla="*/ 655165 w 7043774"/>
              <a:gd name="connsiteY45" fmla="*/ 1413059 h 2605187"/>
              <a:gd name="connsiteX46" fmla="*/ 601948 w 7043774"/>
              <a:gd name="connsiteY46" fmla="*/ 1229666 h 2605187"/>
              <a:gd name="connsiteX47" fmla="*/ 583938 w 7043774"/>
              <a:gd name="connsiteY47" fmla="*/ 1039126 h 2605187"/>
              <a:gd name="connsiteX48" fmla="*/ 549342 w 7043774"/>
              <a:gd name="connsiteY48" fmla="*/ 1049865 h 2605187"/>
              <a:gd name="connsiteX49" fmla="*/ 457200 w 7043774"/>
              <a:gd name="connsiteY49" fmla="*/ 1059154 h 2605187"/>
              <a:gd name="connsiteX50" fmla="*/ 0 w 7043774"/>
              <a:gd name="connsiteY50" fmla="*/ 601954 h 2605187"/>
              <a:gd name="connsiteX51" fmla="*/ 457200 w 7043774"/>
              <a:gd name="connsiteY51" fmla="*/ 144754 h 2605187"/>
              <a:gd name="connsiteX52" fmla="*/ 836318 w 7043774"/>
              <a:gd name="connsiteY52" fmla="*/ 346329 h 2605187"/>
              <a:gd name="connsiteX53" fmla="*/ 841904 w 7043774"/>
              <a:gd name="connsiteY53" fmla="*/ 356621 h 2605187"/>
              <a:gd name="connsiteX54" fmla="*/ 886282 w 7043774"/>
              <a:gd name="connsiteY54" fmla="*/ 302834 h 2605187"/>
              <a:gd name="connsiteX55" fmla="*/ 1617387 w 7043774"/>
              <a:gd name="connsiteY55" fmla="*/ 0 h 26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043774" h="2605187">
                <a:moveTo>
                  <a:pt x="1617387" y="0"/>
                </a:moveTo>
                <a:cubicBezTo>
                  <a:pt x="1902901" y="0"/>
                  <a:pt x="2161386" y="115728"/>
                  <a:pt x="2348492" y="302834"/>
                </a:cubicBezTo>
                <a:lnTo>
                  <a:pt x="2436639" y="409668"/>
                </a:lnTo>
                <a:lnTo>
                  <a:pt x="2529284" y="333228"/>
                </a:lnTo>
                <a:cubicBezTo>
                  <a:pt x="2665378" y="241285"/>
                  <a:pt x="2829442" y="187598"/>
                  <a:pt x="3006045" y="187598"/>
                </a:cubicBezTo>
                <a:cubicBezTo>
                  <a:pt x="3094346" y="187598"/>
                  <a:pt x="3179513" y="201020"/>
                  <a:pt x="3259616" y="225935"/>
                </a:cubicBezTo>
                <a:lnTo>
                  <a:pt x="3312043" y="245123"/>
                </a:lnTo>
                <a:lnTo>
                  <a:pt x="3397575" y="174552"/>
                </a:lnTo>
                <a:cubicBezTo>
                  <a:pt x="3533669" y="82609"/>
                  <a:pt x="3697733" y="28922"/>
                  <a:pt x="3874336" y="28922"/>
                </a:cubicBezTo>
                <a:cubicBezTo>
                  <a:pt x="4109806" y="28922"/>
                  <a:pt x="4322985" y="124365"/>
                  <a:pt x="4477296" y="278677"/>
                </a:cubicBezTo>
                <a:lnTo>
                  <a:pt x="4574270" y="396211"/>
                </a:lnTo>
                <a:lnTo>
                  <a:pt x="4588656" y="381478"/>
                </a:lnTo>
                <a:cubicBezTo>
                  <a:pt x="4807496" y="182576"/>
                  <a:pt x="5098203" y="61349"/>
                  <a:pt x="5417225" y="61349"/>
                </a:cubicBezTo>
                <a:cubicBezTo>
                  <a:pt x="5714978" y="61349"/>
                  <a:pt x="5988067" y="166952"/>
                  <a:pt x="6201080" y="342746"/>
                </a:cubicBezTo>
                <a:lnTo>
                  <a:pt x="6276719" y="411491"/>
                </a:lnTo>
                <a:lnTo>
                  <a:pt x="6311029" y="369907"/>
                </a:lnTo>
                <a:cubicBezTo>
                  <a:pt x="6388705" y="292232"/>
                  <a:pt x="6496013" y="244188"/>
                  <a:pt x="6614542" y="244188"/>
                </a:cubicBezTo>
                <a:cubicBezTo>
                  <a:pt x="6851600" y="244188"/>
                  <a:pt x="7043774" y="436362"/>
                  <a:pt x="7043774" y="673420"/>
                </a:cubicBezTo>
                <a:cubicBezTo>
                  <a:pt x="7043774" y="880846"/>
                  <a:pt x="6896641" y="1053907"/>
                  <a:pt x="6701047" y="1093932"/>
                </a:cubicBezTo>
                <a:lnTo>
                  <a:pt x="6632957" y="1100796"/>
                </a:lnTo>
                <a:lnTo>
                  <a:pt x="6643160" y="1167651"/>
                </a:lnTo>
                <a:cubicBezTo>
                  <a:pt x="6647367" y="1209077"/>
                  <a:pt x="6649522" y="1251110"/>
                  <a:pt x="6649522" y="1293646"/>
                </a:cubicBezTo>
                <a:cubicBezTo>
                  <a:pt x="6649522" y="1974225"/>
                  <a:pt x="6097804" y="2525943"/>
                  <a:pt x="5417225" y="2525943"/>
                </a:cubicBezTo>
                <a:cubicBezTo>
                  <a:pt x="5162008" y="2525943"/>
                  <a:pt x="4924912" y="2448358"/>
                  <a:pt x="4728236" y="2315486"/>
                </a:cubicBezTo>
                <a:lnTo>
                  <a:pt x="4709548" y="2301512"/>
                </a:lnTo>
                <a:lnTo>
                  <a:pt x="4655939" y="2345743"/>
                </a:lnTo>
                <a:cubicBezTo>
                  <a:pt x="4519845" y="2437686"/>
                  <a:pt x="4355782" y="2491373"/>
                  <a:pt x="4179179" y="2491373"/>
                </a:cubicBezTo>
                <a:cubicBezTo>
                  <a:pt x="4061444" y="2491373"/>
                  <a:pt x="3949281" y="2467512"/>
                  <a:pt x="3847264" y="2424363"/>
                </a:cubicBezTo>
                <a:lnTo>
                  <a:pt x="3714902" y="2352519"/>
                </a:lnTo>
                <a:lnTo>
                  <a:pt x="3658198" y="2355382"/>
                </a:lnTo>
                <a:cubicBezTo>
                  <a:pt x="3584613" y="2355382"/>
                  <a:pt x="3513206" y="2346061"/>
                  <a:pt x="3445091" y="2328536"/>
                </a:cubicBezTo>
                <a:lnTo>
                  <a:pt x="3398439" y="2313401"/>
                </a:lnTo>
                <a:lnTo>
                  <a:pt x="3389241" y="2343031"/>
                </a:lnTo>
                <a:cubicBezTo>
                  <a:pt x="3324080" y="2497089"/>
                  <a:pt x="3171533" y="2605187"/>
                  <a:pt x="2993740" y="2605187"/>
                </a:cubicBezTo>
                <a:cubicBezTo>
                  <a:pt x="2815946" y="2605187"/>
                  <a:pt x="2663400" y="2497089"/>
                  <a:pt x="2598239" y="2343031"/>
                </a:cubicBezTo>
                <a:lnTo>
                  <a:pt x="2584262" y="2298006"/>
                </a:lnTo>
                <a:lnTo>
                  <a:pt x="2579858" y="2300397"/>
                </a:lnTo>
                <a:cubicBezTo>
                  <a:pt x="2477840" y="2343546"/>
                  <a:pt x="2365678" y="2367407"/>
                  <a:pt x="2247943" y="2367407"/>
                </a:cubicBezTo>
                <a:cubicBezTo>
                  <a:pt x="2071340" y="2367407"/>
                  <a:pt x="1907276" y="2313720"/>
                  <a:pt x="1771183" y="2221777"/>
                </a:cubicBezTo>
                <a:lnTo>
                  <a:pt x="1661273" y="2131093"/>
                </a:lnTo>
                <a:lnTo>
                  <a:pt x="1641104" y="2168250"/>
                </a:lnTo>
                <a:cubicBezTo>
                  <a:pt x="1529372" y="2333636"/>
                  <a:pt x="1340155" y="2442373"/>
                  <a:pt x="1125541" y="2442373"/>
                </a:cubicBezTo>
                <a:cubicBezTo>
                  <a:pt x="782159" y="2442373"/>
                  <a:pt x="503793" y="2164007"/>
                  <a:pt x="503793" y="1820625"/>
                </a:cubicBezTo>
                <a:cubicBezTo>
                  <a:pt x="503793" y="1691857"/>
                  <a:pt x="542938" y="1572232"/>
                  <a:pt x="609978" y="1473000"/>
                </a:cubicBezTo>
                <a:lnTo>
                  <a:pt x="656784" y="1416270"/>
                </a:lnTo>
                <a:lnTo>
                  <a:pt x="655165" y="1413059"/>
                </a:lnTo>
                <a:cubicBezTo>
                  <a:pt x="632021" y="1354364"/>
                  <a:pt x="614092" y="1293043"/>
                  <a:pt x="601948" y="1229666"/>
                </a:cubicBezTo>
                <a:lnTo>
                  <a:pt x="583938" y="1039126"/>
                </a:lnTo>
                <a:lnTo>
                  <a:pt x="549342" y="1049865"/>
                </a:lnTo>
                <a:cubicBezTo>
                  <a:pt x="519579" y="1055956"/>
                  <a:pt x="488763" y="1059154"/>
                  <a:pt x="457200" y="1059154"/>
                </a:cubicBezTo>
                <a:cubicBezTo>
                  <a:pt x="204695" y="1059154"/>
                  <a:pt x="0" y="854459"/>
                  <a:pt x="0" y="601954"/>
                </a:cubicBezTo>
                <a:cubicBezTo>
                  <a:pt x="0" y="349449"/>
                  <a:pt x="204695" y="144754"/>
                  <a:pt x="457200" y="144754"/>
                </a:cubicBezTo>
                <a:cubicBezTo>
                  <a:pt x="615016" y="144754"/>
                  <a:pt x="754155" y="224713"/>
                  <a:pt x="836318" y="346329"/>
                </a:cubicBezTo>
                <a:lnTo>
                  <a:pt x="841904" y="356621"/>
                </a:lnTo>
                <a:lnTo>
                  <a:pt x="886282" y="302834"/>
                </a:lnTo>
                <a:cubicBezTo>
                  <a:pt x="1073388" y="115728"/>
                  <a:pt x="1331873" y="0"/>
                  <a:pt x="1617387" y="0"/>
                </a:cubicBezTo>
                <a:close/>
              </a:path>
            </a:pathLst>
          </a:custGeom>
          <a:gradFill>
            <a:gsLst>
              <a:gs pos="0">
                <a:srgbClr val="A4E7E2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28">
            <a:extLst>
              <a:ext uri="{FF2B5EF4-FFF2-40B4-BE49-F238E27FC236}">
                <a16:creationId xmlns:a16="http://schemas.microsoft.com/office/drawing/2014/main" id="{09322D15-9E24-433B-A337-428700DA1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8" y="562063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91F25215-67CF-4C1D-BAD7-F7CA8BD49947}"/>
              </a:ext>
            </a:extLst>
          </p:cNvPr>
          <p:cNvSpPr>
            <a:spLocks/>
          </p:cNvSpPr>
          <p:nvPr/>
        </p:nvSpPr>
        <p:spPr bwMode="auto">
          <a:xfrm>
            <a:off x="2806929" y="525190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7">
            <a:extLst>
              <a:ext uri="{FF2B5EF4-FFF2-40B4-BE49-F238E27FC236}">
                <a16:creationId xmlns:a16="http://schemas.microsoft.com/office/drawing/2014/main" id="{A693936D-D74E-44F3-B79C-4BB5C357E8C6}"/>
              </a:ext>
            </a:extLst>
          </p:cNvPr>
          <p:cNvSpPr>
            <a:spLocks/>
          </p:cNvSpPr>
          <p:nvPr/>
        </p:nvSpPr>
        <p:spPr bwMode="auto">
          <a:xfrm>
            <a:off x="3897584" y="987801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8">
            <a:extLst>
              <a:ext uri="{FF2B5EF4-FFF2-40B4-BE49-F238E27FC236}">
                <a16:creationId xmlns:a16="http://schemas.microsoft.com/office/drawing/2014/main" id="{D94866A8-0F6A-4E6C-A470-74C167ABAC6C}"/>
              </a:ext>
            </a:extLst>
          </p:cNvPr>
          <p:cNvSpPr>
            <a:spLocks/>
          </p:cNvSpPr>
          <p:nvPr/>
        </p:nvSpPr>
        <p:spPr bwMode="auto">
          <a:xfrm>
            <a:off x="9504363" y="107745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B2C1420D-A2DF-436F-A31A-4B4C57D05EC9}"/>
              </a:ext>
            </a:extLst>
          </p:cNvPr>
          <p:cNvSpPr>
            <a:spLocks/>
          </p:cNvSpPr>
          <p:nvPr/>
        </p:nvSpPr>
        <p:spPr bwMode="auto">
          <a:xfrm>
            <a:off x="6934200" y="412871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A90C9928-9D05-42BC-8DBD-664567CEF0D7}"/>
              </a:ext>
            </a:extLst>
          </p:cNvPr>
          <p:cNvSpPr>
            <a:spLocks/>
          </p:cNvSpPr>
          <p:nvPr/>
        </p:nvSpPr>
        <p:spPr bwMode="auto">
          <a:xfrm>
            <a:off x="8015288" y="145528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61">
            <a:extLst>
              <a:ext uri="{FF2B5EF4-FFF2-40B4-BE49-F238E27FC236}">
                <a16:creationId xmlns:a16="http://schemas.microsoft.com/office/drawing/2014/main" id="{F15E0A9A-ED8F-400D-8F42-BF6BE9372769}"/>
              </a:ext>
            </a:extLst>
          </p:cNvPr>
          <p:cNvSpPr>
            <a:spLocks/>
          </p:cNvSpPr>
          <p:nvPr/>
        </p:nvSpPr>
        <p:spPr bwMode="auto">
          <a:xfrm>
            <a:off x="3804464" y="433141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Freeform 104">
            <a:extLst>
              <a:ext uri="{FF2B5EF4-FFF2-40B4-BE49-F238E27FC236}">
                <a16:creationId xmlns:a16="http://schemas.microsoft.com/office/drawing/2014/main" id="{F2BAC19F-1516-473E-8512-115721DBCACE}"/>
              </a:ext>
            </a:extLst>
          </p:cNvPr>
          <p:cNvSpPr>
            <a:spLocks/>
          </p:cNvSpPr>
          <p:nvPr/>
        </p:nvSpPr>
        <p:spPr bwMode="auto">
          <a:xfrm>
            <a:off x="10482263" y="1626730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4">
            <a:extLst>
              <a:ext uri="{FF2B5EF4-FFF2-40B4-BE49-F238E27FC236}">
                <a16:creationId xmlns:a16="http://schemas.microsoft.com/office/drawing/2014/main" id="{25362880-65C1-4AA1-8BB2-3AD0D1419840}"/>
              </a:ext>
            </a:extLst>
          </p:cNvPr>
          <p:cNvGrpSpPr/>
          <p:nvPr/>
        </p:nvGrpSpPr>
        <p:grpSpPr>
          <a:xfrm>
            <a:off x="6713865" y="5451405"/>
            <a:ext cx="913105" cy="1397631"/>
            <a:chOff x="8373330" y="5177082"/>
            <a:chExt cx="913105" cy="1397631"/>
          </a:xfrm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7496C963-D528-470C-BD95-C9E7110E2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3330" y="5177082"/>
              <a:ext cx="913105" cy="935082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8606B7CA-3565-4D0F-A323-D2DA862B6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1413" y="5649615"/>
              <a:ext cx="394813" cy="925098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6">
            <a:extLst>
              <a:ext uri="{FF2B5EF4-FFF2-40B4-BE49-F238E27FC236}">
                <a16:creationId xmlns:a16="http://schemas.microsoft.com/office/drawing/2014/main" id="{7F954688-595D-4AD7-BAAF-70EF42D1DD57}"/>
              </a:ext>
            </a:extLst>
          </p:cNvPr>
          <p:cNvGrpSpPr/>
          <p:nvPr/>
        </p:nvGrpSpPr>
        <p:grpSpPr>
          <a:xfrm rot="20732140">
            <a:off x="9287864" y="5560546"/>
            <a:ext cx="1926945" cy="1357698"/>
            <a:chOff x="1814244" y="3829411"/>
            <a:chExt cx="1926945" cy="1357698"/>
          </a:xfrm>
        </p:grpSpPr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73091ACB-D82F-4D23-B103-7AD85D994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244" y="3829411"/>
              <a:ext cx="1926945" cy="1357698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C3043A8C-CA56-44E8-BAD6-96DF8C4B6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23" y="4005782"/>
              <a:ext cx="1632867" cy="1146390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CEEA7C53-FEB2-46DC-AF41-C6F41C4F2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318" y="4217090"/>
              <a:ext cx="1238054" cy="890158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B8F79514-1903-42A9-8DA3-13FD678F5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661" y="4450035"/>
              <a:ext cx="807498" cy="607304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5BBD3C25-93C4-449D-AAE3-0FE5CD70D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131" y="4666328"/>
              <a:ext cx="409435" cy="341089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Freeform 29">
            <a:extLst>
              <a:ext uri="{FF2B5EF4-FFF2-40B4-BE49-F238E27FC236}">
                <a16:creationId xmlns:a16="http://schemas.microsoft.com/office/drawing/2014/main" id="{79584A24-06CC-4C5C-81A9-BC7546BAABD6}"/>
              </a:ext>
            </a:extLst>
          </p:cNvPr>
          <p:cNvSpPr>
            <a:spLocks/>
          </p:cNvSpPr>
          <p:nvPr/>
        </p:nvSpPr>
        <p:spPr bwMode="auto">
          <a:xfrm>
            <a:off x="57897" y="4217090"/>
            <a:ext cx="3082137" cy="2638860"/>
          </a:xfrm>
          <a:custGeom>
            <a:avLst/>
            <a:gdLst>
              <a:gd name="T0" fmla="*/ 702 w 702"/>
              <a:gd name="T1" fmla="*/ 587 h 587"/>
              <a:gd name="T2" fmla="*/ 702 w 702"/>
              <a:gd name="T3" fmla="*/ 573 h 587"/>
              <a:gd name="T4" fmla="*/ 351 w 702"/>
              <a:gd name="T5" fmla="*/ 0 h 587"/>
              <a:gd name="T6" fmla="*/ 0 w 702"/>
              <a:gd name="T7" fmla="*/ 573 h 587"/>
              <a:gd name="T8" fmla="*/ 0 w 702"/>
              <a:gd name="T9" fmla="*/ 587 h 587"/>
              <a:gd name="T10" fmla="*/ 702 w 702"/>
              <a:gd name="T11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" h="587">
                <a:moveTo>
                  <a:pt x="702" y="587"/>
                </a:moveTo>
                <a:cubicBezTo>
                  <a:pt x="702" y="582"/>
                  <a:pt x="702" y="578"/>
                  <a:pt x="702" y="573"/>
                </a:cubicBezTo>
                <a:cubicBezTo>
                  <a:pt x="702" y="257"/>
                  <a:pt x="545" y="0"/>
                  <a:pt x="351" y="0"/>
                </a:cubicBezTo>
                <a:cubicBezTo>
                  <a:pt x="157" y="0"/>
                  <a:pt x="0" y="257"/>
                  <a:pt x="0" y="573"/>
                </a:cubicBezTo>
                <a:cubicBezTo>
                  <a:pt x="0" y="578"/>
                  <a:pt x="0" y="582"/>
                  <a:pt x="0" y="587"/>
                </a:cubicBezTo>
                <a:cubicBezTo>
                  <a:pt x="702" y="587"/>
                  <a:pt x="702" y="587"/>
                  <a:pt x="702" y="587"/>
                </a:cubicBezTo>
              </a:path>
            </a:pathLst>
          </a:custGeom>
          <a:solidFill>
            <a:srgbClr val="BB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30">
            <a:extLst>
              <a:ext uri="{FF2B5EF4-FFF2-40B4-BE49-F238E27FC236}">
                <a16:creationId xmlns:a16="http://schemas.microsoft.com/office/drawing/2014/main" id="{D11C1B79-7B0B-47F6-BE87-5C9620A43EFA}"/>
              </a:ext>
            </a:extLst>
          </p:cNvPr>
          <p:cNvSpPr>
            <a:spLocks noEditPoints="1"/>
          </p:cNvSpPr>
          <p:nvPr/>
        </p:nvSpPr>
        <p:spPr bwMode="auto">
          <a:xfrm>
            <a:off x="57897" y="6413319"/>
            <a:ext cx="0" cy="89848"/>
          </a:xfrm>
          <a:custGeom>
            <a:avLst/>
            <a:gdLst>
              <a:gd name="T0" fmla="*/ 20 h 20"/>
              <a:gd name="T1" fmla="*/ 19 h 20"/>
              <a:gd name="T2" fmla="*/ 19 h 20"/>
              <a:gd name="T3" fmla="*/ 18 h 20"/>
              <a:gd name="T4" fmla="*/ 18 h 20"/>
              <a:gd name="T5" fmla="*/ 18 h 20"/>
              <a:gd name="T6" fmla="*/ 17 h 20"/>
              <a:gd name="T7" fmla="*/ 17 h 20"/>
              <a:gd name="T8" fmla="*/ 16 h 20"/>
              <a:gd name="T9" fmla="*/ 16 h 20"/>
              <a:gd name="T10" fmla="*/ 15 h 20"/>
              <a:gd name="T11" fmla="*/ 15 h 20"/>
              <a:gd name="T12" fmla="*/ 14 h 20"/>
              <a:gd name="T13" fmla="*/ 14 h 20"/>
              <a:gd name="T14" fmla="*/ 13 h 20"/>
              <a:gd name="T15" fmla="*/ 13 h 20"/>
              <a:gd name="T16" fmla="*/ 12 h 20"/>
              <a:gd name="T17" fmla="*/ 12 h 20"/>
              <a:gd name="T18" fmla="*/ 11 h 20"/>
              <a:gd name="T19" fmla="*/ 11 h 20"/>
              <a:gd name="T20" fmla="*/ 11 h 20"/>
              <a:gd name="T21" fmla="*/ 10 h 20"/>
              <a:gd name="T22" fmla="*/ 10 h 20"/>
              <a:gd name="T23" fmla="*/ 9 h 20"/>
              <a:gd name="T24" fmla="*/ 9 h 20"/>
              <a:gd name="T25" fmla="*/ 8 h 20"/>
              <a:gd name="T26" fmla="*/ 8 h 20"/>
              <a:gd name="T27" fmla="*/ 7 h 20"/>
              <a:gd name="T28" fmla="*/ 7 h 20"/>
              <a:gd name="T29" fmla="*/ 6 h 20"/>
              <a:gd name="T30" fmla="*/ 6 h 20"/>
              <a:gd name="T31" fmla="*/ 5 h 20"/>
              <a:gd name="T32" fmla="*/ 5 h 20"/>
              <a:gd name="T33" fmla="*/ 5 h 20"/>
              <a:gd name="T34" fmla="*/ 4 h 20"/>
              <a:gd name="T35" fmla="*/ 4 h 20"/>
              <a:gd name="T36" fmla="*/ 3 h 20"/>
              <a:gd name="T37" fmla="*/ 3 h 20"/>
              <a:gd name="T38" fmla="*/ 2 h 20"/>
              <a:gd name="T39" fmla="*/ 2 h 20"/>
              <a:gd name="T40" fmla="*/ 1 h 20"/>
              <a:gd name="T41" fmla="*/ 1 h 20"/>
              <a:gd name="T42" fmla="*/ 0 h 20"/>
              <a:gd name="T43" fmla="*/ 0 h 20"/>
              <a:gd name="T44" fmla="*/ 0 h 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</a:cxnLst>
            <a:rect l="0" t="0" r="r" b="b"/>
            <a:pathLst>
              <a:path h="20">
                <a:moveTo>
                  <a:pt x="0" y="19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8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7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636B7754-356A-4F5D-95B4-B460B83F0621}"/>
              </a:ext>
            </a:extLst>
          </p:cNvPr>
          <p:cNvSpPr>
            <a:spLocks/>
          </p:cNvSpPr>
          <p:nvPr/>
        </p:nvSpPr>
        <p:spPr bwMode="auto">
          <a:xfrm>
            <a:off x="57897" y="4220423"/>
            <a:ext cx="1493139" cy="2635532"/>
          </a:xfrm>
          <a:custGeom>
            <a:avLst/>
            <a:gdLst>
              <a:gd name="T0" fmla="*/ 0 w 340"/>
              <a:gd name="T1" fmla="*/ 552 h 586"/>
              <a:gd name="T2" fmla="*/ 0 w 340"/>
              <a:gd name="T3" fmla="*/ 552 h 586"/>
              <a:gd name="T4" fmla="*/ 0 w 340"/>
              <a:gd name="T5" fmla="*/ 552 h 586"/>
              <a:gd name="T6" fmla="*/ 0 w 340"/>
              <a:gd name="T7" fmla="*/ 553 h 586"/>
              <a:gd name="T8" fmla="*/ 0 w 340"/>
              <a:gd name="T9" fmla="*/ 553 h 586"/>
              <a:gd name="T10" fmla="*/ 0 w 340"/>
              <a:gd name="T11" fmla="*/ 554 h 586"/>
              <a:gd name="T12" fmla="*/ 0 w 340"/>
              <a:gd name="T13" fmla="*/ 554 h 586"/>
              <a:gd name="T14" fmla="*/ 0 w 340"/>
              <a:gd name="T15" fmla="*/ 555 h 586"/>
              <a:gd name="T16" fmla="*/ 0 w 340"/>
              <a:gd name="T17" fmla="*/ 555 h 586"/>
              <a:gd name="T18" fmla="*/ 0 w 340"/>
              <a:gd name="T19" fmla="*/ 556 h 586"/>
              <a:gd name="T20" fmla="*/ 0 w 340"/>
              <a:gd name="T21" fmla="*/ 556 h 586"/>
              <a:gd name="T22" fmla="*/ 0 w 340"/>
              <a:gd name="T23" fmla="*/ 556 h 586"/>
              <a:gd name="T24" fmla="*/ 0 w 340"/>
              <a:gd name="T25" fmla="*/ 557 h 586"/>
              <a:gd name="T26" fmla="*/ 0 w 340"/>
              <a:gd name="T27" fmla="*/ 557 h 586"/>
              <a:gd name="T28" fmla="*/ 0 w 340"/>
              <a:gd name="T29" fmla="*/ 558 h 586"/>
              <a:gd name="T30" fmla="*/ 0 w 340"/>
              <a:gd name="T31" fmla="*/ 558 h 586"/>
              <a:gd name="T32" fmla="*/ 0 w 340"/>
              <a:gd name="T33" fmla="*/ 559 h 586"/>
              <a:gd name="T34" fmla="*/ 0 w 340"/>
              <a:gd name="T35" fmla="*/ 559 h 586"/>
              <a:gd name="T36" fmla="*/ 0 w 340"/>
              <a:gd name="T37" fmla="*/ 560 h 586"/>
              <a:gd name="T38" fmla="*/ 0 w 340"/>
              <a:gd name="T39" fmla="*/ 560 h 586"/>
              <a:gd name="T40" fmla="*/ 0 w 340"/>
              <a:gd name="T41" fmla="*/ 560 h 586"/>
              <a:gd name="T42" fmla="*/ 0 w 340"/>
              <a:gd name="T43" fmla="*/ 561 h 586"/>
              <a:gd name="T44" fmla="*/ 0 w 340"/>
              <a:gd name="T45" fmla="*/ 561 h 586"/>
              <a:gd name="T46" fmla="*/ 0 w 340"/>
              <a:gd name="T47" fmla="*/ 562 h 586"/>
              <a:gd name="T48" fmla="*/ 0 w 340"/>
              <a:gd name="T49" fmla="*/ 562 h 586"/>
              <a:gd name="T50" fmla="*/ 0 w 340"/>
              <a:gd name="T51" fmla="*/ 563 h 586"/>
              <a:gd name="T52" fmla="*/ 0 w 340"/>
              <a:gd name="T53" fmla="*/ 563 h 586"/>
              <a:gd name="T54" fmla="*/ 0 w 340"/>
              <a:gd name="T55" fmla="*/ 564 h 586"/>
              <a:gd name="T56" fmla="*/ 0 w 340"/>
              <a:gd name="T57" fmla="*/ 564 h 586"/>
              <a:gd name="T58" fmla="*/ 0 w 340"/>
              <a:gd name="T59" fmla="*/ 565 h 586"/>
              <a:gd name="T60" fmla="*/ 0 w 340"/>
              <a:gd name="T61" fmla="*/ 565 h 586"/>
              <a:gd name="T62" fmla="*/ 0 w 340"/>
              <a:gd name="T63" fmla="*/ 565 h 586"/>
              <a:gd name="T64" fmla="*/ 0 w 340"/>
              <a:gd name="T65" fmla="*/ 566 h 586"/>
              <a:gd name="T66" fmla="*/ 0 w 340"/>
              <a:gd name="T67" fmla="*/ 566 h 586"/>
              <a:gd name="T68" fmla="*/ 0 w 340"/>
              <a:gd name="T69" fmla="*/ 567 h 586"/>
              <a:gd name="T70" fmla="*/ 0 w 340"/>
              <a:gd name="T71" fmla="*/ 567 h 586"/>
              <a:gd name="T72" fmla="*/ 0 w 340"/>
              <a:gd name="T73" fmla="*/ 568 h 586"/>
              <a:gd name="T74" fmla="*/ 0 w 340"/>
              <a:gd name="T75" fmla="*/ 568 h 586"/>
              <a:gd name="T76" fmla="*/ 0 w 340"/>
              <a:gd name="T77" fmla="*/ 569 h 586"/>
              <a:gd name="T78" fmla="*/ 0 w 340"/>
              <a:gd name="T79" fmla="*/ 569 h 586"/>
              <a:gd name="T80" fmla="*/ 0 w 340"/>
              <a:gd name="T81" fmla="*/ 570 h 586"/>
              <a:gd name="T82" fmla="*/ 0 w 340"/>
              <a:gd name="T83" fmla="*/ 570 h 586"/>
              <a:gd name="T84" fmla="*/ 0 w 340"/>
              <a:gd name="T85" fmla="*/ 571 h 586"/>
              <a:gd name="T86" fmla="*/ 0 w 340"/>
              <a:gd name="T87" fmla="*/ 571 h 586"/>
              <a:gd name="T88" fmla="*/ 0 w 340"/>
              <a:gd name="T89" fmla="*/ 571 h 586"/>
              <a:gd name="T90" fmla="*/ 0 w 340"/>
              <a:gd name="T91" fmla="*/ 586 h 586"/>
              <a:gd name="T92" fmla="*/ 340 w 340"/>
              <a:gd name="T93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0" h="586">
                <a:moveTo>
                  <a:pt x="340" y="0"/>
                </a:moveTo>
                <a:cubicBezTo>
                  <a:pt x="156" y="9"/>
                  <a:pt x="7" y="251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7"/>
                  <a:pt x="0" y="581"/>
                  <a:pt x="0" y="586"/>
                </a:cubicBezTo>
                <a:cubicBezTo>
                  <a:pt x="340" y="586"/>
                  <a:pt x="340" y="586"/>
                  <a:pt x="340" y="586"/>
                </a:cubicBezTo>
                <a:cubicBezTo>
                  <a:pt x="340" y="0"/>
                  <a:pt x="340" y="0"/>
                  <a:pt x="340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32">
            <a:extLst>
              <a:ext uri="{FF2B5EF4-FFF2-40B4-BE49-F238E27FC236}">
                <a16:creationId xmlns:a16="http://schemas.microsoft.com/office/drawing/2014/main" id="{700B236A-CE2E-4B20-822F-E9995F5F4A0B}"/>
              </a:ext>
            </a:extLst>
          </p:cNvPr>
          <p:cNvSpPr>
            <a:spLocks/>
          </p:cNvSpPr>
          <p:nvPr/>
        </p:nvSpPr>
        <p:spPr bwMode="auto">
          <a:xfrm>
            <a:off x="2010838" y="4792788"/>
            <a:ext cx="2411118" cy="2063169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33">
            <a:extLst>
              <a:ext uri="{FF2B5EF4-FFF2-40B4-BE49-F238E27FC236}">
                <a16:creationId xmlns:a16="http://schemas.microsoft.com/office/drawing/2014/main" id="{09864745-7342-4FE6-B18F-BF643900EE52}"/>
              </a:ext>
            </a:extLst>
          </p:cNvPr>
          <p:cNvSpPr>
            <a:spLocks noEditPoints="1"/>
          </p:cNvSpPr>
          <p:nvPr/>
        </p:nvSpPr>
        <p:spPr bwMode="auto">
          <a:xfrm>
            <a:off x="2010838" y="6413319"/>
            <a:ext cx="4875" cy="98167"/>
          </a:xfrm>
          <a:custGeom>
            <a:avLst/>
            <a:gdLst>
              <a:gd name="T0" fmla="*/ 0 w 1"/>
              <a:gd name="T1" fmla="*/ 22 h 22"/>
              <a:gd name="T2" fmla="*/ 0 w 1"/>
              <a:gd name="T3" fmla="*/ 22 h 22"/>
              <a:gd name="T4" fmla="*/ 0 w 1"/>
              <a:gd name="T5" fmla="*/ 21 h 22"/>
              <a:gd name="T6" fmla="*/ 0 w 1"/>
              <a:gd name="T7" fmla="*/ 21 h 22"/>
              <a:gd name="T8" fmla="*/ 0 w 1"/>
              <a:gd name="T9" fmla="*/ 21 h 22"/>
              <a:gd name="T10" fmla="*/ 1 w 1"/>
              <a:gd name="T11" fmla="*/ 20 h 22"/>
              <a:gd name="T12" fmla="*/ 1 w 1"/>
              <a:gd name="T13" fmla="*/ 20 h 22"/>
              <a:gd name="T14" fmla="*/ 1 w 1"/>
              <a:gd name="T15" fmla="*/ 20 h 22"/>
              <a:gd name="T16" fmla="*/ 1 w 1"/>
              <a:gd name="T17" fmla="*/ 19 h 22"/>
              <a:gd name="T18" fmla="*/ 1 w 1"/>
              <a:gd name="T19" fmla="*/ 19 h 22"/>
              <a:gd name="T20" fmla="*/ 1 w 1"/>
              <a:gd name="T21" fmla="*/ 19 h 22"/>
              <a:gd name="T22" fmla="*/ 1 w 1"/>
              <a:gd name="T23" fmla="*/ 18 h 22"/>
              <a:gd name="T24" fmla="*/ 1 w 1"/>
              <a:gd name="T25" fmla="*/ 18 h 22"/>
              <a:gd name="T26" fmla="*/ 1 w 1"/>
              <a:gd name="T27" fmla="*/ 18 h 22"/>
              <a:gd name="T28" fmla="*/ 1 w 1"/>
              <a:gd name="T29" fmla="*/ 17 h 22"/>
              <a:gd name="T30" fmla="*/ 1 w 1"/>
              <a:gd name="T31" fmla="*/ 17 h 22"/>
              <a:gd name="T32" fmla="*/ 1 w 1"/>
              <a:gd name="T33" fmla="*/ 16 h 22"/>
              <a:gd name="T34" fmla="*/ 1 w 1"/>
              <a:gd name="T35" fmla="*/ 16 h 22"/>
              <a:gd name="T36" fmla="*/ 1 w 1"/>
              <a:gd name="T37" fmla="*/ 16 h 22"/>
              <a:gd name="T38" fmla="*/ 1 w 1"/>
              <a:gd name="T39" fmla="*/ 15 h 22"/>
              <a:gd name="T40" fmla="*/ 1 w 1"/>
              <a:gd name="T41" fmla="*/ 15 h 22"/>
              <a:gd name="T42" fmla="*/ 1 w 1"/>
              <a:gd name="T43" fmla="*/ 15 h 22"/>
              <a:gd name="T44" fmla="*/ 1 w 1"/>
              <a:gd name="T45" fmla="*/ 14 h 22"/>
              <a:gd name="T46" fmla="*/ 1 w 1"/>
              <a:gd name="T47" fmla="*/ 14 h 22"/>
              <a:gd name="T48" fmla="*/ 1 w 1"/>
              <a:gd name="T49" fmla="*/ 14 h 22"/>
              <a:gd name="T50" fmla="*/ 1 w 1"/>
              <a:gd name="T51" fmla="*/ 13 h 22"/>
              <a:gd name="T52" fmla="*/ 1 w 1"/>
              <a:gd name="T53" fmla="*/ 13 h 22"/>
              <a:gd name="T54" fmla="*/ 1 w 1"/>
              <a:gd name="T55" fmla="*/ 13 h 22"/>
              <a:gd name="T56" fmla="*/ 1 w 1"/>
              <a:gd name="T57" fmla="*/ 12 h 22"/>
              <a:gd name="T58" fmla="*/ 1 w 1"/>
              <a:gd name="T59" fmla="*/ 12 h 22"/>
              <a:gd name="T60" fmla="*/ 1 w 1"/>
              <a:gd name="T61" fmla="*/ 12 h 22"/>
              <a:gd name="T62" fmla="*/ 1 w 1"/>
              <a:gd name="T63" fmla="*/ 11 h 22"/>
              <a:gd name="T64" fmla="*/ 1 w 1"/>
              <a:gd name="T65" fmla="*/ 11 h 22"/>
              <a:gd name="T66" fmla="*/ 1 w 1"/>
              <a:gd name="T67" fmla="*/ 10 h 22"/>
              <a:gd name="T68" fmla="*/ 1 w 1"/>
              <a:gd name="T69" fmla="*/ 10 h 22"/>
              <a:gd name="T70" fmla="*/ 1 w 1"/>
              <a:gd name="T71" fmla="*/ 10 h 22"/>
              <a:gd name="T72" fmla="*/ 1 w 1"/>
              <a:gd name="T73" fmla="*/ 9 h 22"/>
              <a:gd name="T74" fmla="*/ 1 w 1"/>
              <a:gd name="T75" fmla="*/ 9 h 22"/>
              <a:gd name="T76" fmla="*/ 1 w 1"/>
              <a:gd name="T77" fmla="*/ 9 h 22"/>
              <a:gd name="T78" fmla="*/ 1 w 1"/>
              <a:gd name="T79" fmla="*/ 8 h 22"/>
              <a:gd name="T80" fmla="*/ 1 w 1"/>
              <a:gd name="T81" fmla="*/ 8 h 22"/>
              <a:gd name="T82" fmla="*/ 1 w 1"/>
              <a:gd name="T83" fmla="*/ 8 h 22"/>
              <a:gd name="T84" fmla="*/ 1 w 1"/>
              <a:gd name="T8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" h="22"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1" y="20"/>
                </a:move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20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34">
            <a:extLst>
              <a:ext uri="{FF2B5EF4-FFF2-40B4-BE49-F238E27FC236}">
                <a16:creationId xmlns:a16="http://schemas.microsoft.com/office/drawing/2014/main" id="{0B4AC1A3-93B8-4831-B69B-BE84C0BEDAE0}"/>
              </a:ext>
            </a:extLst>
          </p:cNvPr>
          <p:cNvSpPr>
            <a:spLocks/>
          </p:cNvSpPr>
          <p:nvPr/>
        </p:nvSpPr>
        <p:spPr bwMode="auto">
          <a:xfrm>
            <a:off x="2010838" y="4796113"/>
            <a:ext cx="1168190" cy="2059841"/>
          </a:xfrm>
          <a:custGeom>
            <a:avLst/>
            <a:gdLst>
              <a:gd name="T0" fmla="*/ 1 w 266"/>
              <a:gd name="T1" fmla="*/ 424 h 458"/>
              <a:gd name="T2" fmla="*/ 1 w 266"/>
              <a:gd name="T3" fmla="*/ 432 h 458"/>
              <a:gd name="T4" fmla="*/ 1 w 266"/>
              <a:gd name="T5" fmla="*/ 432 h 458"/>
              <a:gd name="T6" fmla="*/ 1 w 266"/>
              <a:gd name="T7" fmla="*/ 432 h 458"/>
              <a:gd name="T8" fmla="*/ 1 w 266"/>
              <a:gd name="T9" fmla="*/ 433 h 458"/>
              <a:gd name="T10" fmla="*/ 1 w 266"/>
              <a:gd name="T11" fmla="*/ 433 h 458"/>
              <a:gd name="T12" fmla="*/ 1 w 266"/>
              <a:gd name="T13" fmla="*/ 433 h 458"/>
              <a:gd name="T14" fmla="*/ 1 w 266"/>
              <a:gd name="T15" fmla="*/ 434 h 458"/>
              <a:gd name="T16" fmla="*/ 1 w 266"/>
              <a:gd name="T17" fmla="*/ 434 h 458"/>
              <a:gd name="T18" fmla="*/ 1 w 266"/>
              <a:gd name="T19" fmla="*/ 434 h 458"/>
              <a:gd name="T20" fmla="*/ 1 w 266"/>
              <a:gd name="T21" fmla="*/ 435 h 458"/>
              <a:gd name="T22" fmla="*/ 1 w 266"/>
              <a:gd name="T23" fmla="*/ 435 h 458"/>
              <a:gd name="T24" fmla="*/ 1 w 266"/>
              <a:gd name="T25" fmla="*/ 436 h 458"/>
              <a:gd name="T26" fmla="*/ 1 w 266"/>
              <a:gd name="T27" fmla="*/ 436 h 458"/>
              <a:gd name="T28" fmla="*/ 1 w 266"/>
              <a:gd name="T29" fmla="*/ 436 h 458"/>
              <a:gd name="T30" fmla="*/ 1 w 266"/>
              <a:gd name="T31" fmla="*/ 437 h 458"/>
              <a:gd name="T32" fmla="*/ 1 w 266"/>
              <a:gd name="T33" fmla="*/ 437 h 458"/>
              <a:gd name="T34" fmla="*/ 1 w 266"/>
              <a:gd name="T35" fmla="*/ 437 h 458"/>
              <a:gd name="T36" fmla="*/ 1 w 266"/>
              <a:gd name="T37" fmla="*/ 438 h 458"/>
              <a:gd name="T38" fmla="*/ 1 w 266"/>
              <a:gd name="T39" fmla="*/ 438 h 458"/>
              <a:gd name="T40" fmla="*/ 1 w 266"/>
              <a:gd name="T41" fmla="*/ 438 h 458"/>
              <a:gd name="T42" fmla="*/ 1 w 266"/>
              <a:gd name="T43" fmla="*/ 439 h 458"/>
              <a:gd name="T44" fmla="*/ 1 w 266"/>
              <a:gd name="T45" fmla="*/ 439 h 458"/>
              <a:gd name="T46" fmla="*/ 1 w 266"/>
              <a:gd name="T47" fmla="*/ 439 h 458"/>
              <a:gd name="T48" fmla="*/ 1 w 266"/>
              <a:gd name="T49" fmla="*/ 440 h 458"/>
              <a:gd name="T50" fmla="*/ 1 w 266"/>
              <a:gd name="T51" fmla="*/ 440 h 458"/>
              <a:gd name="T52" fmla="*/ 1 w 266"/>
              <a:gd name="T53" fmla="*/ 440 h 458"/>
              <a:gd name="T54" fmla="*/ 1 w 266"/>
              <a:gd name="T55" fmla="*/ 441 h 458"/>
              <a:gd name="T56" fmla="*/ 1 w 266"/>
              <a:gd name="T57" fmla="*/ 441 h 458"/>
              <a:gd name="T58" fmla="*/ 1 w 266"/>
              <a:gd name="T59" fmla="*/ 442 h 458"/>
              <a:gd name="T60" fmla="*/ 1 w 266"/>
              <a:gd name="T61" fmla="*/ 442 h 458"/>
              <a:gd name="T62" fmla="*/ 1 w 266"/>
              <a:gd name="T63" fmla="*/ 442 h 458"/>
              <a:gd name="T64" fmla="*/ 1 w 266"/>
              <a:gd name="T65" fmla="*/ 443 h 458"/>
              <a:gd name="T66" fmla="*/ 1 w 266"/>
              <a:gd name="T67" fmla="*/ 443 h 458"/>
              <a:gd name="T68" fmla="*/ 1 w 266"/>
              <a:gd name="T69" fmla="*/ 443 h 458"/>
              <a:gd name="T70" fmla="*/ 1 w 266"/>
              <a:gd name="T71" fmla="*/ 444 h 458"/>
              <a:gd name="T72" fmla="*/ 1 w 266"/>
              <a:gd name="T73" fmla="*/ 444 h 458"/>
              <a:gd name="T74" fmla="*/ 1 w 266"/>
              <a:gd name="T75" fmla="*/ 444 h 458"/>
              <a:gd name="T76" fmla="*/ 0 w 266"/>
              <a:gd name="T77" fmla="*/ 445 h 458"/>
              <a:gd name="T78" fmla="*/ 0 w 266"/>
              <a:gd name="T79" fmla="*/ 445 h 458"/>
              <a:gd name="T80" fmla="*/ 0 w 266"/>
              <a:gd name="T81" fmla="*/ 445 h 458"/>
              <a:gd name="T82" fmla="*/ 0 w 266"/>
              <a:gd name="T83" fmla="*/ 446 h 458"/>
              <a:gd name="T84" fmla="*/ 0 w 266"/>
              <a:gd name="T85" fmla="*/ 446 h 458"/>
              <a:gd name="T86" fmla="*/ 0 w 266"/>
              <a:gd name="T87" fmla="*/ 447 h 458"/>
              <a:gd name="T88" fmla="*/ 1 w 266"/>
              <a:gd name="T89" fmla="*/ 458 h 458"/>
              <a:gd name="T90" fmla="*/ 266 w 266"/>
              <a:gd name="T91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3" y="7"/>
                  <a:pt x="8" y="192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7"/>
                  <a:pt x="1" y="429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5"/>
                  <a:pt x="1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35">
            <a:extLst>
              <a:ext uri="{FF2B5EF4-FFF2-40B4-BE49-F238E27FC236}">
                <a16:creationId xmlns:a16="http://schemas.microsoft.com/office/drawing/2014/main" id="{D9AE88F1-2871-48B1-8F01-E6D6B9B90BBA}"/>
              </a:ext>
            </a:extLst>
          </p:cNvPr>
          <p:cNvSpPr>
            <a:spLocks/>
          </p:cNvSpPr>
          <p:nvPr/>
        </p:nvSpPr>
        <p:spPr bwMode="auto">
          <a:xfrm>
            <a:off x="10758452" y="5649402"/>
            <a:ext cx="1390780" cy="1191314"/>
          </a:xfrm>
          <a:custGeom>
            <a:avLst/>
            <a:gdLst>
              <a:gd name="T0" fmla="*/ 317 w 317"/>
              <a:gd name="T1" fmla="*/ 265 h 265"/>
              <a:gd name="T2" fmla="*/ 317 w 317"/>
              <a:gd name="T3" fmla="*/ 259 h 265"/>
              <a:gd name="T4" fmla="*/ 159 w 317"/>
              <a:gd name="T5" fmla="*/ 0 h 265"/>
              <a:gd name="T6" fmla="*/ 0 w 317"/>
              <a:gd name="T7" fmla="*/ 259 h 265"/>
              <a:gd name="T8" fmla="*/ 1 w 317"/>
              <a:gd name="T9" fmla="*/ 265 h 265"/>
              <a:gd name="T10" fmla="*/ 317 w 317"/>
              <a:gd name="T1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" h="265">
                <a:moveTo>
                  <a:pt x="317" y="265"/>
                </a:moveTo>
                <a:cubicBezTo>
                  <a:pt x="317" y="263"/>
                  <a:pt x="317" y="261"/>
                  <a:pt x="317" y="259"/>
                </a:cubicBezTo>
                <a:cubicBezTo>
                  <a:pt x="317" y="116"/>
                  <a:pt x="247" y="0"/>
                  <a:pt x="159" y="0"/>
                </a:cubicBezTo>
                <a:cubicBezTo>
                  <a:pt x="71" y="0"/>
                  <a:pt x="0" y="116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317" y="265"/>
                  <a:pt x="317" y="265"/>
                  <a:pt x="317" y="265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37">
            <a:extLst>
              <a:ext uri="{FF2B5EF4-FFF2-40B4-BE49-F238E27FC236}">
                <a16:creationId xmlns:a16="http://schemas.microsoft.com/office/drawing/2014/main" id="{A39DBC6C-9AA6-4683-8ADE-37413E0FE9A7}"/>
              </a:ext>
            </a:extLst>
          </p:cNvPr>
          <p:cNvSpPr>
            <a:spLocks/>
          </p:cNvSpPr>
          <p:nvPr/>
        </p:nvSpPr>
        <p:spPr bwMode="auto">
          <a:xfrm>
            <a:off x="10758452" y="5649402"/>
            <a:ext cx="675893" cy="1191314"/>
          </a:xfrm>
          <a:custGeom>
            <a:avLst/>
            <a:gdLst>
              <a:gd name="T0" fmla="*/ 1 w 154"/>
              <a:gd name="T1" fmla="*/ 241 h 265"/>
              <a:gd name="T2" fmla="*/ 1 w 154"/>
              <a:gd name="T3" fmla="*/ 242 h 265"/>
              <a:gd name="T4" fmla="*/ 1 w 154"/>
              <a:gd name="T5" fmla="*/ 242 h 265"/>
              <a:gd name="T6" fmla="*/ 1 w 154"/>
              <a:gd name="T7" fmla="*/ 243 h 265"/>
              <a:gd name="T8" fmla="*/ 1 w 154"/>
              <a:gd name="T9" fmla="*/ 243 h 265"/>
              <a:gd name="T10" fmla="*/ 1 w 154"/>
              <a:gd name="T11" fmla="*/ 243 h 265"/>
              <a:gd name="T12" fmla="*/ 1 w 154"/>
              <a:gd name="T13" fmla="*/ 244 h 265"/>
              <a:gd name="T14" fmla="*/ 1 w 154"/>
              <a:gd name="T15" fmla="*/ 244 h 265"/>
              <a:gd name="T16" fmla="*/ 1 w 154"/>
              <a:gd name="T17" fmla="*/ 245 h 265"/>
              <a:gd name="T18" fmla="*/ 1 w 154"/>
              <a:gd name="T19" fmla="*/ 245 h 265"/>
              <a:gd name="T20" fmla="*/ 1 w 154"/>
              <a:gd name="T21" fmla="*/ 245 h 265"/>
              <a:gd name="T22" fmla="*/ 1 w 154"/>
              <a:gd name="T23" fmla="*/ 246 h 265"/>
              <a:gd name="T24" fmla="*/ 1 w 154"/>
              <a:gd name="T25" fmla="*/ 246 h 265"/>
              <a:gd name="T26" fmla="*/ 1 w 154"/>
              <a:gd name="T27" fmla="*/ 247 h 265"/>
              <a:gd name="T28" fmla="*/ 1 w 154"/>
              <a:gd name="T29" fmla="*/ 247 h 265"/>
              <a:gd name="T30" fmla="*/ 1 w 154"/>
              <a:gd name="T31" fmla="*/ 247 h 265"/>
              <a:gd name="T32" fmla="*/ 1 w 154"/>
              <a:gd name="T33" fmla="*/ 248 h 265"/>
              <a:gd name="T34" fmla="*/ 1 w 154"/>
              <a:gd name="T35" fmla="*/ 248 h 265"/>
              <a:gd name="T36" fmla="*/ 1 w 154"/>
              <a:gd name="T37" fmla="*/ 249 h 265"/>
              <a:gd name="T38" fmla="*/ 1 w 154"/>
              <a:gd name="T39" fmla="*/ 249 h 265"/>
              <a:gd name="T40" fmla="*/ 1 w 154"/>
              <a:gd name="T41" fmla="*/ 249 h 265"/>
              <a:gd name="T42" fmla="*/ 1 w 154"/>
              <a:gd name="T43" fmla="*/ 250 h 265"/>
              <a:gd name="T44" fmla="*/ 1 w 154"/>
              <a:gd name="T45" fmla="*/ 250 h 265"/>
              <a:gd name="T46" fmla="*/ 1 w 154"/>
              <a:gd name="T47" fmla="*/ 251 h 265"/>
              <a:gd name="T48" fmla="*/ 1 w 154"/>
              <a:gd name="T49" fmla="*/ 251 h 265"/>
              <a:gd name="T50" fmla="*/ 1 w 154"/>
              <a:gd name="T51" fmla="*/ 251 h 265"/>
              <a:gd name="T52" fmla="*/ 1 w 154"/>
              <a:gd name="T53" fmla="*/ 252 h 265"/>
              <a:gd name="T54" fmla="*/ 1 w 154"/>
              <a:gd name="T55" fmla="*/ 252 h 265"/>
              <a:gd name="T56" fmla="*/ 1 w 154"/>
              <a:gd name="T57" fmla="*/ 253 h 265"/>
              <a:gd name="T58" fmla="*/ 1 w 154"/>
              <a:gd name="T59" fmla="*/ 253 h 265"/>
              <a:gd name="T60" fmla="*/ 1 w 154"/>
              <a:gd name="T61" fmla="*/ 254 h 265"/>
              <a:gd name="T62" fmla="*/ 1 w 154"/>
              <a:gd name="T63" fmla="*/ 254 h 265"/>
              <a:gd name="T64" fmla="*/ 1 w 154"/>
              <a:gd name="T65" fmla="*/ 254 h 265"/>
              <a:gd name="T66" fmla="*/ 1 w 154"/>
              <a:gd name="T67" fmla="*/ 255 h 265"/>
              <a:gd name="T68" fmla="*/ 1 w 154"/>
              <a:gd name="T69" fmla="*/ 255 h 265"/>
              <a:gd name="T70" fmla="*/ 1 w 154"/>
              <a:gd name="T71" fmla="*/ 256 h 265"/>
              <a:gd name="T72" fmla="*/ 1 w 154"/>
              <a:gd name="T73" fmla="*/ 256 h 265"/>
              <a:gd name="T74" fmla="*/ 1 w 154"/>
              <a:gd name="T75" fmla="*/ 256 h 265"/>
              <a:gd name="T76" fmla="*/ 0 w 154"/>
              <a:gd name="T77" fmla="*/ 257 h 265"/>
              <a:gd name="T78" fmla="*/ 0 w 154"/>
              <a:gd name="T79" fmla="*/ 257 h 265"/>
              <a:gd name="T80" fmla="*/ 0 w 154"/>
              <a:gd name="T81" fmla="*/ 258 h 265"/>
              <a:gd name="T82" fmla="*/ 0 w 154"/>
              <a:gd name="T83" fmla="*/ 259 h 265"/>
              <a:gd name="T84" fmla="*/ 1 w 154"/>
              <a:gd name="T85" fmla="*/ 265 h 265"/>
              <a:gd name="T86" fmla="*/ 154 w 154"/>
              <a:gd name="T8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265">
                <a:moveTo>
                  <a:pt x="154" y="0"/>
                </a:moveTo>
                <a:cubicBezTo>
                  <a:pt x="72" y="4"/>
                  <a:pt x="6" y="109"/>
                  <a:pt x="1" y="241"/>
                </a:cubicBezTo>
                <a:cubicBezTo>
                  <a:pt x="1" y="241"/>
                  <a:pt x="1" y="241"/>
                  <a:pt x="1" y="241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7"/>
                  <a:pt x="1" y="257"/>
                  <a:pt x="1" y="257"/>
                </a:cubicBezTo>
                <a:cubicBezTo>
                  <a:pt x="1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45">
            <a:extLst>
              <a:ext uri="{FF2B5EF4-FFF2-40B4-BE49-F238E27FC236}">
                <a16:creationId xmlns:a16="http://schemas.microsoft.com/office/drawing/2014/main" id="{4A83BD33-27A1-4FA7-AB8F-C837B1615BF7}"/>
              </a:ext>
            </a:extLst>
          </p:cNvPr>
          <p:cNvSpPr>
            <a:spLocks/>
          </p:cNvSpPr>
          <p:nvPr/>
        </p:nvSpPr>
        <p:spPr bwMode="auto">
          <a:xfrm>
            <a:off x="3890665" y="5945779"/>
            <a:ext cx="997592" cy="494163"/>
          </a:xfrm>
          <a:custGeom>
            <a:avLst/>
            <a:gdLst>
              <a:gd name="T0" fmla="*/ 226 w 227"/>
              <a:gd name="T1" fmla="*/ 110 h 110"/>
              <a:gd name="T2" fmla="*/ 227 w 227"/>
              <a:gd name="T3" fmla="*/ 97 h 110"/>
              <a:gd name="T4" fmla="*/ 170 w 227"/>
              <a:gd name="T5" fmla="*/ 40 h 110"/>
              <a:gd name="T6" fmla="*/ 165 w 227"/>
              <a:gd name="T7" fmla="*/ 40 h 110"/>
              <a:gd name="T8" fmla="*/ 115 w 227"/>
              <a:gd name="T9" fmla="*/ 0 h 110"/>
              <a:gd name="T10" fmla="*/ 63 w 227"/>
              <a:gd name="T11" fmla="*/ 51 h 110"/>
              <a:gd name="T12" fmla="*/ 49 w 227"/>
              <a:gd name="T13" fmla="*/ 49 h 110"/>
              <a:gd name="T14" fmla="*/ 0 w 227"/>
              <a:gd name="T15" fmla="*/ 99 h 110"/>
              <a:gd name="T16" fmla="*/ 1 w 227"/>
              <a:gd name="T17" fmla="*/ 110 h 110"/>
              <a:gd name="T18" fmla="*/ 226 w 227"/>
              <a:gd name="T1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7" h="110">
                <a:moveTo>
                  <a:pt x="226" y="110"/>
                </a:moveTo>
                <a:cubicBezTo>
                  <a:pt x="227" y="106"/>
                  <a:pt x="227" y="102"/>
                  <a:pt x="227" y="97"/>
                </a:cubicBezTo>
                <a:cubicBezTo>
                  <a:pt x="227" y="66"/>
                  <a:pt x="201" y="39"/>
                  <a:pt x="170" y="40"/>
                </a:cubicBezTo>
                <a:cubicBezTo>
                  <a:pt x="168" y="40"/>
                  <a:pt x="166" y="40"/>
                  <a:pt x="165" y="40"/>
                </a:cubicBezTo>
                <a:cubicBezTo>
                  <a:pt x="159" y="17"/>
                  <a:pt x="139" y="0"/>
                  <a:pt x="115" y="0"/>
                </a:cubicBezTo>
                <a:cubicBezTo>
                  <a:pt x="87" y="0"/>
                  <a:pt x="64" y="24"/>
                  <a:pt x="63" y="51"/>
                </a:cubicBezTo>
                <a:cubicBezTo>
                  <a:pt x="59" y="50"/>
                  <a:pt x="54" y="49"/>
                  <a:pt x="49" y="49"/>
                </a:cubicBezTo>
                <a:cubicBezTo>
                  <a:pt x="23" y="49"/>
                  <a:pt x="0" y="72"/>
                  <a:pt x="0" y="99"/>
                </a:cubicBezTo>
                <a:cubicBezTo>
                  <a:pt x="0" y="102"/>
                  <a:pt x="1" y="106"/>
                  <a:pt x="1" y="110"/>
                </a:cubicBezTo>
                <a:cubicBezTo>
                  <a:pt x="226" y="110"/>
                  <a:pt x="226" y="110"/>
                  <a:pt x="226" y="110"/>
                </a:cubicBezTo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46">
            <a:extLst>
              <a:ext uri="{FF2B5EF4-FFF2-40B4-BE49-F238E27FC236}">
                <a16:creationId xmlns:a16="http://schemas.microsoft.com/office/drawing/2014/main" id="{AE7EBBE8-5E9C-4C75-A8E2-2AA0A5D3BFDC}"/>
              </a:ext>
            </a:extLst>
          </p:cNvPr>
          <p:cNvSpPr>
            <a:spLocks/>
          </p:cNvSpPr>
          <p:nvPr/>
        </p:nvSpPr>
        <p:spPr bwMode="auto">
          <a:xfrm>
            <a:off x="3983275" y="6255255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47">
            <a:extLst>
              <a:ext uri="{FF2B5EF4-FFF2-40B4-BE49-F238E27FC236}">
                <a16:creationId xmlns:a16="http://schemas.microsoft.com/office/drawing/2014/main" id="{CD193F36-1E60-40BE-857B-A324F6486C01}"/>
              </a:ext>
            </a:extLst>
          </p:cNvPr>
          <p:cNvSpPr>
            <a:spLocks/>
          </p:cNvSpPr>
          <p:nvPr/>
        </p:nvSpPr>
        <p:spPr bwMode="auto">
          <a:xfrm>
            <a:off x="4223737" y="6638823"/>
            <a:ext cx="123480" cy="139763"/>
          </a:xfrm>
          <a:custGeom>
            <a:avLst/>
            <a:gdLst>
              <a:gd name="T0" fmla="*/ 25 w 28"/>
              <a:gd name="T1" fmla="*/ 7 h 31"/>
              <a:gd name="T2" fmla="*/ 11 w 28"/>
              <a:gd name="T3" fmla="*/ 2 h 31"/>
              <a:gd name="T4" fmla="*/ 5 w 28"/>
              <a:gd name="T5" fmla="*/ 5 h 31"/>
              <a:gd name="T6" fmla="*/ 1 w 28"/>
              <a:gd name="T7" fmla="*/ 18 h 31"/>
              <a:gd name="T8" fmla="*/ 23 w 28"/>
              <a:gd name="T9" fmla="*/ 24 h 31"/>
              <a:gd name="T10" fmla="*/ 25 w 28"/>
              <a:gd name="T11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1">
                <a:moveTo>
                  <a:pt x="25" y="7"/>
                </a:moveTo>
                <a:cubicBezTo>
                  <a:pt x="23" y="1"/>
                  <a:pt x="16" y="0"/>
                  <a:pt x="11" y="2"/>
                </a:cubicBezTo>
                <a:cubicBezTo>
                  <a:pt x="8" y="2"/>
                  <a:pt x="6" y="3"/>
                  <a:pt x="5" y="5"/>
                </a:cubicBezTo>
                <a:cubicBezTo>
                  <a:pt x="1" y="9"/>
                  <a:pt x="0" y="13"/>
                  <a:pt x="1" y="18"/>
                </a:cubicBezTo>
                <a:cubicBezTo>
                  <a:pt x="4" y="27"/>
                  <a:pt x="16" y="31"/>
                  <a:pt x="23" y="24"/>
                </a:cubicBezTo>
                <a:cubicBezTo>
                  <a:pt x="28" y="19"/>
                  <a:pt x="28" y="13"/>
                  <a:pt x="25" y="7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48">
            <a:extLst>
              <a:ext uri="{FF2B5EF4-FFF2-40B4-BE49-F238E27FC236}">
                <a16:creationId xmlns:a16="http://schemas.microsoft.com/office/drawing/2014/main" id="{FD92B84C-1261-421A-AF82-F895BAB29EC4}"/>
              </a:ext>
            </a:extLst>
          </p:cNvPr>
          <p:cNvSpPr>
            <a:spLocks/>
          </p:cNvSpPr>
          <p:nvPr/>
        </p:nvSpPr>
        <p:spPr bwMode="auto">
          <a:xfrm>
            <a:off x="4246484" y="6477430"/>
            <a:ext cx="157601" cy="124789"/>
          </a:xfrm>
          <a:custGeom>
            <a:avLst/>
            <a:gdLst>
              <a:gd name="T0" fmla="*/ 20 w 36"/>
              <a:gd name="T1" fmla="*/ 0 h 28"/>
              <a:gd name="T2" fmla="*/ 20 w 36"/>
              <a:gd name="T3" fmla="*/ 28 h 28"/>
              <a:gd name="T4" fmla="*/ 20 w 36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36" y="28"/>
                  <a:pt x="36" y="0"/>
                  <a:pt x="20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49">
            <a:extLst>
              <a:ext uri="{FF2B5EF4-FFF2-40B4-BE49-F238E27FC236}">
                <a16:creationId xmlns:a16="http://schemas.microsoft.com/office/drawing/2014/main" id="{DABCDBF1-5DFB-4FD5-BF45-1932A1D041E4}"/>
              </a:ext>
            </a:extLst>
          </p:cNvPr>
          <p:cNvSpPr>
            <a:spLocks/>
          </p:cNvSpPr>
          <p:nvPr/>
        </p:nvSpPr>
        <p:spPr bwMode="auto">
          <a:xfrm>
            <a:off x="4460950" y="6612201"/>
            <a:ext cx="118607" cy="134772"/>
          </a:xfrm>
          <a:custGeom>
            <a:avLst/>
            <a:gdLst>
              <a:gd name="T0" fmla="*/ 24 w 27"/>
              <a:gd name="T1" fmla="*/ 6 h 30"/>
              <a:gd name="T2" fmla="*/ 20 w 27"/>
              <a:gd name="T3" fmla="*/ 3 h 30"/>
              <a:gd name="T4" fmla="*/ 7 w 27"/>
              <a:gd name="T5" fmla="*/ 3 h 30"/>
              <a:gd name="T6" fmla="*/ 2 w 27"/>
              <a:gd name="T7" fmla="*/ 8 h 30"/>
              <a:gd name="T8" fmla="*/ 0 w 27"/>
              <a:gd name="T9" fmla="*/ 15 h 30"/>
              <a:gd name="T10" fmla="*/ 10 w 27"/>
              <a:gd name="T11" fmla="*/ 28 h 30"/>
              <a:gd name="T12" fmla="*/ 26 w 27"/>
              <a:gd name="T13" fmla="*/ 22 h 30"/>
              <a:gd name="T14" fmla="*/ 27 w 27"/>
              <a:gd name="T15" fmla="*/ 15 h 30"/>
              <a:gd name="T16" fmla="*/ 24 w 27"/>
              <a:gd name="T17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30">
                <a:moveTo>
                  <a:pt x="24" y="6"/>
                </a:moveTo>
                <a:cubicBezTo>
                  <a:pt x="23" y="5"/>
                  <a:pt x="22" y="3"/>
                  <a:pt x="20" y="3"/>
                </a:cubicBezTo>
                <a:cubicBezTo>
                  <a:pt x="16" y="0"/>
                  <a:pt x="11" y="0"/>
                  <a:pt x="7" y="3"/>
                </a:cubicBezTo>
                <a:cubicBezTo>
                  <a:pt x="4" y="4"/>
                  <a:pt x="3" y="6"/>
                  <a:pt x="2" y="8"/>
                </a:cubicBezTo>
                <a:cubicBezTo>
                  <a:pt x="0" y="10"/>
                  <a:pt x="0" y="12"/>
                  <a:pt x="0" y="15"/>
                </a:cubicBezTo>
                <a:cubicBezTo>
                  <a:pt x="0" y="21"/>
                  <a:pt x="4" y="27"/>
                  <a:pt x="10" y="28"/>
                </a:cubicBezTo>
                <a:cubicBezTo>
                  <a:pt x="16" y="30"/>
                  <a:pt x="22" y="27"/>
                  <a:pt x="26" y="22"/>
                </a:cubicBezTo>
                <a:cubicBezTo>
                  <a:pt x="27" y="20"/>
                  <a:pt x="27" y="17"/>
                  <a:pt x="27" y="15"/>
                </a:cubicBezTo>
                <a:cubicBezTo>
                  <a:pt x="27" y="12"/>
                  <a:pt x="26" y="9"/>
                  <a:pt x="24" y="6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50">
            <a:extLst>
              <a:ext uri="{FF2B5EF4-FFF2-40B4-BE49-F238E27FC236}">
                <a16:creationId xmlns:a16="http://schemas.microsoft.com/office/drawing/2014/main" id="{F059B1B3-7AB4-4ECE-9389-A0DBB8D9A20D}"/>
              </a:ext>
            </a:extLst>
          </p:cNvPr>
          <p:cNvSpPr>
            <a:spLocks/>
          </p:cNvSpPr>
          <p:nvPr/>
        </p:nvSpPr>
        <p:spPr bwMode="auto">
          <a:xfrm>
            <a:off x="4633172" y="6643815"/>
            <a:ext cx="157601" cy="121461"/>
          </a:xfrm>
          <a:custGeom>
            <a:avLst/>
            <a:gdLst>
              <a:gd name="T0" fmla="*/ 16 w 36"/>
              <a:gd name="T1" fmla="*/ 0 h 27"/>
              <a:gd name="T2" fmla="*/ 16 w 36"/>
              <a:gd name="T3" fmla="*/ 27 h 27"/>
              <a:gd name="T4" fmla="*/ 16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6" y="0"/>
                </a:moveTo>
                <a:cubicBezTo>
                  <a:pt x="0" y="0"/>
                  <a:pt x="0" y="27"/>
                  <a:pt x="16" y="27"/>
                </a:cubicBezTo>
                <a:cubicBezTo>
                  <a:pt x="36" y="27"/>
                  <a:pt x="36" y="0"/>
                  <a:pt x="16" y="0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51">
            <a:extLst>
              <a:ext uri="{FF2B5EF4-FFF2-40B4-BE49-F238E27FC236}">
                <a16:creationId xmlns:a16="http://schemas.microsoft.com/office/drawing/2014/main" id="{3444FCAC-AD51-4352-AFBE-EF4DE813E39B}"/>
              </a:ext>
            </a:extLst>
          </p:cNvPr>
          <p:cNvSpPr>
            <a:spLocks noEditPoints="1"/>
          </p:cNvSpPr>
          <p:nvPr/>
        </p:nvSpPr>
        <p:spPr bwMode="auto">
          <a:xfrm>
            <a:off x="3890665" y="6165407"/>
            <a:ext cx="276206" cy="224620"/>
          </a:xfrm>
          <a:custGeom>
            <a:avLst/>
            <a:gdLst>
              <a:gd name="T0" fmla="*/ 63 w 63"/>
              <a:gd name="T1" fmla="*/ 2 h 50"/>
              <a:gd name="T2" fmla="*/ 63 w 63"/>
              <a:gd name="T3" fmla="*/ 2 h 50"/>
              <a:gd name="T4" fmla="*/ 63 w 63"/>
              <a:gd name="T5" fmla="*/ 2 h 50"/>
              <a:gd name="T6" fmla="*/ 63 w 63"/>
              <a:gd name="T7" fmla="*/ 2 h 50"/>
              <a:gd name="T8" fmla="*/ 63 w 63"/>
              <a:gd name="T9" fmla="*/ 2 h 50"/>
              <a:gd name="T10" fmla="*/ 63 w 63"/>
              <a:gd name="T11" fmla="*/ 2 h 50"/>
              <a:gd name="T12" fmla="*/ 63 w 63"/>
              <a:gd name="T13" fmla="*/ 2 h 50"/>
              <a:gd name="T14" fmla="*/ 63 w 63"/>
              <a:gd name="T15" fmla="*/ 2 h 50"/>
              <a:gd name="T16" fmla="*/ 63 w 63"/>
              <a:gd name="T17" fmla="*/ 2 h 50"/>
              <a:gd name="T18" fmla="*/ 63 w 63"/>
              <a:gd name="T19" fmla="*/ 2 h 50"/>
              <a:gd name="T20" fmla="*/ 63 w 63"/>
              <a:gd name="T21" fmla="*/ 2 h 50"/>
              <a:gd name="T22" fmla="*/ 63 w 63"/>
              <a:gd name="T23" fmla="*/ 2 h 50"/>
              <a:gd name="T24" fmla="*/ 63 w 63"/>
              <a:gd name="T25" fmla="*/ 1 h 50"/>
              <a:gd name="T26" fmla="*/ 63 w 63"/>
              <a:gd name="T27" fmla="*/ 2 h 50"/>
              <a:gd name="T28" fmla="*/ 63 w 63"/>
              <a:gd name="T29" fmla="*/ 1 h 50"/>
              <a:gd name="T30" fmla="*/ 63 w 63"/>
              <a:gd name="T31" fmla="*/ 1 h 50"/>
              <a:gd name="T32" fmla="*/ 63 w 63"/>
              <a:gd name="T33" fmla="*/ 1 h 50"/>
              <a:gd name="T34" fmla="*/ 63 w 63"/>
              <a:gd name="T35" fmla="*/ 1 h 50"/>
              <a:gd name="T36" fmla="*/ 63 w 63"/>
              <a:gd name="T37" fmla="*/ 1 h 50"/>
              <a:gd name="T38" fmla="*/ 63 w 63"/>
              <a:gd name="T39" fmla="*/ 1 h 50"/>
              <a:gd name="T40" fmla="*/ 63 w 63"/>
              <a:gd name="T41" fmla="*/ 1 h 50"/>
              <a:gd name="T42" fmla="*/ 63 w 63"/>
              <a:gd name="T43" fmla="*/ 1 h 50"/>
              <a:gd name="T44" fmla="*/ 63 w 63"/>
              <a:gd name="T45" fmla="*/ 1 h 50"/>
              <a:gd name="T46" fmla="*/ 63 w 63"/>
              <a:gd name="T47" fmla="*/ 1 h 50"/>
              <a:gd name="T48" fmla="*/ 63 w 63"/>
              <a:gd name="T49" fmla="*/ 1 h 50"/>
              <a:gd name="T50" fmla="*/ 63 w 63"/>
              <a:gd name="T51" fmla="*/ 1 h 50"/>
              <a:gd name="T52" fmla="*/ 63 w 63"/>
              <a:gd name="T53" fmla="*/ 1 h 50"/>
              <a:gd name="T54" fmla="*/ 63 w 63"/>
              <a:gd name="T55" fmla="*/ 1 h 50"/>
              <a:gd name="T56" fmla="*/ 63 w 63"/>
              <a:gd name="T57" fmla="*/ 1 h 50"/>
              <a:gd name="T58" fmla="*/ 63 w 63"/>
              <a:gd name="T59" fmla="*/ 1 h 50"/>
              <a:gd name="T60" fmla="*/ 63 w 63"/>
              <a:gd name="T61" fmla="*/ 0 h 50"/>
              <a:gd name="T62" fmla="*/ 63 w 63"/>
              <a:gd name="T63" fmla="*/ 1 h 50"/>
              <a:gd name="T64" fmla="*/ 63 w 63"/>
              <a:gd name="T65" fmla="*/ 0 h 50"/>
              <a:gd name="T66" fmla="*/ 63 w 63"/>
              <a:gd name="T67" fmla="*/ 0 h 50"/>
              <a:gd name="T68" fmla="*/ 63 w 63"/>
              <a:gd name="T69" fmla="*/ 0 h 50"/>
              <a:gd name="T70" fmla="*/ 63 w 63"/>
              <a:gd name="T71" fmla="*/ 0 h 50"/>
              <a:gd name="T72" fmla="*/ 49 w 63"/>
              <a:gd name="T73" fmla="*/ 0 h 50"/>
              <a:gd name="T74" fmla="*/ 0 w 63"/>
              <a:gd name="T75" fmla="*/ 50 h 50"/>
              <a:gd name="T76" fmla="*/ 0 w 63"/>
              <a:gd name="T77" fmla="*/ 50 h 50"/>
              <a:gd name="T78" fmla="*/ 49 w 63"/>
              <a:gd name="T79" fmla="*/ 0 h 50"/>
              <a:gd name="T80" fmla="*/ 63 w 63"/>
              <a:gd name="T81" fmla="*/ 2 h 50"/>
              <a:gd name="T82" fmla="*/ 63 w 63"/>
              <a:gd name="T83" fmla="*/ 2 h 50"/>
              <a:gd name="T84" fmla="*/ 63 w 63"/>
              <a:gd name="T85" fmla="*/ 2 h 50"/>
              <a:gd name="T86" fmla="*/ 49 w 63"/>
              <a:gd name="T87" fmla="*/ 0 h 50"/>
              <a:gd name="T88" fmla="*/ 63 w 63"/>
              <a:gd name="T89" fmla="*/ 0 h 50"/>
              <a:gd name="T90" fmla="*/ 63 w 63"/>
              <a:gd name="T91" fmla="*/ 0 h 50"/>
              <a:gd name="T92" fmla="*/ 63 w 63"/>
              <a:gd name="T93" fmla="*/ 0 h 50"/>
              <a:gd name="T94" fmla="*/ 63 w 63"/>
              <a:gd name="T95" fmla="*/ 0 h 50"/>
              <a:gd name="T96" fmla="*/ 63 w 63"/>
              <a:gd name="T97" fmla="*/ 0 h 50"/>
              <a:gd name="T98" fmla="*/ 63 w 63"/>
              <a:gd name="T99" fmla="*/ 0 h 50"/>
              <a:gd name="T100" fmla="*/ 63 w 63"/>
              <a:gd name="T101" fmla="*/ 0 h 50"/>
              <a:gd name="T102" fmla="*/ 63 w 63"/>
              <a:gd name="T103" fmla="*/ 0 h 50"/>
              <a:gd name="T104" fmla="*/ 63 w 63"/>
              <a:gd name="T105" fmla="*/ 0 h 50"/>
              <a:gd name="T106" fmla="*/ 63 w 63"/>
              <a:gd name="T107" fmla="*/ 0 h 50"/>
              <a:gd name="T108" fmla="*/ 63 w 63"/>
              <a:gd name="T109" fmla="*/ 0 h 50"/>
              <a:gd name="T110" fmla="*/ 63 w 63"/>
              <a:gd name="T111" fmla="*/ 0 h 50"/>
              <a:gd name="T112" fmla="*/ 63 w 63"/>
              <a:gd name="T113" fmla="*/ 0 h 50"/>
              <a:gd name="T114" fmla="*/ 63 w 63"/>
              <a:gd name="T115" fmla="*/ 0 h 50"/>
              <a:gd name="T116" fmla="*/ 63 w 63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" h="50"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1"/>
                </a:move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0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49" y="0"/>
                </a:moveTo>
                <a:cubicBezTo>
                  <a:pt x="23" y="0"/>
                  <a:pt x="0" y="23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3"/>
                  <a:pt x="23" y="0"/>
                  <a:pt x="49" y="0"/>
                </a:cubicBezTo>
                <a:cubicBezTo>
                  <a:pt x="54" y="0"/>
                  <a:pt x="59" y="1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59" y="1"/>
                  <a:pt x="54" y="0"/>
                  <a:pt x="49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F2F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52">
            <a:extLst>
              <a:ext uri="{FF2B5EF4-FFF2-40B4-BE49-F238E27FC236}">
                <a16:creationId xmlns:a16="http://schemas.microsoft.com/office/drawing/2014/main" id="{21C6443E-965C-4788-9AEE-7AFB1B2A474F}"/>
              </a:ext>
            </a:extLst>
          </p:cNvPr>
          <p:cNvSpPr>
            <a:spLocks noEditPoints="1"/>
          </p:cNvSpPr>
          <p:nvPr/>
        </p:nvSpPr>
        <p:spPr bwMode="auto">
          <a:xfrm>
            <a:off x="3890665" y="5950770"/>
            <a:ext cx="469551" cy="489171"/>
          </a:xfrm>
          <a:custGeom>
            <a:avLst/>
            <a:gdLst>
              <a:gd name="T0" fmla="*/ 37 w 107"/>
              <a:gd name="T1" fmla="*/ 93 h 109"/>
              <a:gd name="T2" fmla="*/ 37 w 107"/>
              <a:gd name="T3" fmla="*/ 68 h 109"/>
              <a:gd name="T4" fmla="*/ 37 w 107"/>
              <a:gd name="T5" fmla="*/ 93 h 109"/>
              <a:gd name="T6" fmla="*/ 90 w 107"/>
              <a:gd name="T7" fmla="*/ 94 h 109"/>
              <a:gd name="T8" fmla="*/ 77 w 107"/>
              <a:gd name="T9" fmla="*/ 84 h 109"/>
              <a:gd name="T10" fmla="*/ 81 w 107"/>
              <a:gd name="T11" fmla="*/ 71 h 109"/>
              <a:gd name="T12" fmla="*/ 87 w 107"/>
              <a:gd name="T13" fmla="*/ 68 h 109"/>
              <a:gd name="T14" fmla="*/ 92 w 107"/>
              <a:gd name="T15" fmla="*/ 67 h 109"/>
              <a:gd name="T16" fmla="*/ 101 w 107"/>
              <a:gd name="T17" fmla="*/ 73 h 109"/>
              <a:gd name="T18" fmla="*/ 99 w 107"/>
              <a:gd name="T19" fmla="*/ 90 h 109"/>
              <a:gd name="T20" fmla="*/ 90 w 107"/>
              <a:gd name="T21" fmla="*/ 94 h 109"/>
              <a:gd name="T22" fmla="*/ 107 w 107"/>
              <a:gd name="T23" fmla="*/ 0 h 109"/>
              <a:gd name="T24" fmla="*/ 63 w 107"/>
              <a:gd name="T25" fmla="*/ 48 h 109"/>
              <a:gd name="T26" fmla="*/ 63 w 107"/>
              <a:gd name="T27" fmla="*/ 48 h 109"/>
              <a:gd name="T28" fmla="*/ 63 w 107"/>
              <a:gd name="T29" fmla="*/ 48 h 109"/>
              <a:gd name="T30" fmla="*/ 63 w 107"/>
              <a:gd name="T31" fmla="*/ 48 h 109"/>
              <a:gd name="T32" fmla="*/ 63 w 107"/>
              <a:gd name="T33" fmla="*/ 48 h 109"/>
              <a:gd name="T34" fmla="*/ 63 w 107"/>
              <a:gd name="T35" fmla="*/ 48 h 109"/>
              <a:gd name="T36" fmla="*/ 63 w 107"/>
              <a:gd name="T37" fmla="*/ 48 h 109"/>
              <a:gd name="T38" fmla="*/ 63 w 107"/>
              <a:gd name="T39" fmla="*/ 48 h 109"/>
              <a:gd name="T40" fmla="*/ 63 w 107"/>
              <a:gd name="T41" fmla="*/ 48 h 109"/>
              <a:gd name="T42" fmla="*/ 63 w 107"/>
              <a:gd name="T43" fmla="*/ 48 h 109"/>
              <a:gd name="T44" fmla="*/ 63 w 107"/>
              <a:gd name="T45" fmla="*/ 48 h 109"/>
              <a:gd name="T46" fmla="*/ 63 w 107"/>
              <a:gd name="T47" fmla="*/ 48 h 109"/>
              <a:gd name="T48" fmla="*/ 63 w 107"/>
              <a:gd name="T49" fmla="*/ 48 h 109"/>
              <a:gd name="T50" fmla="*/ 63 w 107"/>
              <a:gd name="T51" fmla="*/ 49 h 109"/>
              <a:gd name="T52" fmla="*/ 63 w 107"/>
              <a:gd name="T53" fmla="*/ 49 h 109"/>
              <a:gd name="T54" fmla="*/ 63 w 107"/>
              <a:gd name="T55" fmla="*/ 49 h 109"/>
              <a:gd name="T56" fmla="*/ 63 w 107"/>
              <a:gd name="T57" fmla="*/ 49 h 109"/>
              <a:gd name="T58" fmla="*/ 63 w 107"/>
              <a:gd name="T59" fmla="*/ 49 h 109"/>
              <a:gd name="T60" fmla="*/ 63 w 107"/>
              <a:gd name="T61" fmla="*/ 49 h 109"/>
              <a:gd name="T62" fmla="*/ 63 w 107"/>
              <a:gd name="T63" fmla="*/ 49 h 109"/>
              <a:gd name="T64" fmla="*/ 63 w 107"/>
              <a:gd name="T65" fmla="*/ 49 h 109"/>
              <a:gd name="T66" fmla="*/ 63 w 107"/>
              <a:gd name="T67" fmla="*/ 49 h 109"/>
              <a:gd name="T68" fmla="*/ 63 w 107"/>
              <a:gd name="T69" fmla="*/ 49 h 109"/>
              <a:gd name="T70" fmla="*/ 63 w 107"/>
              <a:gd name="T71" fmla="*/ 49 h 109"/>
              <a:gd name="T72" fmla="*/ 63 w 107"/>
              <a:gd name="T73" fmla="*/ 49 h 109"/>
              <a:gd name="T74" fmla="*/ 63 w 107"/>
              <a:gd name="T75" fmla="*/ 50 h 109"/>
              <a:gd name="T76" fmla="*/ 63 w 107"/>
              <a:gd name="T77" fmla="*/ 50 h 109"/>
              <a:gd name="T78" fmla="*/ 63 w 107"/>
              <a:gd name="T79" fmla="*/ 50 h 109"/>
              <a:gd name="T80" fmla="*/ 63 w 107"/>
              <a:gd name="T81" fmla="*/ 50 h 109"/>
              <a:gd name="T82" fmla="*/ 63 w 107"/>
              <a:gd name="T83" fmla="*/ 50 h 109"/>
              <a:gd name="T84" fmla="*/ 63 w 107"/>
              <a:gd name="T85" fmla="*/ 50 h 109"/>
              <a:gd name="T86" fmla="*/ 63 w 107"/>
              <a:gd name="T87" fmla="*/ 50 h 109"/>
              <a:gd name="T88" fmla="*/ 63 w 107"/>
              <a:gd name="T89" fmla="*/ 50 h 109"/>
              <a:gd name="T90" fmla="*/ 63 w 107"/>
              <a:gd name="T91" fmla="*/ 50 h 109"/>
              <a:gd name="T92" fmla="*/ 63 w 107"/>
              <a:gd name="T93" fmla="*/ 50 h 109"/>
              <a:gd name="T94" fmla="*/ 63 w 107"/>
              <a:gd name="T95" fmla="*/ 50 h 109"/>
              <a:gd name="T96" fmla="*/ 49 w 107"/>
              <a:gd name="T97" fmla="*/ 48 h 109"/>
              <a:gd name="T98" fmla="*/ 0 w 107"/>
              <a:gd name="T99" fmla="*/ 98 h 109"/>
              <a:gd name="T100" fmla="*/ 1 w 107"/>
              <a:gd name="T101" fmla="*/ 109 h 109"/>
              <a:gd name="T102" fmla="*/ 107 w 107"/>
              <a:gd name="T103" fmla="*/ 109 h 109"/>
              <a:gd name="T104" fmla="*/ 107 w 107"/>
              <a:gd name="T105" fmla="*/ 56 h 109"/>
              <a:gd name="T106" fmla="*/ 101 w 107"/>
              <a:gd name="T107" fmla="*/ 58 h 109"/>
              <a:gd name="T108" fmla="*/ 101 w 107"/>
              <a:gd name="T109" fmla="*/ 30 h 109"/>
              <a:gd name="T110" fmla="*/ 107 w 107"/>
              <a:gd name="T111" fmla="*/ 31 h 109"/>
              <a:gd name="T112" fmla="*/ 107 w 107"/>
              <a:gd name="T113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" h="109">
                <a:moveTo>
                  <a:pt x="37" y="93"/>
                </a:moveTo>
                <a:cubicBezTo>
                  <a:pt x="21" y="93"/>
                  <a:pt x="21" y="68"/>
                  <a:pt x="37" y="68"/>
                </a:cubicBezTo>
                <a:cubicBezTo>
                  <a:pt x="53" y="68"/>
                  <a:pt x="53" y="93"/>
                  <a:pt x="37" y="93"/>
                </a:cubicBezTo>
                <a:moveTo>
                  <a:pt x="90" y="94"/>
                </a:moveTo>
                <a:cubicBezTo>
                  <a:pt x="85" y="94"/>
                  <a:pt x="79" y="90"/>
                  <a:pt x="77" y="84"/>
                </a:cubicBezTo>
                <a:cubicBezTo>
                  <a:pt x="76" y="79"/>
                  <a:pt x="77" y="75"/>
                  <a:pt x="81" y="71"/>
                </a:cubicBezTo>
                <a:cubicBezTo>
                  <a:pt x="82" y="69"/>
                  <a:pt x="84" y="68"/>
                  <a:pt x="87" y="68"/>
                </a:cubicBezTo>
                <a:cubicBezTo>
                  <a:pt x="88" y="67"/>
                  <a:pt x="90" y="67"/>
                  <a:pt x="92" y="67"/>
                </a:cubicBezTo>
                <a:cubicBezTo>
                  <a:pt x="96" y="67"/>
                  <a:pt x="99" y="69"/>
                  <a:pt x="101" y="73"/>
                </a:cubicBezTo>
                <a:cubicBezTo>
                  <a:pt x="104" y="79"/>
                  <a:pt x="104" y="85"/>
                  <a:pt x="99" y="90"/>
                </a:cubicBezTo>
                <a:cubicBezTo>
                  <a:pt x="97" y="92"/>
                  <a:pt x="93" y="94"/>
                  <a:pt x="90" y="94"/>
                </a:cubicBezTo>
                <a:moveTo>
                  <a:pt x="107" y="0"/>
                </a:moveTo>
                <a:cubicBezTo>
                  <a:pt x="83" y="4"/>
                  <a:pt x="65" y="24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59" y="49"/>
                  <a:pt x="54" y="48"/>
                  <a:pt x="49" y="48"/>
                </a:cubicBezTo>
                <a:cubicBezTo>
                  <a:pt x="23" y="48"/>
                  <a:pt x="0" y="71"/>
                  <a:pt x="0" y="98"/>
                </a:cubicBezTo>
                <a:cubicBezTo>
                  <a:pt x="0" y="101"/>
                  <a:pt x="1" y="105"/>
                  <a:pt x="1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57"/>
                  <a:pt x="103" y="58"/>
                  <a:pt x="101" y="58"/>
                </a:cubicBezTo>
                <a:cubicBezTo>
                  <a:pt x="81" y="58"/>
                  <a:pt x="81" y="30"/>
                  <a:pt x="101" y="30"/>
                </a:cubicBezTo>
                <a:cubicBezTo>
                  <a:pt x="103" y="30"/>
                  <a:pt x="105" y="30"/>
                  <a:pt x="107" y="31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FFD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53">
            <a:extLst>
              <a:ext uri="{FF2B5EF4-FFF2-40B4-BE49-F238E27FC236}">
                <a16:creationId xmlns:a16="http://schemas.microsoft.com/office/drawing/2014/main" id="{E4F72A91-083C-468A-988D-D023D934C7F2}"/>
              </a:ext>
            </a:extLst>
          </p:cNvPr>
          <p:cNvSpPr>
            <a:spLocks/>
          </p:cNvSpPr>
          <p:nvPr/>
        </p:nvSpPr>
        <p:spPr bwMode="auto">
          <a:xfrm>
            <a:off x="3983275" y="6255255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54">
            <a:extLst>
              <a:ext uri="{FF2B5EF4-FFF2-40B4-BE49-F238E27FC236}">
                <a16:creationId xmlns:a16="http://schemas.microsoft.com/office/drawing/2014/main" id="{BE7A43C1-7BDF-4168-99F4-7A05BFE8FDFD}"/>
              </a:ext>
            </a:extLst>
          </p:cNvPr>
          <p:cNvSpPr>
            <a:spLocks/>
          </p:cNvSpPr>
          <p:nvPr/>
        </p:nvSpPr>
        <p:spPr bwMode="auto">
          <a:xfrm>
            <a:off x="4223737" y="6643815"/>
            <a:ext cx="123480" cy="121461"/>
          </a:xfrm>
          <a:custGeom>
            <a:avLst/>
            <a:gdLst>
              <a:gd name="T0" fmla="*/ 16 w 28"/>
              <a:gd name="T1" fmla="*/ 0 h 27"/>
              <a:gd name="T2" fmla="*/ 11 w 28"/>
              <a:gd name="T3" fmla="*/ 1 h 27"/>
              <a:gd name="T4" fmla="*/ 5 w 28"/>
              <a:gd name="T5" fmla="*/ 4 h 27"/>
              <a:gd name="T6" fmla="*/ 1 w 28"/>
              <a:gd name="T7" fmla="*/ 17 h 27"/>
              <a:gd name="T8" fmla="*/ 14 w 28"/>
              <a:gd name="T9" fmla="*/ 27 h 27"/>
              <a:gd name="T10" fmla="*/ 23 w 28"/>
              <a:gd name="T11" fmla="*/ 23 h 27"/>
              <a:gd name="T12" fmla="*/ 25 w 28"/>
              <a:gd name="T13" fmla="*/ 6 h 27"/>
              <a:gd name="T14" fmla="*/ 16 w 28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7">
                <a:moveTo>
                  <a:pt x="16" y="0"/>
                </a:moveTo>
                <a:cubicBezTo>
                  <a:pt x="14" y="0"/>
                  <a:pt x="12" y="0"/>
                  <a:pt x="11" y="1"/>
                </a:cubicBezTo>
                <a:cubicBezTo>
                  <a:pt x="8" y="1"/>
                  <a:pt x="6" y="2"/>
                  <a:pt x="5" y="4"/>
                </a:cubicBezTo>
                <a:cubicBezTo>
                  <a:pt x="1" y="8"/>
                  <a:pt x="0" y="12"/>
                  <a:pt x="1" y="17"/>
                </a:cubicBezTo>
                <a:cubicBezTo>
                  <a:pt x="3" y="23"/>
                  <a:pt x="9" y="27"/>
                  <a:pt x="14" y="27"/>
                </a:cubicBezTo>
                <a:cubicBezTo>
                  <a:pt x="17" y="27"/>
                  <a:pt x="21" y="25"/>
                  <a:pt x="23" y="23"/>
                </a:cubicBezTo>
                <a:cubicBezTo>
                  <a:pt x="28" y="18"/>
                  <a:pt x="28" y="12"/>
                  <a:pt x="25" y="6"/>
                </a:cubicBezTo>
                <a:cubicBezTo>
                  <a:pt x="23" y="2"/>
                  <a:pt x="20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55">
            <a:extLst>
              <a:ext uri="{FF2B5EF4-FFF2-40B4-BE49-F238E27FC236}">
                <a16:creationId xmlns:a16="http://schemas.microsoft.com/office/drawing/2014/main" id="{E1660211-1155-40FD-BD5E-B213A27AD23E}"/>
              </a:ext>
            </a:extLst>
          </p:cNvPr>
          <p:cNvSpPr>
            <a:spLocks/>
          </p:cNvSpPr>
          <p:nvPr/>
        </p:nvSpPr>
        <p:spPr bwMode="auto">
          <a:xfrm>
            <a:off x="4246484" y="6477430"/>
            <a:ext cx="113732" cy="124789"/>
          </a:xfrm>
          <a:custGeom>
            <a:avLst/>
            <a:gdLst>
              <a:gd name="T0" fmla="*/ 20 w 26"/>
              <a:gd name="T1" fmla="*/ 0 h 28"/>
              <a:gd name="T2" fmla="*/ 20 w 26"/>
              <a:gd name="T3" fmla="*/ 28 h 28"/>
              <a:gd name="T4" fmla="*/ 26 w 26"/>
              <a:gd name="T5" fmla="*/ 26 h 28"/>
              <a:gd name="T6" fmla="*/ 26 w 26"/>
              <a:gd name="T7" fmla="*/ 1 h 28"/>
              <a:gd name="T8" fmla="*/ 20 w 2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22" y="28"/>
                  <a:pt x="24" y="27"/>
                  <a:pt x="26" y="26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0"/>
                  <a:pt x="20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Freeform 62">
            <a:extLst>
              <a:ext uri="{FF2B5EF4-FFF2-40B4-BE49-F238E27FC236}">
                <a16:creationId xmlns:a16="http://schemas.microsoft.com/office/drawing/2014/main" id="{5E5473B7-1172-408C-9288-326CE26C4864}"/>
              </a:ext>
            </a:extLst>
          </p:cNvPr>
          <p:cNvSpPr>
            <a:spLocks/>
          </p:cNvSpPr>
          <p:nvPr/>
        </p:nvSpPr>
        <p:spPr bwMode="auto">
          <a:xfrm>
            <a:off x="2850830" y="5932468"/>
            <a:ext cx="162474" cy="732092"/>
          </a:xfrm>
          <a:custGeom>
            <a:avLst/>
            <a:gdLst>
              <a:gd name="T0" fmla="*/ 7 w 37"/>
              <a:gd name="T1" fmla="*/ 163 h 163"/>
              <a:gd name="T2" fmla="*/ 7 w 37"/>
              <a:gd name="T3" fmla="*/ 156 h 163"/>
              <a:gd name="T4" fmla="*/ 9 w 37"/>
              <a:gd name="T5" fmla="*/ 137 h 163"/>
              <a:gd name="T6" fmla="*/ 11 w 37"/>
              <a:gd name="T7" fmla="*/ 81 h 163"/>
              <a:gd name="T8" fmla="*/ 11 w 37"/>
              <a:gd name="T9" fmla="*/ 66 h 163"/>
              <a:gd name="T10" fmla="*/ 10 w 37"/>
              <a:gd name="T11" fmla="*/ 51 h 163"/>
              <a:gd name="T12" fmla="*/ 9 w 37"/>
              <a:gd name="T13" fmla="*/ 37 h 163"/>
              <a:gd name="T14" fmla="*/ 7 w 37"/>
              <a:gd name="T15" fmla="*/ 25 h 163"/>
              <a:gd name="T16" fmla="*/ 5 w 37"/>
              <a:gd name="T17" fmla="*/ 14 h 163"/>
              <a:gd name="T18" fmla="*/ 2 w 37"/>
              <a:gd name="T19" fmla="*/ 6 h 163"/>
              <a:gd name="T20" fmla="*/ 0 w 37"/>
              <a:gd name="T21" fmla="*/ 0 h 163"/>
              <a:gd name="T22" fmla="*/ 3 w 37"/>
              <a:gd name="T23" fmla="*/ 6 h 163"/>
              <a:gd name="T24" fmla="*/ 7 w 37"/>
              <a:gd name="T25" fmla="*/ 13 h 163"/>
              <a:gd name="T26" fmla="*/ 11 w 37"/>
              <a:gd name="T27" fmla="*/ 23 h 163"/>
              <a:gd name="T28" fmla="*/ 16 w 37"/>
              <a:gd name="T29" fmla="*/ 35 h 163"/>
              <a:gd name="T30" fmla="*/ 20 w 37"/>
              <a:gd name="T31" fmla="*/ 49 h 163"/>
              <a:gd name="T32" fmla="*/ 23 w 37"/>
              <a:gd name="T33" fmla="*/ 64 h 163"/>
              <a:gd name="T34" fmla="*/ 26 w 37"/>
              <a:gd name="T35" fmla="*/ 79 h 163"/>
              <a:gd name="T36" fmla="*/ 35 w 37"/>
              <a:gd name="T37" fmla="*/ 137 h 163"/>
              <a:gd name="T38" fmla="*/ 37 w 37"/>
              <a:gd name="T39" fmla="*/ 156 h 163"/>
              <a:gd name="T40" fmla="*/ 37 w 37"/>
              <a:gd name="T41" fmla="*/ 163 h 163"/>
              <a:gd name="T42" fmla="*/ 7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7" y="163"/>
                </a:moveTo>
                <a:cubicBezTo>
                  <a:pt x="7" y="163"/>
                  <a:pt x="7" y="160"/>
                  <a:pt x="7" y="156"/>
                </a:cubicBezTo>
                <a:cubicBezTo>
                  <a:pt x="8" y="151"/>
                  <a:pt x="8" y="145"/>
                  <a:pt x="9" y="137"/>
                </a:cubicBezTo>
                <a:cubicBezTo>
                  <a:pt x="10" y="122"/>
                  <a:pt x="11" y="101"/>
                  <a:pt x="11" y="81"/>
                </a:cubicBezTo>
                <a:cubicBezTo>
                  <a:pt x="11" y="76"/>
                  <a:pt x="11" y="71"/>
                  <a:pt x="11" y="66"/>
                </a:cubicBezTo>
                <a:cubicBezTo>
                  <a:pt x="11" y="60"/>
                  <a:pt x="10" y="56"/>
                  <a:pt x="10" y="51"/>
                </a:cubicBezTo>
                <a:cubicBezTo>
                  <a:pt x="9" y="46"/>
                  <a:pt x="9" y="41"/>
                  <a:pt x="9" y="37"/>
                </a:cubicBezTo>
                <a:cubicBezTo>
                  <a:pt x="8" y="33"/>
                  <a:pt x="8" y="28"/>
                  <a:pt x="7" y="25"/>
                </a:cubicBezTo>
                <a:cubicBezTo>
                  <a:pt x="6" y="21"/>
                  <a:pt x="5" y="17"/>
                  <a:pt x="5" y="14"/>
                </a:cubicBezTo>
                <a:cubicBezTo>
                  <a:pt x="4" y="11"/>
                  <a:pt x="3" y="9"/>
                  <a:pt x="2" y="6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1" y="2"/>
                  <a:pt x="3" y="6"/>
                </a:cubicBezTo>
                <a:cubicBezTo>
                  <a:pt x="5" y="8"/>
                  <a:pt x="6" y="10"/>
                  <a:pt x="7" y="13"/>
                </a:cubicBezTo>
                <a:cubicBezTo>
                  <a:pt x="9" y="16"/>
                  <a:pt x="10" y="20"/>
                  <a:pt x="11" y="23"/>
                </a:cubicBezTo>
                <a:cubicBezTo>
                  <a:pt x="13" y="27"/>
                  <a:pt x="14" y="31"/>
                  <a:pt x="16" y="35"/>
                </a:cubicBezTo>
                <a:cubicBezTo>
                  <a:pt x="17" y="40"/>
                  <a:pt x="18" y="44"/>
                  <a:pt x="20" y="49"/>
                </a:cubicBezTo>
                <a:cubicBezTo>
                  <a:pt x="21" y="54"/>
                  <a:pt x="22" y="59"/>
                  <a:pt x="23" y="64"/>
                </a:cubicBezTo>
                <a:cubicBezTo>
                  <a:pt x="24" y="69"/>
                  <a:pt x="25" y="74"/>
                  <a:pt x="26" y="79"/>
                </a:cubicBezTo>
                <a:cubicBezTo>
                  <a:pt x="30" y="100"/>
                  <a:pt x="33" y="121"/>
                  <a:pt x="35" y="137"/>
                </a:cubicBezTo>
                <a:cubicBezTo>
                  <a:pt x="36" y="145"/>
                  <a:pt x="36" y="151"/>
                  <a:pt x="37" y="156"/>
                </a:cubicBezTo>
                <a:cubicBezTo>
                  <a:pt x="37" y="160"/>
                  <a:pt x="37" y="163"/>
                  <a:pt x="37" y="163"/>
                </a:cubicBezTo>
                <a:lnTo>
                  <a:pt x="7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Freeform 63">
            <a:extLst>
              <a:ext uri="{FF2B5EF4-FFF2-40B4-BE49-F238E27FC236}">
                <a16:creationId xmlns:a16="http://schemas.microsoft.com/office/drawing/2014/main" id="{811FBD50-5096-4914-A765-736986E232DB}"/>
              </a:ext>
            </a:extLst>
          </p:cNvPr>
          <p:cNvSpPr>
            <a:spLocks/>
          </p:cNvSpPr>
          <p:nvPr/>
        </p:nvSpPr>
        <p:spPr bwMode="auto">
          <a:xfrm>
            <a:off x="2577873" y="5621329"/>
            <a:ext cx="544289" cy="589002"/>
          </a:xfrm>
          <a:custGeom>
            <a:avLst/>
            <a:gdLst>
              <a:gd name="T0" fmla="*/ 105 w 124"/>
              <a:gd name="T1" fmla="*/ 55 h 131"/>
              <a:gd name="T2" fmla="*/ 92 w 124"/>
              <a:gd name="T3" fmla="*/ 52 h 131"/>
              <a:gd name="T4" fmla="*/ 82 w 124"/>
              <a:gd name="T5" fmla="*/ 11 h 131"/>
              <a:gd name="T6" fmla="*/ 41 w 124"/>
              <a:gd name="T7" fmla="*/ 33 h 131"/>
              <a:gd name="T8" fmla="*/ 30 w 124"/>
              <a:gd name="T9" fmla="*/ 31 h 131"/>
              <a:gd name="T10" fmla="*/ 20 w 124"/>
              <a:gd name="T11" fmla="*/ 34 h 131"/>
              <a:gd name="T12" fmla="*/ 20 w 124"/>
              <a:gd name="T13" fmla="*/ 34 h 131"/>
              <a:gd name="T14" fmla="*/ 7 w 124"/>
              <a:gd name="T15" fmla="*/ 46 h 131"/>
              <a:gd name="T16" fmla="*/ 17 w 124"/>
              <a:gd name="T17" fmla="*/ 80 h 131"/>
              <a:gd name="T18" fmla="*/ 21 w 124"/>
              <a:gd name="T19" fmla="*/ 81 h 131"/>
              <a:gd name="T20" fmla="*/ 18 w 124"/>
              <a:gd name="T21" fmla="*/ 86 h 131"/>
              <a:gd name="T22" fmla="*/ 30 w 124"/>
              <a:gd name="T23" fmla="*/ 124 h 131"/>
              <a:gd name="T24" fmla="*/ 68 w 124"/>
              <a:gd name="T25" fmla="*/ 112 h 131"/>
              <a:gd name="T26" fmla="*/ 71 w 124"/>
              <a:gd name="T27" fmla="*/ 102 h 131"/>
              <a:gd name="T28" fmla="*/ 72 w 124"/>
              <a:gd name="T29" fmla="*/ 104 h 131"/>
              <a:gd name="T30" fmla="*/ 84 w 124"/>
              <a:gd name="T31" fmla="*/ 110 h 131"/>
              <a:gd name="T32" fmla="*/ 90 w 124"/>
              <a:gd name="T33" fmla="*/ 110 h 131"/>
              <a:gd name="T34" fmla="*/ 96 w 124"/>
              <a:gd name="T35" fmla="*/ 110 h 131"/>
              <a:gd name="T36" fmla="*/ 100 w 124"/>
              <a:gd name="T37" fmla="*/ 109 h 131"/>
              <a:gd name="T38" fmla="*/ 117 w 124"/>
              <a:gd name="T39" fmla="*/ 94 h 131"/>
              <a:gd name="T40" fmla="*/ 105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05" y="55"/>
                </a:moveTo>
                <a:cubicBezTo>
                  <a:pt x="101" y="53"/>
                  <a:pt x="97" y="52"/>
                  <a:pt x="92" y="52"/>
                </a:cubicBezTo>
                <a:cubicBezTo>
                  <a:pt x="101" y="39"/>
                  <a:pt x="100" y="20"/>
                  <a:pt x="82" y="11"/>
                </a:cubicBezTo>
                <a:cubicBezTo>
                  <a:pt x="62" y="0"/>
                  <a:pt x="44" y="15"/>
                  <a:pt x="41" y="33"/>
                </a:cubicBezTo>
                <a:cubicBezTo>
                  <a:pt x="37" y="31"/>
                  <a:pt x="34" y="31"/>
                  <a:pt x="30" y="31"/>
                </a:cubicBezTo>
                <a:cubicBezTo>
                  <a:pt x="27" y="31"/>
                  <a:pt x="23" y="32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4" y="36"/>
                  <a:pt x="9" y="41"/>
                  <a:pt x="7" y="46"/>
                </a:cubicBezTo>
                <a:cubicBezTo>
                  <a:pt x="0" y="58"/>
                  <a:pt x="5" y="73"/>
                  <a:pt x="17" y="80"/>
                </a:cubicBezTo>
                <a:cubicBezTo>
                  <a:pt x="19" y="80"/>
                  <a:pt x="20" y="81"/>
                  <a:pt x="21" y="81"/>
                </a:cubicBezTo>
                <a:cubicBezTo>
                  <a:pt x="20" y="83"/>
                  <a:pt x="19" y="84"/>
                  <a:pt x="18" y="86"/>
                </a:cubicBezTo>
                <a:cubicBezTo>
                  <a:pt x="11" y="99"/>
                  <a:pt x="17" y="117"/>
                  <a:pt x="30" y="124"/>
                </a:cubicBezTo>
                <a:cubicBezTo>
                  <a:pt x="44" y="131"/>
                  <a:pt x="61" y="125"/>
                  <a:pt x="68" y="112"/>
                </a:cubicBezTo>
                <a:cubicBezTo>
                  <a:pt x="70" y="109"/>
                  <a:pt x="70" y="106"/>
                  <a:pt x="71" y="102"/>
                </a:cubicBezTo>
                <a:cubicBezTo>
                  <a:pt x="71" y="103"/>
                  <a:pt x="72" y="103"/>
                  <a:pt x="72" y="104"/>
                </a:cubicBezTo>
                <a:cubicBezTo>
                  <a:pt x="76" y="107"/>
                  <a:pt x="79" y="109"/>
                  <a:pt x="84" y="110"/>
                </a:cubicBezTo>
                <a:cubicBezTo>
                  <a:pt x="86" y="110"/>
                  <a:pt x="88" y="110"/>
                  <a:pt x="90" y="110"/>
                </a:cubicBezTo>
                <a:cubicBezTo>
                  <a:pt x="92" y="110"/>
                  <a:pt x="94" y="110"/>
                  <a:pt x="96" y="110"/>
                </a:cubicBezTo>
                <a:cubicBezTo>
                  <a:pt x="97" y="109"/>
                  <a:pt x="98" y="109"/>
                  <a:pt x="100" y="109"/>
                </a:cubicBezTo>
                <a:cubicBezTo>
                  <a:pt x="107" y="106"/>
                  <a:pt x="114" y="101"/>
                  <a:pt x="117" y="94"/>
                </a:cubicBezTo>
                <a:cubicBezTo>
                  <a:pt x="124" y="80"/>
                  <a:pt x="119" y="63"/>
                  <a:pt x="105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64">
            <a:extLst>
              <a:ext uri="{FF2B5EF4-FFF2-40B4-BE49-F238E27FC236}">
                <a16:creationId xmlns:a16="http://schemas.microsoft.com/office/drawing/2014/main" id="{62CE4F76-2624-4759-8BEB-0475378E7DFF}"/>
              </a:ext>
            </a:extLst>
          </p:cNvPr>
          <p:cNvSpPr>
            <a:spLocks/>
          </p:cNvSpPr>
          <p:nvPr/>
        </p:nvSpPr>
        <p:spPr bwMode="auto">
          <a:xfrm>
            <a:off x="2670483" y="5771075"/>
            <a:ext cx="328198" cy="309475"/>
          </a:xfrm>
          <a:custGeom>
            <a:avLst/>
            <a:gdLst>
              <a:gd name="T0" fmla="*/ 48 w 75"/>
              <a:gd name="T1" fmla="*/ 15 h 69"/>
              <a:gd name="T2" fmla="*/ 27 w 75"/>
              <a:gd name="T3" fmla="*/ 55 h 69"/>
              <a:gd name="T4" fmla="*/ 48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48" y="15"/>
                </a:moveTo>
                <a:cubicBezTo>
                  <a:pt x="21" y="0"/>
                  <a:pt x="0" y="41"/>
                  <a:pt x="27" y="55"/>
                </a:cubicBezTo>
                <a:cubicBezTo>
                  <a:pt x="54" y="69"/>
                  <a:pt x="75" y="29"/>
                  <a:pt x="48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65">
            <a:extLst>
              <a:ext uri="{FF2B5EF4-FFF2-40B4-BE49-F238E27FC236}">
                <a16:creationId xmlns:a16="http://schemas.microsoft.com/office/drawing/2014/main" id="{FF688C53-19DA-40E5-982F-C00123A35C9B}"/>
              </a:ext>
            </a:extLst>
          </p:cNvPr>
          <p:cNvSpPr>
            <a:spLocks/>
          </p:cNvSpPr>
          <p:nvPr/>
        </p:nvSpPr>
        <p:spPr bwMode="auto">
          <a:xfrm>
            <a:off x="2941816" y="6157087"/>
            <a:ext cx="242087" cy="197998"/>
          </a:xfrm>
          <a:custGeom>
            <a:avLst/>
            <a:gdLst>
              <a:gd name="T0" fmla="*/ 7 w 55"/>
              <a:gd name="T1" fmla="*/ 44 h 44"/>
              <a:gd name="T2" fmla="*/ 43 w 55"/>
              <a:gd name="T3" fmla="*/ 0 h 44"/>
              <a:gd name="T4" fmla="*/ 7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7" y="44"/>
                </a:moveTo>
                <a:cubicBezTo>
                  <a:pt x="7" y="44"/>
                  <a:pt x="0" y="5"/>
                  <a:pt x="43" y="0"/>
                </a:cubicBezTo>
                <a:cubicBezTo>
                  <a:pt x="43" y="0"/>
                  <a:pt x="55" y="40"/>
                  <a:pt x="7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66">
            <a:extLst>
              <a:ext uri="{FF2B5EF4-FFF2-40B4-BE49-F238E27FC236}">
                <a16:creationId xmlns:a16="http://schemas.microsoft.com/office/drawing/2014/main" id="{C32A52F4-C2BA-4A8B-A2FE-CF48B49DC18E}"/>
              </a:ext>
            </a:extLst>
          </p:cNvPr>
          <p:cNvSpPr>
            <a:spLocks/>
          </p:cNvSpPr>
          <p:nvPr/>
        </p:nvSpPr>
        <p:spPr bwMode="auto">
          <a:xfrm>
            <a:off x="2108322" y="6022316"/>
            <a:ext cx="162474" cy="732092"/>
          </a:xfrm>
          <a:custGeom>
            <a:avLst/>
            <a:gdLst>
              <a:gd name="T0" fmla="*/ 0 w 37"/>
              <a:gd name="T1" fmla="*/ 163 h 163"/>
              <a:gd name="T2" fmla="*/ 0 w 37"/>
              <a:gd name="T3" fmla="*/ 156 h 163"/>
              <a:gd name="T4" fmla="*/ 2 w 37"/>
              <a:gd name="T5" fmla="*/ 137 h 163"/>
              <a:gd name="T6" fmla="*/ 11 w 37"/>
              <a:gd name="T7" fmla="*/ 79 h 163"/>
              <a:gd name="T8" fmla="*/ 14 w 37"/>
              <a:gd name="T9" fmla="*/ 64 h 163"/>
              <a:gd name="T10" fmla="*/ 17 w 37"/>
              <a:gd name="T11" fmla="*/ 49 h 163"/>
              <a:gd name="T12" fmla="*/ 21 w 37"/>
              <a:gd name="T13" fmla="*/ 35 h 163"/>
              <a:gd name="T14" fmla="*/ 26 w 37"/>
              <a:gd name="T15" fmla="*/ 23 h 163"/>
              <a:gd name="T16" fmla="*/ 30 w 37"/>
              <a:gd name="T17" fmla="*/ 13 h 163"/>
              <a:gd name="T18" fmla="*/ 34 w 37"/>
              <a:gd name="T19" fmla="*/ 6 h 163"/>
              <a:gd name="T20" fmla="*/ 37 w 37"/>
              <a:gd name="T21" fmla="*/ 0 h 163"/>
              <a:gd name="T22" fmla="*/ 35 w 37"/>
              <a:gd name="T23" fmla="*/ 6 h 163"/>
              <a:gd name="T24" fmla="*/ 32 w 37"/>
              <a:gd name="T25" fmla="*/ 14 h 163"/>
              <a:gd name="T26" fmla="*/ 30 w 37"/>
              <a:gd name="T27" fmla="*/ 25 h 163"/>
              <a:gd name="T28" fmla="*/ 28 w 37"/>
              <a:gd name="T29" fmla="*/ 37 h 163"/>
              <a:gd name="T30" fmla="*/ 27 w 37"/>
              <a:gd name="T31" fmla="*/ 51 h 163"/>
              <a:gd name="T32" fmla="*/ 26 w 37"/>
              <a:gd name="T33" fmla="*/ 66 h 163"/>
              <a:gd name="T34" fmla="*/ 26 w 37"/>
              <a:gd name="T35" fmla="*/ 81 h 163"/>
              <a:gd name="T36" fmla="*/ 28 w 37"/>
              <a:gd name="T37" fmla="*/ 137 h 163"/>
              <a:gd name="T38" fmla="*/ 30 w 37"/>
              <a:gd name="T39" fmla="*/ 156 h 163"/>
              <a:gd name="T40" fmla="*/ 30 w 37"/>
              <a:gd name="T41" fmla="*/ 163 h 163"/>
              <a:gd name="T42" fmla="*/ 0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0" y="163"/>
                </a:moveTo>
                <a:cubicBezTo>
                  <a:pt x="0" y="163"/>
                  <a:pt x="0" y="160"/>
                  <a:pt x="0" y="156"/>
                </a:cubicBezTo>
                <a:cubicBezTo>
                  <a:pt x="1" y="151"/>
                  <a:pt x="1" y="145"/>
                  <a:pt x="2" y="137"/>
                </a:cubicBezTo>
                <a:cubicBezTo>
                  <a:pt x="4" y="121"/>
                  <a:pt x="7" y="100"/>
                  <a:pt x="11" y="79"/>
                </a:cubicBezTo>
                <a:cubicBezTo>
                  <a:pt x="12" y="74"/>
                  <a:pt x="13" y="69"/>
                  <a:pt x="14" y="64"/>
                </a:cubicBezTo>
                <a:cubicBezTo>
                  <a:pt x="15" y="59"/>
                  <a:pt x="16" y="54"/>
                  <a:pt x="17" y="49"/>
                </a:cubicBezTo>
                <a:cubicBezTo>
                  <a:pt x="19" y="44"/>
                  <a:pt x="20" y="40"/>
                  <a:pt x="21" y="35"/>
                </a:cubicBezTo>
                <a:cubicBezTo>
                  <a:pt x="23" y="31"/>
                  <a:pt x="24" y="27"/>
                  <a:pt x="26" y="23"/>
                </a:cubicBezTo>
                <a:cubicBezTo>
                  <a:pt x="27" y="20"/>
                  <a:pt x="28" y="16"/>
                  <a:pt x="30" y="13"/>
                </a:cubicBezTo>
                <a:cubicBezTo>
                  <a:pt x="31" y="10"/>
                  <a:pt x="32" y="8"/>
                  <a:pt x="34" y="6"/>
                </a:cubicBezTo>
                <a:cubicBezTo>
                  <a:pt x="36" y="2"/>
                  <a:pt x="37" y="0"/>
                  <a:pt x="37" y="0"/>
                </a:cubicBezTo>
                <a:cubicBezTo>
                  <a:pt x="37" y="0"/>
                  <a:pt x="36" y="2"/>
                  <a:pt x="35" y="6"/>
                </a:cubicBezTo>
                <a:cubicBezTo>
                  <a:pt x="34" y="9"/>
                  <a:pt x="33" y="11"/>
                  <a:pt x="32" y="14"/>
                </a:cubicBezTo>
                <a:cubicBezTo>
                  <a:pt x="32" y="17"/>
                  <a:pt x="31" y="21"/>
                  <a:pt x="30" y="25"/>
                </a:cubicBezTo>
                <a:cubicBezTo>
                  <a:pt x="29" y="28"/>
                  <a:pt x="29" y="33"/>
                  <a:pt x="28" y="37"/>
                </a:cubicBezTo>
                <a:cubicBezTo>
                  <a:pt x="28" y="41"/>
                  <a:pt x="28" y="46"/>
                  <a:pt x="27" y="51"/>
                </a:cubicBezTo>
                <a:cubicBezTo>
                  <a:pt x="27" y="56"/>
                  <a:pt x="26" y="60"/>
                  <a:pt x="26" y="66"/>
                </a:cubicBezTo>
                <a:cubicBezTo>
                  <a:pt x="26" y="71"/>
                  <a:pt x="26" y="76"/>
                  <a:pt x="26" y="81"/>
                </a:cubicBezTo>
                <a:cubicBezTo>
                  <a:pt x="26" y="101"/>
                  <a:pt x="27" y="122"/>
                  <a:pt x="28" y="137"/>
                </a:cubicBezTo>
                <a:cubicBezTo>
                  <a:pt x="29" y="145"/>
                  <a:pt x="29" y="151"/>
                  <a:pt x="30" y="156"/>
                </a:cubicBezTo>
                <a:cubicBezTo>
                  <a:pt x="30" y="160"/>
                  <a:pt x="30" y="163"/>
                  <a:pt x="30" y="163"/>
                </a:cubicBezTo>
                <a:lnTo>
                  <a:pt x="0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67">
            <a:extLst>
              <a:ext uri="{FF2B5EF4-FFF2-40B4-BE49-F238E27FC236}">
                <a16:creationId xmlns:a16="http://schemas.microsoft.com/office/drawing/2014/main" id="{F943385A-9FF3-4C4A-BAA8-0E8515CC53F4}"/>
              </a:ext>
            </a:extLst>
          </p:cNvPr>
          <p:cNvSpPr>
            <a:spLocks/>
          </p:cNvSpPr>
          <p:nvPr/>
        </p:nvSpPr>
        <p:spPr bwMode="auto">
          <a:xfrm>
            <a:off x="1997840" y="5711176"/>
            <a:ext cx="544289" cy="589002"/>
          </a:xfrm>
          <a:custGeom>
            <a:avLst/>
            <a:gdLst>
              <a:gd name="T0" fmla="*/ 19 w 124"/>
              <a:gd name="T1" fmla="*/ 55 h 131"/>
              <a:gd name="T2" fmla="*/ 32 w 124"/>
              <a:gd name="T3" fmla="*/ 52 h 131"/>
              <a:gd name="T4" fmla="*/ 42 w 124"/>
              <a:gd name="T5" fmla="*/ 11 h 131"/>
              <a:gd name="T6" fmla="*/ 83 w 124"/>
              <a:gd name="T7" fmla="*/ 33 h 131"/>
              <a:gd name="T8" fmla="*/ 94 w 124"/>
              <a:gd name="T9" fmla="*/ 31 h 131"/>
              <a:gd name="T10" fmla="*/ 104 w 124"/>
              <a:gd name="T11" fmla="*/ 34 h 131"/>
              <a:gd name="T12" fmla="*/ 104 w 124"/>
              <a:gd name="T13" fmla="*/ 34 h 131"/>
              <a:gd name="T14" fmla="*/ 117 w 124"/>
              <a:gd name="T15" fmla="*/ 46 h 131"/>
              <a:gd name="T16" fmla="*/ 107 w 124"/>
              <a:gd name="T17" fmla="*/ 80 h 131"/>
              <a:gd name="T18" fmla="*/ 103 w 124"/>
              <a:gd name="T19" fmla="*/ 81 h 131"/>
              <a:gd name="T20" fmla="*/ 106 w 124"/>
              <a:gd name="T21" fmla="*/ 86 h 131"/>
              <a:gd name="T22" fmla="*/ 94 w 124"/>
              <a:gd name="T23" fmla="*/ 124 h 131"/>
              <a:gd name="T24" fmla="*/ 56 w 124"/>
              <a:gd name="T25" fmla="*/ 112 h 131"/>
              <a:gd name="T26" fmla="*/ 53 w 124"/>
              <a:gd name="T27" fmla="*/ 102 h 131"/>
              <a:gd name="T28" fmla="*/ 52 w 124"/>
              <a:gd name="T29" fmla="*/ 104 h 131"/>
              <a:gd name="T30" fmla="*/ 40 w 124"/>
              <a:gd name="T31" fmla="*/ 110 h 131"/>
              <a:gd name="T32" fmla="*/ 34 w 124"/>
              <a:gd name="T33" fmla="*/ 110 h 131"/>
              <a:gd name="T34" fmla="*/ 28 w 124"/>
              <a:gd name="T35" fmla="*/ 110 h 131"/>
              <a:gd name="T36" fmla="*/ 24 w 124"/>
              <a:gd name="T37" fmla="*/ 109 h 131"/>
              <a:gd name="T38" fmla="*/ 7 w 124"/>
              <a:gd name="T39" fmla="*/ 94 h 131"/>
              <a:gd name="T40" fmla="*/ 19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9" y="55"/>
                </a:moveTo>
                <a:cubicBezTo>
                  <a:pt x="23" y="53"/>
                  <a:pt x="27" y="52"/>
                  <a:pt x="32" y="52"/>
                </a:cubicBezTo>
                <a:cubicBezTo>
                  <a:pt x="23" y="39"/>
                  <a:pt x="24" y="20"/>
                  <a:pt x="42" y="11"/>
                </a:cubicBezTo>
                <a:cubicBezTo>
                  <a:pt x="62" y="0"/>
                  <a:pt x="80" y="15"/>
                  <a:pt x="83" y="33"/>
                </a:cubicBezTo>
                <a:cubicBezTo>
                  <a:pt x="87" y="31"/>
                  <a:pt x="90" y="31"/>
                  <a:pt x="94" y="31"/>
                </a:cubicBezTo>
                <a:cubicBezTo>
                  <a:pt x="97" y="31"/>
                  <a:pt x="101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10" y="36"/>
                  <a:pt x="115" y="41"/>
                  <a:pt x="117" y="46"/>
                </a:cubicBezTo>
                <a:cubicBezTo>
                  <a:pt x="124" y="58"/>
                  <a:pt x="119" y="73"/>
                  <a:pt x="107" y="80"/>
                </a:cubicBezTo>
                <a:cubicBezTo>
                  <a:pt x="105" y="80"/>
                  <a:pt x="104" y="81"/>
                  <a:pt x="103" y="81"/>
                </a:cubicBezTo>
                <a:cubicBezTo>
                  <a:pt x="104" y="83"/>
                  <a:pt x="105" y="84"/>
                  <a:pt x="106" y="86"/>
                </a:cubicBezTo>
                <a:cubicBezTo>
                  <a:pt x="113" y="99"/>
                  <a:pt x="107" y="117"/>
                  <a:pt x="94" y="124"/>
                </a:cubicBezTo>
                <a:cubicBezTo>
                  <a:pt x="80" y="131"/>
                  <a:pt x="63" y="125"/>
                  <a:pt x="56" y="112"/>
                </a:cubicBezTo>
                <a:cubicBezTo>
                  <a:pt x="54" y="109"/>
                  <a:pt x="54" y="106"/>
                  <a:pt x="53" y="102"/>
                </a:cubicBezTo>
                <a:cubicBezTo>
                  <a:pt x="53" y="103"/>
                  <a:pt x="52" y="103"/>
                  <a:pt x="52" y="104"/>
                </a:cubicBezTo>
                <a:cubicBezTo>
                  <a:pt x="48" y="107"/>
                  <a:pt x="45" y="109"/>
                  <a:pt x="40" y="110"/>
                </a:cubicBezTo>
                <a:cubicBezTo>
                  <a:pt x="38" y="110"/>
                  <a:pt x="36" y="110"/>
                  <a:pt x="34" y="110"/>
                </a:cubicBezTo>
                <a:cubicBezTo>
                  <a:pt x="32" y="110"/>
                  <a:pt x="30" y="110"/>
                  <a:pt x="28" y="110"/>
                </a:cubicBezTo>
                <a:cubicBezTo>
                  <a:pt x="27" y="109"/>
                  <a:pt x="26" y="109"/>
                  <a:pt x="24" y="109"/>
                </a:cubicBezTo>
                <a:cubicBezTo>
                  <a:pt x="17" y="106"/>
                  <a:pt x="10" y="101"/>
                  <a:pt x="7" y="94"/>
                </a:cubicBezTo>
                <a:cubicBezTo>
                  <a:pt x="0" y="80"/>
                  <a:pt x="5" y="63"/>
                  <a:pt x="1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68">
            <a:extLst>
              <a:ext uri="{FF2B5EF4-FFF2-40B4-BE49-F238E27FC236}">
                <a16:creationId xmlns:a16="http://schemas.microsoft.com/office/drawing/2014/main" id="{E880C35F-E757-449F-A9DB-DDD2B689D27C}"/>
              </a:ext>
            </a:extLst>
          </p:cNvPr>
          <p:cNvSpPr>
            <a:spLocks/>
          </p:cNvSpPr>
          <p:nvPr/>
        </p:nvSpPr>
        <p:spPr bwMode="auto">
          <a:xfrm>
            <a:off x="2121320" y="5860923"/>
            <a:ext cx="329823" cy="309475"/>
          </a:xfrm>
          <a:custGeom>
            <a:avLst/>
            <a:gdLst>
              <a:gd name="T0" fmla="*/ 27 w 75"/>
              <a:gd name="T1" fmla="*/ 15 h 69"/>
              <a:gd name="T2" fmla="*/ 48 w 75"/>
              <a:gd name="T3" fmla="*/ 55 h 69"/>
              <a:gd name="T4" fmla="*/ 27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27" y="15"/>
                </a:moveTo>
                <a:cubicBezTo>
                  <a:pt x="54" y="0"/>
                  <a:pt x="75" y="41"/>
                  <a:pt x="48" y="55"/>
                </a:cubicBezTo>
                <a:cubicBezTo>
                  <a:pt x="21" y="69"/>
                  <a:pt x="0" y="29"/>
                  <a:pt x="27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69">
            <a:extLst>
              <a:ext uri="{FF2B5EF4-FFF2-40B4-BE49-F238E27FC236}">
                <a16:creationId xmlns:a16="http://schemas.microsoft.com/office/drawing/2014/main" id="{CCC9FAFB-FC68-4599-B5F5-71C484CE3028}"/>
              </a:ext>
            </a:extLst>
          </p:cNvPr>
          <p:cNvSpPr>
            <a:spLocks/>
          </p:cNvSpPr>
          <p:nvPr/>
        </p:nvSpPr>
        <p:spPr bwMode="auto">
          <a:xfrm>
            <a:off x="1936100" y="6246935"/>
            <a:ext cx="242087" cy="197998"/>
          </a:xfrm>
          <a:custGeom>
            <a:avLst/>
            <a:gdLst>
              <a:gd name="T0" fmla="*/ 48 w 55"/>
              <a:gd name="T1" fmla="*/ 44 h 44"/>
              <a:gd name="T2" fmla="*/ 12 w 55"/>
              <a:gd name="T3" fmla="*/ 0 h 44"/>
              <a:gd name="T4" fmla="*/ 48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48" y="44"/>
                </a:moveTo>
                <a:cubicBezTo>
                  <a:pt x="48" y="44"/>
                  <a:pt x="55" y="5"/>
                  <a:pt x="12" y="0"/>
                </a:cubicBezTo>
                <a:cubicBezTo>
                  <a:pt x="12" y="0"/>
                  <a:pt x="0" y="40"/>
                  <a:pt x="48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Rectangle 70">
            <a:extLst>
              <a:ext uri="{FF2B5EF4-FFF2-40B4-BE49-F238E27FC236}">
                <a16:creationId xmlns:a16="http://schemas.microsoft.com/office/drawing/2014/main" id="{4B1C1391-7699-4FC9-B76A-58E90AE99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614" y="5365981"/>
            <a:ext cx="263208" cy="845234"/>
          </a:xfrm>
          <a:prstGeom prst="rect">
            <a:avLst/>
          </a:prstGeom>
          <a:solidFill>
            <a:srgbClr val="FFC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Rectangle 71">
            <a:extLst>
              <a:ext uri="{FF2B5EF4-FFF2-40B4-BE49-F238E27FC236}">
                <a16:creationId xmlns:a16="http://schemas.microsoft.com/office/drawing/2014/main" id="{B0AC2FEE-018F-4FE4-A077-49D73A851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614" y="5241192"/>
            <a:ext cx="263208" cy="143091"/>
          </a:xfrm>
          <a:prstGeom prst="rect">
            <a:avLst/>
          </a:pr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Freeform 72">
            <a:extLst>
              <a:ext uri="{FF2B5EF4-FFF2-40B4-BE49-F238E27FC236}">
                <a16:creationId xmlns:a16="http://schemas.microsoft.com/office/drawing/2014/main" id="{D5942312-38D2-426E-9120-BB6EBB363AAF}"/>
              </a:ext>
            </a:extLst>
          </p:cNvPr>
          <p:cNvSpPr>
            <a:spLocks/>
          </p:cNvSpPr>
          <p:nvPr/>
        </p:nvSpPr>
        <p:spPr bwMode="auto">
          <a:xfrm>
            <a:off x="4852513" y="5407577"/>
            <a:ext cx="1286796" cy="1415934"/>
          </a:xfrm>
          <a:custGeom>
            <a:avLst/>
            <a:gdLst>
              <a:gd name="T0" fmla="*/ 792 w 792"/>
              <a:gd name="T1" fmla="*/ 851 h 851"/>
              <a:gd name="T2" fmla="*/ 792 w 792"/>
              <a:gd name="T3" fmla="*/ 405 h 851"/>
              <a:gd name="T4" fmla="*/ 397 w 792"/>
              <a:gd name="T5" fmla="*/ 0 h 851"/>
              <a:gd name="T6" fmla="*/ 0 w 792"/>
              <a:gd name="T7" fmla="*/ 405 h 851"/>
              <a:gd name="T8" fmla="*/ 0 w 792"/>
              <a:gd name="T9" fmla="*/ 851 h 851"/>
              <a:gd name="T10" fmla="*/ 792 w 792"/>
              <a:gd name="T11" fmla="*/ 851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2" h="851">
                <a:moveTo>
                  <a:pt x="792" y="851"/>
                </a:moveTo>
                <a:lnTo>
                  <a:pt x="792" y="405"/>
                </a:lnTo>
                <a:lnTo>
                  <a:pt x="397" y="0"/>
                </a:lnTo>
                <a:lnTo>
                  <a:pt x="0" y="405"/>
                </a:lnTo>
                <a:lnTo>
                  <a:pt x="0" y="851"/>
                </a:lnTo>
                <a:lnTo>
                  <a:pt x="792" y="85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73">
            <a:extLst>
              <a:ext uri="{FF2B5EF4-FFF2-40B4-BE49-F238E27FC236}">
                <a16:creationId xmlns:a16="http://schemas.microsoft.com/office/drawing/2014/main" id="{13ECF02D-1219-4F09-9FE3-F71AB83131D9}"/>
              </a:ext>
            </a:extLst>
          </p:cNvPr>
          <p:cNvSpPr>
            <a:spLocks/>
          </p:cNvSpPr>
          <p:nvPr/>
        </p:nvSpPr>
        <p:spPr bwMode="auto">
          <a:xfrm>
            <a:off x="4772900" y="5312738"/>
            <a:ext cx="1441147" cy="853554"/>
          </a:xfrm>
          <a:custGeom>
            <a:avLst/>
            <a:gdLst>
              <a:gd name="T0" fmla="*/ 22 w 328"/>
              <a:gd name="T1" fmla="*/ 185 h 190"/>
              <a:gd name="T2" fmla="*/ 163 w 328"/>
              <a:gd name="T3" fmla="*/ 37 h 190"/>
              <a:gd name="T4" fmla="*/ 307 w 328"/>
              <a:gd name="T5" fmla="*/ 190 h 190"/>
              <a:gd name="T6" fmla="*/ 328 w 328"/>
              <a:gd name="T7" fmla="*/ 170 h 190"/>
              <a:gd name="T8" fmla="*/ 174 w 328"/>
              <a:gd name="T9" fmla="*/ 5 h 190"/>
              <a:gd name="T10" fmla="*/ 163 w 328"/>
              <a:gd name="T11" fmla="*/ 0 h 190"/>
              <a:gd name="T12" fmla="*/ 153 w 328"/>
              <a:gd name="T13" fmla="*/ 5 h 190"/>
              <a:gd name="T14" fmla="*/ 0 w 328"/>
              <a:gd name="T15" fmla="*/ 164 h 190"/>
              <a:gd name="T16" fmla="*/ 22 w 328"/>
              <a:gd name="T17" fmla="*/ 18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8" h="190">
                <a:moveTo>
                  <a:pt x="22" y="185"/>
                </a:moveTo>
                <a:cubicBezTo>
                  <a:pt x="163" y="37"/>
                  <a:pt x="163" y="37"/>
                  <a:pt x="163" y="37"/>
                </a:cubicBezTo>
                <a:cubicBezTo>
                  <a:pt x="307" y="190"/>
                  <a:pt x="307" y="190"/>
                  <a:pt x="307" y="19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174" y="5"/>
                  <a:pt x="174" y="5"/>
                  <a:pt x="174" y="5"/>
                </a:cubicBezTo>
                <a:cubicBezTo>
                  <a:pt x="171" y="2"/>
                  <a:pt x="167" y="0"/>
                  <a:pt x="163" y="0"/>
                </a:cubicBezTo>
                <a:cubicBezTo>
                  <a:pt x="159" y="0"/>
                  <a:pt x="155" y="2"/>
                  <a:pt x="153" y="5"/>
                </a:cubicBezTo>
                <a:cubicBezTo>
                  <a:pt x="0" y="164"/>
                  <a:pt x="0" y="164"/>
                  <a:pt x="0" y="164"/>
                </a:cubicBezTo>
                <a:cubicBezTo>
                  <a:pt x="22" y="185"/>
                  <a:pt x="22" y="185"/>
                  <a:pt x="22" y="185"/>
                </a:cubicBez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74">
            <a:extLst>
              <a:ext uri="{FF2B5EF4-FFF2-40B4-BE49-F238E27FC236}">
                <a16:creationId xmlns:a16="http://schemas.microsoft.com/office/drawing/2014/main" id="{6F6F8A7E-03F2-487C-BA00-27CD4172E407}"/>
              </a:ext>
            </a:extLst>
          </p:cNvPr>
          <p:cNvSpPr>
            <a:spLocks/>
          </p:cNvSpPr>
          <p:nvPr/>
        </p:nvSpPr>
        <p:spPr bwMode="auto">
          <a:xfrm>
            <a:off x="5010113" y="6176274"/>
            <a:ext cx="157601" cy="367711"/>
          </a:xfrm>
          <a:custGeom>
            <a:avLst/>
            <a:gdLst>
              <a:gd name="T0" fmla="*/ 36 w 36"/>
              <a:gd name="T1" fmla="*/ 82 h 82"/>
              <a:gd name="T2" fmla="*/ 36 w 36"/>
              <a:gd name="T3" fmla="*/ 23 h 82"/>
              <a:gd name="T4" fmla="*/ 18 w 36"/>
              <a:gd name="T5" fmla="*/ 0 h 82"/>
              <a:gd name="T6" fmla="*/ 0 w 36"/>
              <a:gd name="T7" fmla="*/ 23 h 82"/>
              <a:gd name="T8" fmla="*/ 0 w 36"/>
              <a:gd name="T9" fmla="*/ 82 h 82"/>
              <a:gd name="T10" fmla="*/ 36 w 36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82">
                <a:moveTo>
                  <a:pt x="36" y="8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0"/>
                  <a:pt x="28" y="0"/>
                  <a:pt x="18" y="0"/>
                </a:cubicBezTo>
                <a:cubicBezTo>
                  <a:pt x="8" y="0"/>
                  <a:pt x="0" y="10"/>
                  <a:pt x="0" y="23"/>
                </a:cubicBezTo>
                <a:cubicBezTo>
                  <a:pt x="0" y="82"/>
                  <a:pt x="0" y="82"/>
                  <a:pt x="0" y="82"/>
                </a:cubicBezTo>
                <a:lnTo>
                  <a:pt x="36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Freeform 75">
            <a:extLst>
              <a:ext uri="{FF2B5EF4-FFF2-40B4-BE49-F238E27FC236}">
                <a16:creationId xmlns:a16="http://schemas.microsoft.com/office/drawing/2014/main" id="{FF446EB9-6806-41B7-9F0B-9A3056E626AA}"/>
              </a:ext>
            </a:extLst>
          </p:cNvPr>
          <p:cNvSpPr>
            <a:spLocks/>
          </p:cNvSpPr>
          <p:nvPr/>
        </p:nvSpPr>
        <p:spPr bwMode="auto">
          <a:xfrm>
            <a:off x="4966245" y="6131350"/>
            <a:ext cx="245337" cy="457558"/>
          </a:xfrm>
          <a:custGeom>
            <a:avLst/>
            <a:gdLst>
              <a:gd name="T0" fmla="*/ 46 w 56"/>
              <a:gd name="T1" fmla="*/ 92 h 102"/>
              <a:gd name="T2" fmla="*/ 56 w 56"/>
              <a:gd name="T3" fmla="*/ 92 h 102"/>
              <a:gd name="T4" fmla="*/ 56 w 56"/>
              <a:gd name="T5" fmla="*/ 33 h 102"/>
              <a:gd name="T6" fmla="*/ 49 w 56"/>
              <a:gd name="T7" fmla="*/ 11 h 102"/>
              <a:gd name="T8" fmla="*/ 40 w 56"/>
              <a:gd name="T9" fmla="*/ 3 h 102"/>
              <a:gd name="T10" fmla="*/ 28 w 56"/>
              <a:gd name="T11" fmla="*/ 0 h 102"/>
              <a:gd name="T12" fmla="*/ 16 w 56"/>
              <a:gd name="T13" fmla="*/ 3 h 102"/>
              <a:gd name="T14" fmla="*/ 4 w 56"/>
              <a:gd name="T15" fmla="*/ 15 h 102"/>
              <a:gd name="T16" fmla="*/ 0 w 56"/>
              <a:gd name="T17" fmla="*/ 33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6 w 56"/>
              <a:gd name="T25" fmla="*/ 92 h 102"/>
              <a:gd name="T26" fmla="*/ 46 w 56"/>
              <a:gd name="T27" fmla="*/ 82 h 102"/>
              <a:gd name="T28" fmla="*/ 20 w 56"/>
              <a:gd name="T29" fmla="*/ 82 h 102"/>
              <a:gd name="T30" fmla="*/ 20 w 56"/>
              <a:gd name="T31" fmla="*/ 33 h 102"/>
              <a:gd name="T32" fmla="*/ 23 w 56"/>
              <a:gd name="T33" fmla="*/ 23 h 102"/>
              <a:gd name="T34" fmla="*/ 25 w 56"/>
              <a:gd name="T35" fmla="*/ 21 h 102"/>
              <a:gd name="T36" fmla="*/ 28 w 56"/>
              <a:gd name="T37" fmla="*/ 20 h 102"/>
              <a:gd name="T38" fmla="*/ 31 w 56"/>
              <a:gd name="T39" fmla="*/ 21 h 102"/>
              <a:gd name="T40" fmla="*/ 34 w 56"/>
              <a:gd name="T41" fmla="*/ 25 h 102"/>
              <a:gd name="T42" fmla="*/ 36 w 56"/>
              <a:gd name="T43" fmla="*/ 33 h 102"/>
              <a:gd name="T44" fmla="*/ 36 w 56"/>
              <a:gd name="T45" fmla="*/ 92 h 102"/>
              <a:gd name="T46" fmla="*/ 46 w 56"/>
              <a:gd name="T47" fmla="*/ 92 h 102"/>
              <a:gd name="T48" fmla="*/ 46 w 56"/>
              <a:gd name="T49" fmla="*/ 82 h 102"/>
              <a:gd name="T50" fmla="*/ 46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6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4"/>
                  <a:pt x="53" y="17"/>
                  <a:pt x="49" y="11"/>
                </a:cubicBezTo>
                <a:cubicBezTo>
                  <a:pt x="46" y="8"/>
                  <a:pt x="43" y="5"/>
                  <a:pt x="40" y="3"/>
                </a:cubicBezTo>
                <a:cubicBezTo>
                  <a:pt x="36" y="1"/>
                  <a:pt x="32" y="0"/>
                  <a:pt x="28" y="0"/>
                </a:cubicBezTo>
                <a:cubicBezTo>
                  <a:pt x="24" y="0"/>
                  <a:pt x="20" y="1"/>
                  <a:pt x="16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1" y="21"/>
                  <a:pt x="0" y="27"/>
                  <a:pt x="0" y="33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29"/>
                  <a:pt x="21" y="25"/>
                  <a:pt x="23" y="23"/>
                </a:cubicBezTo>
                <a:cubicBezTo>
                  <a:pt x="24" y="22"/>
                  <a:pt x="25" y="21"/>
                  <a:pt x="25" y="21"/>
                </a:cubicBezTo>
                <a:cubicBezTo>
                  <a:pt x="26" y="20"/>
                  <a:pt x="27" y="20"/>
                  <a:pt x="28" y="20"/>
                </a:cubicBezTo>
                <a:cubicBezTo>
                  <a:pt x="29" y="20"/>
                  <a:pt x="30" y="20"/>
                  <a:pt x="31" y="21"/>
                </a:cubicBezTo>
                <a:cubicBezTo>
                  <a:pt x="32" y="21"/>
                  <a:pt x="33" y="23"/>
                  <a:pt x="34" y="25"/>
                </a:cubicBezTo>
                <a:cubicBezTo>
                  <a:pt x="36" y="27"/>
                  <a:pt x="36" y="30"/>
                  <a:pt x="36" y="33"/>
                </a:cubicBezTo>
                <a:cubicBezTo>
                  <a:pt x="36" y="92"/>
                  <a:pt x="36" y="92"/>
                  <a:pt x="3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lnTo>
                  <a:pt x="46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Freeform 76">
            <a:extLst>
              <a:ext uri="{FF2B5EF4-FFF2-40B4-BE49-F238E27FC236}">
                <a16:creationId xmlns:a16="http://schemas.microsoft.com/office/drawing/2014/main" id="{C4E360B3-1760-4BA6-826F-435E8434193C}"/>
              </a:ext>
            </a:extLst>
          </p:cNvPr>
          <p:cNvSpPr>
            <a:spLocks/>
          </p:cNvSpPr>
          <p:nvPr/>
        </p:nvSpPr>
        <p:spPr bwMode="auto">
          <a:xfrm>
            <a:off x="5840357" y="6176274"/>
            <a:ext cx="162474" cy="367711"/>
          </a:xfrm>
          <a:custGeom>
            <a:avLst/>
            <a:gdLst>
              <a:gd name="T0" fmla="*/ 37 w 37"/>
              <a:gd name="T1" fmla="*/ 82 h 82"/>
              <a:gd name="T2" fmla="*/ 37 w 37"/>
              <a:gd name="T3" fmla="*/ 22 h 82"/>
              <a:gd name="T4" fmla="*/ 18 w 37"/>
              <a:gd name="T5" fmla="*/ 0 h 82"/>
              <a:gd name="T6" fmla="*/ 0 w 37"/>
              <a:gd name="T7" fmla="*/ 22 h 82"/>
              <a:gd name="T8" fmla="*/ 0 w 37"/>
              <a:gd name="T9" fmla="*/ 82 h 82"/>
              <a:gd name="T10" fmla="*/ 37 w 37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2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Freeform 77">
            <a:extLst>
              <a:ext uri="{FF2B5EF4-FFF2-40B4-BE49-F238E27FC236}">
                <a16:creationId xmlns:a16="http://schemas.microsoft.com/office/drawing/2014/main" id="{7AC17BC5-E4F7-447B-A2C3-86186603510E}"/>
              </a:ext>
            </a:extLst>
          </p:cNvPr>
          <p:cNvSpPr>
            <a:spLocks/>
          </p:cNvSpPr>
          <p:nvPr/>
        </p:nvSpPr>
        <p:spPr bwMode="auto">
          <a:xfrm>
            <a:off x="5796488" y="6131350"/>
            <a:ext cx="245337" cy="457558"/>
          </a:xfrm>
          <a:custGeom>
            <a:avLst/>
            <a:gdLst>
              <a:gd name="T0" fmla="*/ 47 w 56"/>
              <a:gd name="T1" fmla="*/ 92 h 102"/>
              <a:gd name="T2" fmla="*/ 56 w 56"/>
              <a:gd name="T3" fmla="*/ 92 h 102"/>
              <a:gd name="T4" fmla="*/ 56 w 56"/>
              <a:gd name="T5" fmla="*/ 32 h 102"/>
              <a:gd name="T6" fmla="*/ 49 w 56"/>
              <a:gd name="T7" fmla="*/ 10 h 102"/>
              <a:gd name="T8" fmla="*/ 40 w 56"/>
              <a:gd name="T9" fmla="*/ 3 h 102"/>
              <a:gd name="T10" fmla="*/ 28 w 56"/>
              <a:gd name="T11" fmla="*/ 0 h 102"/>
              <a:gd name="T12" fmla="*/ 17 w 56"/>
              <a:gd name="T13" fmla="*/ 3 h 102"/>
              <a:gd name="T14" fmla="*/ 4 w 56"/>
              <a:gd name="T15" fmla="*/ 15 h 102"/>
              <a:gd name="T16" fmla="*/ 0 w 56"/>
              <a:gd name="T17" fmla="*/ 32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7 w 56"/>
              <a:gd name="T25" fmla="*/ 92 h 102"/>
              <a:gd name="T26" fmla="*/ 47 w 56"/>
              <a:gd name="T27" fmla="*/ 82 h 102"/>
              <a:gd name="T28" fmla="*/ 20 w 56"/>
              <a:gd name="T29" fmla="*/ 82 h 102"/>
              <a:gd name="T30" fmla="*/ 20 w 56"/>
              <a:gd name="T31" fmla="*/ 32 h 102"/>
              <a:gd name="T32" fmla="*/ 23 w 56"/>
              <a:gd name="T33" fmla="*/ 23 h 102"/>
              <a:gd name="T34" fmla="*/ 26 w 56"/>
              <a:gd name="T35" fmla="*/ 20 h 102"/>
              <a:gd name="T36" fmla="*/ 28 w 56"/>
              <a:gd name="T37" fmla="*/ 20 h 102"/>
              <a:gd name="T38" fmla="*/ 31 w 56"/>
              <a:gd name="T39" fmla="*/ 20 h 102"/>
              <a:gd name="T40" fmla="*/ 35 w 56"/>
              <a:gd name="T41" fmla="*/ 24 h 102"/>
              <a:gd name="T42" fmla="*/ 37 w 56"/>
              <a:gd name="T43" fmla="*/ 32 h 102"/>
              <a:gd name="T44" fmla="*/ 37 w 56"/>
              <a:gd name="T45" fmla="*/ 92 h 102"/>
              <a:gd name="T46" fmla="*/ 47 w 56"/>
              <a:gd name="T47" fmla="*/ 92 h 102"/>
              <a:gd name="T48" fmla="*/ 47 w 56"/>
              <a:gd name="T49" fmla="*/ 82 h 102"/>
              <a:gd name="T50" fmla="*/ 47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7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4"/>
                  <a:pt x="54" y="16"/>
                  <a:pt x="49" y="10"/>
                </a:cubicBezTo>
                <a:cubicBezTo>
                  <a:pt x="46" y="7"/>
                  <a:pt x="43" y="5"/>
                  <a:pt x="40" y="3"/>
                </a:cubicBezTo>
                <a:cubicBezTo>
                  <a:pt x="37" y="1"/>
                  <a:pt x="32" y="0"/>
                  <a:pt x="28" y="0"/>
                </a:cubicBezTo>
                <a:cubicBezTo>
                  <a:pt x="24" y="0"/>
                  <a:pt x="20" y="1"/>
                  <a:pt x="17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1" y="25"/>
                  <a:pt x="23" y="23"/>
                </a:cubicBezTo>
                <a:cubicBezTo>
                  <a:pt x="24" y="21"/>
                  <a:pt x="25" y="21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9" y="20"/>
                  <a:pt x="30" y="20"/>
                  <a:pt x="31" y="20"/>
                </a:cubicBezTo>
                <a:cubicBezTo>
                  <a:pt x="32" y="21"/>
                  <a:pt x="34" y="22"/>
                  <a:pt x="35" y="24"/>
                </a:cubicBezTo>
                <a:cubicBezTo>
                  <a:pt x="36" y="27"/>
                  <a:pt x="37" y="29"/>
                  <a:pt x="37" y="32"/>
                </a:cubicBezTo>
                <a:cubicBezTo>
                  <a:pt x="37" y="92"/>
                  <a:pt x="37" y="92"/>
                  <a:pt x="3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lnTo>
                  <a:pt x="47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Oval 78">
            <a:extLst>
              <a:ext uri="{FF2B5EF4-FFF2-40B4-BE49-F238E27FC236}">
                <a16:creationId xmlns:a16="http://schemas.microsoft.com/office/drawing/2014/main" id="{4ABCD43E-4426-408C-9578-CD49206F6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938" y="5780278"/>
            <a:ext cx="337946" cy="34608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Freeform 79">
            <a:extLst>
              <a:ext uri="{FF2B5EF4-FFF2-40B4-BE49-F238E27FC236}">
                <a16:creationId xmlns:a16="http://schemas.microsoft.com/office/drawing/2014/main" id="{FF97763D-3813-4FDF-843B-FEA9DB9EA7B3}"/>
              </a:ext>
            </a:extLst>
          </p:cNvPr>
          <p:cNvSpPr>
            <a:spLocks/>
          </p:cNvSpPr>
          <p:nvPr/>
        </p:nvSpPr>
        <p:spPr bwMode="auto">
          <a:xfrm>
            <a:off x="5283069" y="5740346"/>
            <a:ext cx="425683" cy="430937"/>
          </a:xfrm>
          <a:custGeom>
            <a:avLst/>
            <a:gdLst>
              <a:gd name="T0" fmla="*/ 10 w 97"/>
              <a:gd name="T1" fmla="*/ 48 h 96"/>
              <a:gd name="T2" fmla="*/ 20 w 97"/>
              <a:gd name="T3" fmla="*/ 48 h 96"/>
              <a:gd name="T4" fmla="*/ 28 w 97"/>
              <a:gd name="T5" fmla="*/ 28 h 96"/>
              <a:gd name="T6" fmla="*/ 48 w 97"/>
              <a:gd name="T7" fmla="*/ 19 h 96"/>
              <a:gd name="T8" fmla="*/ 69 w 97"/>
              <a:gd name="T9" fmla="*/ 28 h 96"/>
              <a:gd name="T10" fmla="*/ 77 w 97"/>
              <a:gd name="T11" fmla="*/ 48 h 96"/>
              <a:gd name="T12" fmla="*/ 69 w 97"/>
              <a:gd name="T13" fmla="*/ 68 h 96"/>
              <a:gd name="T14" fmla="*/ 48 w 97"/>
              <a:gd name="T15" fmla="*/ 76 h 96"/>
              <a:gd name="T16" fmla="*/ 28 w 97"/>
              <a:gd name="T17" fmla="*/ 68 h 96"/>
              <a:gd name="T18" fmla="*/ 20 w 97"/>
              <a:gd name="T19" fmla="*/ 48 h 96"/>
              <a:gd name="T20" fmla="*/ 10 w 97"/>
              <a:gd name="T21" fmla="*/ 48 h 96"/>
              <a:gd name="T22" fmla="*/ 0 w 97"/>
              <a:gd name="T23" fmla="*/ 48 h 96"/>
              <a:gd name="T24" fmla="*/ 48 w 97"/>
              <a:gd name="T25" fmla="*/ 96 h 96"/>
              <a:gd name="T26" fmla="*/ 97 w 97"/>
              <a:gd name="T27" fmla="*/ 48 h 96"/>
              <a:gd name="T28" fmla="*/ 48 w 97"/>
              <a:gd name="T29" fmla="*/ 0 h 96"/>
              <a:gd name="T30" fmla="*/ 0 w 97"/>
              <a:gd name="T31" fmla="*/ 48 h 96"/>
              <a:gd name="T32" fmla="*/ 10 w 97"/>
              <a:gd name="T3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96">
                <a:moveTo>
                  <a:pt x="10" y="48"/>
                </a:moveTo>
                <a:cubicBezTo>
                  <a:pt x="20" y="48"/>
                  <a:pt x="20" y="48"/>
                  <a:pt x="20" y="48"/>
                </a:cubicBezTo>
                <a:cubicBezTo>
                  <a:pt x="20" y="40"/>
                  <a:pt x="23" y="33"/>
                  <a:pt x="28" y="28"/>
                </a:cubicBezTo>
                <a:cubicBezTo>
                  <a:pt x="34" y="22"/>
                  <a:pt x="41" y="19"/>
                  <a:pt x="48" y="19"/>
                </a:cubicBezTo>
                <a:cubicBezTo>
                  <a:pt x="56" y="19"/>
                  <a:pt x="63" y="22"/>
                  <a:pt x="69" y="28"/>
                </a:cubicBezTo>
                <a:cubicBezTo>
                  <a:pt x="74" y="33"/>
                  <a:pt x="77" y="40"/>
                  <a:pt x="77" y="48"/>
                </a:cubicBezTo>
                <a:cubicBezTo>
                  <a:pt x="77" y="56"/>
                  <a:pt x="74" y="63"/>
                  <a:pt x="69" y="68"/>
                </a:cubicBezTo>
                <a:cubicBezTo>
                  <a:pt x="63" y="73"/>
                  <a:pt x="56" y="76"/>
                  <a:pt x="48" y="76"/>
                </a:cubicBezTo>
                <a:cubicBezTo>
                  <a:pt x="41" y="76"/>
                  <a:pt x="34" y="73"/>
                  <a:pt x="28" y="68"/>
                </a:cubicBezTo>
                <a:cubicBezTo>
                  <a:pt x="23" y="63"/>
                  <a:pt x="20" y="56"/>
                  <a:pt x="2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7" y="74"/>
                  <a:pt x="97" y="48"/>
                </a:cubicBezTo>
                <a:cubicBezTo>
                  <a:pt x="97" y="21"/>
                  <a:pt x="75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lnTo>
                  <a:pt x="10" y="48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Rectangle 80">
            <a:extLst>
              <a:ext uri="{FF2B5EF4-FFF2-40B4-BE49-F238E27FC236}">
                <a16:creationId xmlns:a16="http://schemas.microsoft.com/office/drawing/2014/main" id="{4F84D902-1234-4037-8D51-2692BCF63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187" y="6377600"/>
            <a:ext cx="329823" cy="445911"/>
          </a:xfrm>
          <a:prstGeom prst="rect">
            <a:avLst/>
          </a:prstGeom>
          <a:solidFill>
            <a:srgbClr val="8E50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Freeform 81">
            <a:extLst>
              <a:ext uri="{FF2B5EF4-FFF2-40B4-BE49-F238E27FC236}">
                <a16:creationId xmlns:a16="http://schemas.microsoft.com/office/drawing/2014/main" id="{02F3F8FF-4DBE-446A-B75C-A2B1FB337FE6}"/>
              </a:ext>
            </a:extLst>
          </p:cNvPr>
          <p:cNvSpPr>
            <a:spLocks/>
          </p:cNvSpPr>
          <p:nvPr/>
        </p:nvSpPr>
        <p:spPr bwMode="auto">
          <a:xfrm>
            <a:off x="6301784" y="5735603"/>
            <a:ext cx="508545" cy="866864"/>
          </a:xfrm>
          <a:custGeom>
            <a:avLst/>
            <a:gdLst>
              <a:gd name="T0" fmla="*/ 313 w 313"/>
              <a:gd name="T1" fmla="*/ 521 h 521"/>
              <a:gd name="T2" fmla="*/ 156 w 313"/>
              <a:gd name="T3" fmla="*/ 0 h 521"/>
              <a:gd name="T4" fmla="*/ 0 w 313"/>
              <a:gd name="T5" fmla="*/ 521 h 521"/>
              <a:gd name="T6" fmla="*/ 313 w 313"/>
              <a:gd name="T7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" h="521">
                <a:moveTo>
                  <a:pt x="313" y="521"/>
                </a:moveTo>
                <a:lnTo>
                  <a:pt x="156" y="0"/>
                </a:lnTo>
                <a:lnTo>
                  <a:pt x="0" y="521"/>
                </a:lnTo>
                <a:lnTo>
                  <a:pt x="313" y="521"/>
                </a:ln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82">
            <a:extLst>
              <a:ext uri="{FF2B5EF4-FFF2-40B4-BE49-F238E27FC236}">
                <a16:creationId xmlns:a16="http://schemas.microsoft.com/office/drawing/2014/main" id="{01643565-7858-4E49-9DCE-5591147EC09B}"/>
              </a:ext>
            </a:extLst>
          </p:cNvPr>
          <p:cNvSpPr>
            <a:spLocks/>
          </p:cNvSpPr>
          <p:nvPr/>
        </p:nvSpPr>
        <p:spPr bwMode="auto">
          <a:xfrm>
            <a:off x="6503252" y="6108304"/>
            <a:ext cx="110483" cy="705471"/>
          </a:xfrm>
          <a:custGeom>
            <a:avLst/>
            <a:gdLst>
              <a:gd name="T0" fmla="*/ 68 w 68"/>
              <a:gd name="T1" fmla="*/ 424 h 424"/>
              <a:gd name="T2" fmla="*/ 32 w 68"/>
              <a:gd name="T3" fmla="*/ 0 h 424"/>
              <a:gd name="T4" fmla="*/ 0 w 68"/>
              <a:gd name="T5" fmla="*/ 424 h 424"/>
              <a:gd name="T6" fmla="*/ 68 w 68"/>
              <a:gd name="T7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424">
                <a:moveTo>
                  <a:pt x="68" y="424"/>
                </a:moveTo>
                <a:lnTo>
                  <a:pt x="32" y="0"/>
                </a:lnTo>
                <a:lnTo>
                  <a:pt x="0" y="424"/>
                </a:lnTo>
                <a:lnTo>
                  <a:pt x="68" y="424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2" name="131">
            <a:extLst>
              <a:ext uri="{FF2B5EF4-FFF2-40B4-BE49-F238E27FC236}">
                <a16:creationId xmlns:a16="http://schemas.microsoft.com/office/drawing/2014/main" id="{A70D3CAA-FBCB-47F6-831F-EDE7523E6304}"/>
              </a:ext>
            </a:extLst>
          </p:cNvPr>
          <p:cNvGrpSpPr/>
          <p:nvPr/>
        </p:nvGrpSpPr>
        <p:grpSpPr>
          <a:xfrm>
            <a:off x="416966" y="5270588"/>
            <a:ext cx="510169" cy="1374007"/>
            <a:chOff x="395288" y="5237478"/>
            <a:chExt cx="498475" cy="1310960"/>
          </a:xfrm>
        </p:grpSpPr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7294E187-3FD6-4946-B52A-2B66E4D67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5237478"/>
              <a:ext cx="498475" cy="827088"/>
            </a:xfrm>
            <a:custGeom>
              <a:avLst/>
              <a:gdLst>
                <a:gd name="T0" fmla="*/ 314 w 314"/>
                <a:gd name="T1" fmla="*/ 521 h 521"/>
                <a:gd name="T2" fmla="*/ 157 w 314"/>
                <a:gd name="T3" fmla="*/ 0 h 521"/>
                <a:gd name="T4" fmla="*/ 0 w 314"/>
                <a:gd name="T5" fmla="*/ 521 h 521"/>
                <a:gd name="T6" fmla="*/ 314 w 314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521">
                  <a:moveTo>
                    <a:pt x="314" y="521"/>
                  </a:moveTo>
                  <a:lnTo>
                    <a:pt x="157" y="0"/>
                  </a:lnTo>
                  <a:lnTo>
                    <a:pt x="0" y="521"/>
                  </a:lnTo>
                  <a:lnTo>
                    <a:pt x="314" y="521"/>
                  </a:lnTo>
                  <a:close/>
                </a:path>
              </a:pathLst>
            </a:custGeom>
            <a:solidFill>
              <a:srgbClr val="F59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84">
              <a:extLst>
                <a:ext uri="{FF2B5EF4-FFF2-40B4-BE49-F238E27FC236}">
                  <a16:creationId xmlns:a16="http://schemas.microsoft.com/office/drawing/2014/main" id="{7B79D50A-3118-4C7C-BC52-C07F19F80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" y="5875338"/>
              <a:ext cx="106363" cy="673100"/>
            </a:xfrm>
            <a:custGeom>
              <a:avLst/>
              <a:gdLst>
                <a:gd name="T0" fmla="*/ 67 w 67"/>
                <a:gd name="T1" fmla="*/ 424 h 424"/>
                <a:gd name="T2" fmla="*/ 32 w 67"/>
                <a:gd name="T3" fmla="*/ 0 h 424"/>
                <a:gd name="T4" fmla="*/ 0 w 67"/>
                <a:gd name="T5" fmla="*/ 424 h 424"/>
                <a:gd name="T6" fmla="*/ 67 w 67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24">
                  <a:moveTo>
                    <a:pt x="67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7" y="424"/>
                  </a:lnTo>
                  <a:close/>
                </a:path>
              </a:pathLst>
            </a:cu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5" name="Freeform 85">
            <a:extLst>
              <a:ext uri="{FF2B5EF4-FFF2-40B4-BE49-F238E27FC236}">
                <a16:creationId xmlns:a16="http://schemas.microsoft.com/office/drawing/2014/main" id="{732726D1-8809-40D4-8916-441E963D1729}"/>
              </a:ext>
            </a:extLst>
          </p:cNvPr>
          <p:cNvSpPr>
            <a:spLocks/>
          </p:cNvSpPr>
          <p:nvPr/>
        </p:nvSpPr>
        <p:spPr bwMode="auto">
          <a:xfrm>
            <a:off x="681798" y="5266930"/>
            <a:ext cx="913105" cy="935082"/>
          </a:xfrm>
          <a:custGeom>
            <a:avLst/>
            <a:gdLst>
              <a:gd name="T0" fmla="*/ 152 w 208"/>
              <a:gd name="T1" fmla="*/ 68 h 208"/>
              <a:gd name="T2" fmla="*/ 105 w 208"/>
              <a:gd name="T3" fmla="*/ 0 h 208"/>
              <a:gd name="T4" fmla="*/ 58 w 208"/>
              <a:gd name="T5" fmla="*/ 68 h 208"/>
              <a:gd name="T6" fmla="*/ 104 w 208"/>
              <a:gd name="T7" fmla="*/ 208 h 208"/>
              <a:gd name="T8" fmla="*/ 104 w 208"/>
              <a:gd name="T9" fmla="*/ 208 h 208"/>
              <a:gd name="T10" fmla="*/ 104 w 208"/>
              <a:gd name="T11" fmla="*/ 208 h 208"/>
              <a:gd name="T12" fmla="*/ 104 w 208"/>
              <a:gd name="T13" fmla="*/ 208 h 208"/>
              <a:gd name="T14" fmla="*/ 104 w 208"/>
              <a:gd name="T15" fmla="*/ 208 h 208"/>
              <a:gd name="T16" fmla="*/ 152 w 208"/>
              <a:gd name="T17" fmla="*/ 6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FFE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Freeform 86">
            <a:extLst>
              <a:ext uri="{FF2B5EF4-FFF2-40B4-BE49-F238E27FC236}">
                <a16:creationId xmlns:a16="http://schemas.microsoft.com/office/drawing/2014/main" id="{2E74E228-D040-4DD5-A220-33E8A6AEB0DD}"/>
              </a:ext>
            </a:extLst>
          </p:cNvPr>
          <p:cNvSpPr>
            <a:spLocks/>
          </p:cNvSpPr>
          <p:nvPr/>
        </p:nvSpPr>
        <p:spPr bwMode="auto">
          <a:xfrm>
            <a:off x="948256" y="5739462"/>
            <a:ext cx="396437" cy="925098"/>
          </a:xfrm>
          <a:custGeom>
            <a:avLst/>
            <a:gdLst>
              <a:gd name="T0" fmla="*/ 244 w 244"/>
              <a:gd name="T1" fmla="*/ 97 h 556"/>
              <a:gd name="T2" fmla="*/ 138 w 244"/>
              <a:gd name="T3" fmla="*/ 159 h 556"/>
              <a:gd name="T4" fmla="*/ 122 w 244"/>
              <a:gd name="T5" fmla="*/ 0 h 556"/>
              <a:gd name="T6" fmla="*/ 106 w 244"/>
              <a:gd name="T7" fmla="*/ 159 h 556"/>
              <a:gd name="T8" fmla="*/ 0 w 244"/>
              <a:gd name="T9" fmla="*/ 97 h 556"/>
              <a:gd name="T10" fmla="*/ 98 w 244"/>
              <a:gd name="T11" fmla="*/ 210 h 556"/>
              <a:gd name="T12" fmla="*/ 100 w 244"/>
              <a:gd name="T13" fmla="*/ 556 h 556"/>
              <a:gd name="T14" fmla="*/ 152 w 244"/>
              <a:gd name="T15" fmla="*/ 556 h 556"/>
              <a:gd name="T16" fmla="*/ 146 w 244"/>
              <a:gd name="T17" fmla="*/ 210 h 556"/>
              <a:gd name="T18" fmla="*/ 244 w 244"/>
              <a:gd name="T19" fmla="*/ 97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556">
                <a:moveTo>
                  <a:pt x="244" y="97"/>
                </a:moveTo>
                <a:lnTo>
                  <a:pt x="138" y="159"/>
                </a:lnTo>
                <a:lnTo>
                  <a:pt x="122" y="0"/>
                </a:lnTo>
                <a:lnTo>
                  <a:pt x="106" y="159"/>
                </a:lnTo>
                <a:lnTo>
                  <a:pt x="0" y="97"/>
                </a:lnTo>
                <a:lnTo>
                  <a:pt x="98" y="210"/>
                </a:lnTo>
                <a:lnTo>
                  <a:pt x="100" y="556"/>
                </a:lnTo>
                <a:lnTo>
                  <a:pt x="152" y="556"/>
                </a:lnTo>
                <a:lnTo>
                  <a:pt x="146" y="210"/>
                </a:lnTo>
                <a:lnTo>
                  <a:pt x="244" y="97"/>
                </a:lnTo>
                <a:close/>
              </a:path>
            </a:pathLst>
          </a:custGeom>
          <a:solidFill>
            <a:srgbClr val="C56D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7" name="3">
            <a:extLst>
              <a:ext uri="{FF2B5EF4-FFF2-40B4-BE49-F238E27FC236}">
                <a16:creationId xmlns:a16="http://schemas.microsoft.com/office/drawing/2014/main" id="{292951CF-35B5-4CEF-B7EC-094F8AA5F02A}"/>
              </a:ext>
            </a:extLst>
          </p:cNvPr>
          <p:cNvGrpSpPr/>
          <p:nvPr/>
        </p:nvGrpSpPr>
        <p:grpSpPr>
          <a:xfrm>
            <a:off x="7512816" y="6166859"/>
            <a:ext cx="1998433" cy="642245"/>
            <a:chOff x="9097965" y="5892536"/>
            <a:chExt cx="1998433" cy="642245"/>
          </a:xfrm>
        </p:grpSpPr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5E4E4EE6-B12B-40B2-A7DA-686B22E30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8452" y="6458244"/>
              <a:ext cx="3249" cy="76537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DAA64041-86C0-4821-97AE-4DD078E6F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5" y="5999022"/>
              <a:ext cx="1119448" cy="43592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39">
              <a:extLst>
                <a:ext uri="{FF2B5EF4-FFF2-40B4-BE49-F238E27FC236}">
                  <a16:creationId xmlns:a16="http://schemas.microsoft.com/office/drawing/2014/main" id="{1A39DC87-025C-4AF8-BB5B-EC5932F61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126" y="6035627"/>
              <a:ext cx="557287" cy="399323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40">
              <a:extLst>
                <a:ext uri="{FF2B5EF4-FFF2-40B4-BE49-F238E27FC236}">
                  <a16:creationId xmlns:a16="http://schemas.microsoft.com/office/drawing/2014/main" id="{D769A879-B2D5-4AF3-AB65-D58C12C6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435" y="6246935"/>
              <a:ext cx="123480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41">
              <a:extLst>
                <a:ext uri="{FF2B5EF4-FFF2-40B4-BE49-F238E27FC236}">
                  <a16:creationId xmlns:a16="http://schemas.microsoft.com/office/drawing/2014/main" id="{775EF8C0-C54F-42A7-99CD-72C94741C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780" y="6093861"/>
              <a:ext cx="141353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42">
              <a:extLst>
                <a:ext uri="{FF2B5EF4-FFF2-40B4-BE49-F238E27FC236}">
                  <a16:creationId xmlns:a16="http://schemas.microsoft.com/office/drawing/2014/main" id="{1CFB4B6A-0B9E-426B-AE5D-80184C124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396" y="6260246"/>
              <a:ext cx="139728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43">
              <a:extLst>
                <a:ext uri="{FF2B5EF4-FFF2-40B4-BE49-F238E27FC236}">
                  <a16:creationId xmlns:a16="http://schemas.microsoft.com/office/drawing/2014/main" id="{E802F8D8-3845-4521-9C6C-0C3BC53B9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6741" y="6143776"/>
              <a:ext cx="121856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44">
              <a:extLst>
                <a:ext uri="{FF2B5EF4-FFF2-40B4-BE49-F238E27FC236}">
                  <a16:creationId xmlns:a16="http://schemas.microsoft.com/office/drawing/2014/main" id="{C548579C-0B93-4922-B7E3-6D617FA59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469" y="6268565"/>
              <a:ext cx="123480" cy="99831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Rectangle 87">
              <a:extLst>
                <a:ext uri="{FF2B5EF4-FFF2-40B4-BE49-F238E27FC236}">
                  <a16:creationId xmlns:a16="http://schemas.microsoft.com/office/drawing/2014/main" id="{968BC2DE-385C-4AEE-A7BD-454AAAC25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2918" y="5892536"/>
              <a:ext cx="123480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88">
              <a:extLst>
                <a:ext uri="{FF2B5EF4-FFF2-40B4-BE49-F238E27FC236}">
                  <a16:creationId xmlns:a16="http://schemas.microsoft.com/office/drawing/2014/main" id="{F9F69635-27AA-4314-8176-35950349D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18" y="5892536"/>
              <a:ext cx="123480" cy="539086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Rectangle 89">
              <a:extLst>
                <a:ext uri="{FF2B5EF4-FFF2-40B4-BE49-F238E27FC236}">
                  <a16:creationId xmlns:a16="http://schemas.microsoft.com/office/drawing/2014/main" id="{2ED6EFCC-F9E7-4162-B380-0ED9D0C42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771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90">
              <a:extLst>
                <a:ext uri="{FF2B5EF4-FFF2-40B4-BE49-F238E27FC236}">
                  <a16:creationId xmlns:a16="http://schemas.microsoft.com/office/drawing/2014/main" id="{985025A3-6CF8-46A2-8ADE-12EC238C9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771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Rectangle 91">
              <a:extLst>
                <a:ext uri="{FF2B5EF4-FFF2-40B4-BE49-F238E27FC236}">
                  <a16:creationId xmlns:a16="http://schemas.microsoft.com/office/drawing/2014/main" id="{7356BF60-BECB-427F-BFFC-8201AB4CC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663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92">
              <a:extLst>
                <a:ext uri="{FF2B5EF4-FFF2-40B4-BE49-F238E27FC236}">
                  <a16:creationId xmlns:a16="http://schemas.microsoft.com/office/drawing/2014/main" id="{4612C136-18C4-43AE-8C32-C36C849AC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63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Rectangle 93">
              <a:extLst>
                <a:ext uri="{FF2B5EF4-FFF2-40B4-BE49-F238E27FC236}">
                  <a16:creationId xmlns:a16="http://schemas.microsoft.com/office/drawing/2014/main" id="{9ACB1D9B-89CB-404E-8BF1-CA43F6D34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686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94">
              <a:extLst>
                <a:ext uri="{FF2B5EF4-FFF2-40B4-BE49-F238E27FC236}">
                  <a16:creationId xmlns:a16="http://schemas.microsoft.com/office/drawing/2014/main" id="{526E7818-FDFF-41A1-B613-AB75AB133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7686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Rectangle 95">
              <a:extLst>
                <a:ext uri="{FF2B5EF4-FFF2-40B4-BE49-F238E27FC236}">
                  <a16:creationId xmlns:a16="http://schemas.microsoft.com/office/drawing/2014/main" id="{8C70849E-88D6-428D-90C3-640ACABB9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9677" y="6088870"/>
              <a:ext cx="878986" cy="163057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96">
              <a:extLst>
                <a:ext uri="{FF2B5EF4-FFF2-40B4-BE49-F238E27FC236}">
                  <a16:creationId xmlns:a16="http://schemas.microsoft.com/office/drawing/2014/main" id="{9E06D022-CE2E-4536-BBDB-50C4D8F77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677" y="6088870"/>
              <a:ext cx="878986" cy="163057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6" name="5">
            <a:extLst>
              <a:ext uri="{FF2B5EF4-FFF2-40B4-BE49-F238E27FC236}">
                <a16:creationId xmlns:a16="http://schemas.microsoft.com/office/drawing/2014/main" id="{F23A6F16-968F-42EE-80EE-CDC4FD5E5033}"/>
              </a:ext>
            </a:extLst>
          </p:cNvPr>
          <p:cNvGrpSpPr/>
          <p:nvPr/>
        </p:nvGrpSpPr>
        <p:grpSpPr>
          <a:xfrm rot="1508151">
            <a:off x="1418618" y="3654949"/>
            <a:ext cx="1392404" cy="768697"/>
            <a:chOff x="6928934" y="5676236"/>
            <a:chExt cx="1392404" cy="768697"/>
          </a:xfrm>
        </p:grpSpPr>
        <p:sp>
          <p:nvSpPr>
            <p:cNvPr id="87" name="Freeform 97">
              <a:extLst>
                <a:ext uri="{FF2B5EF4-FFF2-40B4-BE49-F238E27FC236}">
                  <a16:creationId xmlns:a16="http://schemas.microsoft.com/office/drawing/2014/main" id="{68273974-659E-4E3B-B06F-BC30FFE08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808" y="5676236"/>
              <a:ext cx="1387530" cy="647237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98">
              <a:extLst>
                <a:ext uri="{FF2B5EF4-FFF2-40B4-BE49-F238E27FC236}">
                  <a16:creationId xmlns:a16="http://schemas.microsoft.com/office/drawing/2014/main" id="{93448512-3F50-42AD-B225-BA5867ED7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934" y="6040618"/>
              <a:ext cx="79613" cy="188015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99">
              <a:extLst>
                <a:ext uri="{FF2B5EF4-FFF2-40B4-BE49-F238E27FC236}">
                  <a16:creationId xmlns:a16="http://schemas.microsoft.com/office/drawing/2014/main" id="{67682365-1670-4C71-83F1-6BB4D6A63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235" y="5774403"/>
              <a:ext cx="544289" cy="163057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Oval 100">
              <a:extLst>
                <a:ext uri="{FF2B5EF4-FFF2-40B4-BE49-F238E27FC236}">
                  <a16:creationId xmlns:a16="http://schemas.microsoft.com/office/drawing/2014/main" id="{BE7FDE45-4148-4BA9-BB14-89CC54959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050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Oval 101">
              <a:extLst>
                <a:ext uri="{FF2B5EF4-FFF2-40B4-BE49-F238E27FC236}">
                  <a16:creationId xmlns:a16="http://schemas.microsoft.com/office/drawing/2014/main" id="{8696C7A4-32BF-4FC4-8A1E-B9AE491DA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88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Oval 102">
              <a:extLst>
                <a:ext uri="{FF2B5EF4-FFF2-40B4-BE49-F238E27FC236}">
                  <a16:creationId xmlns:a16="http://schemas.microsoft.com/office/drawing/2014/main" id="{9EA6BEAD-CBD4-4E80-9E18-11C6DA599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1891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Oval 103">
              <a:extLst>
                <a:ext uri="{FF2B5EF4-FFF2-40B4-BE49-F238E27FC236}">
                  <a16:creationId xmlns:a16="http://schemas.microsoft.com/office/drawing/2014/main" id="{9BB65D9A-9F50-4719-8AA3-848B1D3C8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6629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4" name="Freeform 105">
            <a:extLst>
              <a:ext uri="{FF2B5EF4-FFF2-40B4-BE49-F238E27FC236}">
                <a16:creationId xmlns:a16="http://schemas.microsoft.com/office/drawing/2014/main" id="{B880328C-33C3-402A-AD0B-4AE392CE39CC}"/>
              </a:ext>
            </a:extLst>
          </p:cNvPr>
          <p:cNvSpPr>
            <a:spLocks/>
          </p:cNvSpPr>
          <p:nvPr/>
        </p:nvSpPr>
        <p:spPr bwMode="auto">
          <a:xfrm>
            <a:off x="6717718" y="5113644"/>
            <a:ext cx="360693" cy="193006"/>
          </a:xfrm>
          <a:custGeom>
            <a:avLst/>
            <a:gdLst>
              <a:gd name="T0" fmla="*/ 45 w 82"/>
              <a:gd name="T1" fmla="*/ 26 h 43"/>
              <a:gd name="T2" fmla="*/ 19 w 82"/>
              <a:gd name="T3" fmla="*/ 3 h 43"/>
              <a:gd name="T4" fmla="*/ 43 w 82"/>
              <a:gd name="T5" fmla="*/ 41 h 43"/>
              <a:gd name="T6" fmla="*/ 45 w 82"/>
              <a:gd name="T7" fmla="*/ 2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43">
                <a:moveTo>
                  <a:pt x="45" y="26"/>
                </a:moveTo>
                <a:cubicBezTo>
                  <a:pt x="45" y="26"/>
                  <a:pt x="37" y="0"/>
                  <a:pt x="19" y="3"/>
                </a:cubicBezTo>
                <a:cubicBezTo>
                  <a:pt x="0" y="7"/>
                  <a:pt x="5" y="40"/>
                  <a:pt x="43" y="41"/>
                </a:cubicBezTo>
                <a:cubicBezTo>
                  <a:pt x="82" y="43"/>
                  <a:pt x="45" y="26"/>
                  <a:pt x="45" y="2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Freeform 106">
            <a:extLst>
              <a:ext uri="{FF2B5EF4-FFF2-40B4-BE49-F238E27FC236}">
                <a16:creationId xmlns:a16="http://schemas.microsoft.com/office/drawing/2014/main" id="{268FF9D4-C5E4-4D03-B555-54F29C7FF473}"/>
              </a:ext>
            </a:extLst>
          </p:cNvPr>
          <p:cNvSpPr>
            <a:spLocks/>
          </p:cNvSpPr>
          <p:nvPr/>
        </p:nvSpPr>
        <p:spPr bwMode="auto">
          <a:xfrm>
            <a:off x="6683598" y="5258399"/>
            <a:ext cx="389938" cy="211309"/>
          </a:xfrm>
          <a:custGeom>
            <a:avLst/>
            <a:gdLst>
              <a:gd name="T0" fmla="*/ 49 w 89"/>
              <a:gd name="T1" fmla="*/ 24 h 47"/>
              <a:gd name="T2" fmla="*/ 18 w 89"/>
              <a:gd name="T3" fmla="*/ 39 h 47"/>
              <a:gd name="T4" fmla="*/ 51 w 89"/>
              <a:gd name="T5" fmla="*/ 9 h 47"/>
              <a:gd name="T6" fmla="*/ 49 w 89"/>
              <a:gd name="T7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47">
                <a:moveTo>
                  <a:pt x="49" y="24"/>
                </a:moveTo>
                <a:cubicBezTo>
                  <a:pt x="49" y="24"/>
                  <a:pt x="35" y="47"/>
                  <a:pt x="18" y="39"/>
                </a:cubicBezTo>
                <a:cubicBezTo>
                  <a:pt x="0" y="31"/>
                  <a:pt x="14" y="0"/>
                  <a:pt x="51" y="9"/>
                </a:cubicBezTo>
                <a:cubicBezTo>
                  <a:pt x="89" y="18"/>
                  <a:pt x="49" y="24"/>
                  <a:pt x="49" y="24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Freeform 107">
            <a:extLst>
              <a:ext uri="{FF2B5EF4-FFF2-40B4-BE49-F238E27FC236}">
                <a16:creationId xmlns:a16="http://schemas.microsoft.com/office/drawing/2014/main" id="{B6F58D8A-FE1E-4CE2-B639-673D79E539D5}"/>
              </a:ext>
            </a:extLst>
          </p:cNvPr>
          <p:cNvSpPr>
            <a:spLocks/>
          </p:cNvSpPr>
          <p:nvPr/>
        </p:nvSpPr>
        <p:spPr bwMode="auto">
          <a:xfrm>
            <a:off x="6789206" y="5140266"/>
            <a:ext cx="394813" cy="221292"/>
          </a:xfrm>
          <a:custGeom>
            <a:avLst/>
            <a:gdLst>
              <a:gd name="T0" fmla="*/ 41 w 90"/>
              <a:gd name="T1" fmla="*/ 22 h 49"/>
              <a:gd name="T2" fmla="*/ 73 w 90"/>
              <a:gd name="T3" fmla="*/ 9 h 49"/>
              <a:gd name="T4" fmla="*/ 37 w 90"/>
              <a:gd name="T5" fmla="*/ 37 h 49"/>
              <a:gd name="T6" fmla="*/ 41 w 90"/>
              <a:gd name="T7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9">
                <a:moveTo>
                  <a:pt x="41" y="22"/>
                </a:moveTo>
                <a:cubicBezTo>
                  <a:pt x="41" y="22"/>
                  <a:pt x="57" y="0"/>
                  <a:pt x="73" y="9"/>
                </a:cubicBezTo>
                <a:cubicBezTo>
                  <a:pt x="90" y="19"/>
                  <a:pt x="74" y="49"/>
                  <a:pt x="37" y="37"/>
                </a:cubicBezTo>
                <a:cubicBezTo>
                  <a:pt x="0" y="26"/>
                  <a:pt x="41" y="22"/>
                  <a:pt x="41" y="2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Freeform 108">
            <a:extLst>
              <a:ext uri="{FF2B5EF4-FFF2-40B4-BE49-F238E27FC236}">
                <a16:creationId xmlns:a16="http://schemas.microsoft.com/office/drawing/2014/main" id="{7B170118-CCD8-43F4-A322-F6BE8AFC6610}"/>
              </a:ext>
            </a:extLst>
          </p:cNvPr>
          <p:cNvSpPr>
            <a:spLocks/>
          </p:cNvSpPr>
          <p:nvPr/>
        </p:nvSpPr>
        <p:spPr bwMode="auto">
          <a:xfrm>
            <a:off x="6784332" y="5290012"/>
            <a:ext cx="346071" cy="201326"/>
          </a:xfrm>
          <a:custGeom>
            <a:avLst/>
            <a:gdLst>
              <a:gd name="T0" fmla="*/ 36 w 79"/>
              <a:gd name="T1" fmla="*/ 19 h 45"/>
              <a:gd name="T2" fmla="*/ 61 w 79"/>
              <a:gd name="T3" fmla="*/ 43 h 45"/>
              <a:gd name="T4" fmla="*/ 38 w 79"/>
              <a:gd name="T5" fmla="*/ 4 h 45"/>
              <a:gd name="T6" fmla="*/ 36 w 79"/>
              <a:gd name="T7" fmla="*/ 1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5">
                <a:moveTo>
                  <a:pt x="36" y="19"/>
                </a:moveTo>
                <a:cubicBezTo>
                  <a:pt x="36" y="19"/>
                  <a:pt x="42" y="45"/>
                  <a:pt x="61" y="43"/>
                </a:cubicBezTo>
                <a:cubicBezTo>
                  <a:pt x="79" y="41"/>
                  <a:pt x="77" y="8"/>
                  <a:pt x="38" y="4"/>
                </a:cubicBezTo>
                <a:cubicBezTo>
                  <a:pt x="0" y="0"/>
                  <a:pt x="36" y="19"/>
                  <a:pt x="36" y="1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Freeform 109">
            <a:extLst>
              <a:ext uri="{FF2B5EF4-FFF2-40B4-BE49-F238E27FC236}">
                <a16:creationId xmlns:a16="http://schemas.microsoft.com/office/drawing/2014/main" id="{F43E5289-C005-4D05-97F4-67DE9C74BF2F}"/>
              </a:ext>
            </a:extLst>
          </p:cNvPr>
          <p:cNvSpPr>
            <a:spLocks/>
          </p:cNvSpPr>
          <p:nvPr/>
        </p:nvSpPr>
        <p:spPr bwMode="auto">
          <a:xfrm>
            <a:off x="6863945" y="5573750"/>
            <a:ext cx="144603" cy="246249"/>
          </a:xfrm>
          <a:custGeom>
            <a:avLst/>
            <a:gdLst>
              <a:gd name="T0" fmla="*/ 31 w 33"/>
              <a:gd name="T1" fmla="*/ 30 h 55"/>
              <a:gd name="T2" fmla="*/ 12 w 33"/>
              <a:gd name="T3" fmla="*/ 54 h 55"/>
              <a:gd name="T4" fmla="*/ 3 w 33"/>
              <a:gd name="T5" fmla="*/ 25 h 55"/>
              <a:gd name="T6" fmla="*/ 21 w 33"/>
              <a:gd name="T7" fmla="*/ 1 h 55"/>
              <a:gd name="T8" fmla="*/ 31 w 33"/>
              <a:gd name="T9" fmla="*/ 3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5">
                <a:moveTo>
                  <a:pt x="31" y="30"/>
                </a:moveTo>
                <a:cubicBezTo>
                  <a:pt x="28" y="44"/>
                  <a:pt x="20" y="55"/>
                  <a:pt x="12" y="54"/>
                </a:cubicBezTo>
                <a:cubicBezTo>
                  <a:pt x="4" y="53"/>
                  <a:pt x="0" y="40"/>
                  <a:pt x="3" y="25"/>
                </a:cubicBezTo>
                <a:cubicBezTo>
                  <a:pt x="5" y="10"/>
                  <a:pt x="13" y="0"/>
                  <a:pt x="21" y="1"/>
                </a:cubicBezTo>
                <a:cubicBezTo>
                  <a:pt x="29" y="2"/>
                  <a:pt x="33" y="15"/>
                  <a:pt x="31" y="30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Freeform 110">
            <a:extLst>
              <a:ext uri="{FF2B5EF4-FFF2-40B4-BE49-F238E27FC236}">
                <a16:creationId xmlns:a16="http://schemas.microsoft.com/office/drawing/2014/main" id="{A438375A-A9EA-42B3-B283-517D83E79A86}"/>
              </a:ext>
            </a:extLst>
          </p:cNvPr>
          <p:cNvSpPr>
            <a:spLocks/>
          </p:cNvSpPr>
          <p:nvPr/>
        </p:nvSpPr>
        <p:spPr bwMode="auto">
          <a:xfrm>
            <a:off x="6880192" y="5618674"/>
            <a:ext cx="118607" cy="66554"/>
          </a:xfrm>
          <a:custGeom>
            <a:avLst/>
            <a:gdLst>
              <a:gd name="T0" fmla="*/ 27 w 27"/>
              <a:gd name="T1" fmla="*/ 15 h 15"/>
              <a:gd name="T2" fmla="*/ 27 w 27"/>
              <a:gd name="T3" fmla="*/ 4 h 15"/>
              <a:gd name="T4" fmla="*/ 4 w 27"/>
              <a:gd name="T5" fmla="*/ 0 h 15"/>
              <a:gd name="T6" fmla="*/ 0 w 27"/>
              <a:gd name="T7" fmla="*/ 10 h 15"/>
              <a:gd name="T8" fmla="*/ 27 w 27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5">
                <a:moveTo>
                  <a:pt x="27" y="15"/>
                </a:moveTo>
                <a:cubicBezTo>
                  <a:pt x="27" y="11"/>
                  <a:pt x="27" y="7"/>
                  <a:pt x="27" y="4"/>
                </a:cubicBezTo>
                <a:cubicBezTo>
                  <a:pt x="4" y="0"/>
                  <a:pt x="4" y="0"/>
                  <a:pt x="4" y="0"/>
                </a:cubicBezTo>
                <a:cubicBezTo>
                  <a:pt x="2" y="3"/>
                  <a:pt x="1" y="6"/>
                  <a:pt x="0" y="10"/>
                </a:cubicBezTo>
                <a:lnTo>
                  <a:pt x="27" y="15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Freeform 111">
            <a:extLst>
              <a:ext uri="{FF2B5EF4-FFF2-40B4-BE49-F238E27FC236}">
                <a16:creationId xmlns:a16="http://schemas.microsoft.com/office/drawing/2014/main" id="{9E87A190-B365-453E-A01D-A80A99BD9C86}"/>
              </a:ext>
            </a:extLst>
          </p:cNvPr>
          <p:cNvSpPr>
            <a:spLocks/>
          </p:cNvSpPr>
          <p:nvPr/>
        </p:nvSpPr>
        <p:spPr bwMode="auto">
          <a:xfrm>
            <a:off x="6872068" y="5730152"/>
            <a:ext cx="113732" cy="63226"/>
          </a:xfrm>
          <a:custGeom>
            <a:avLst/>
            <a:gdLst>
              <a:gd name="T0" fmla="*/ 20 w 26"/>
              <a:gd name="T1" fmla="*/ 14 h 14"/>
              <a:gd name="T2" fmla="*/ 26 w 26"/>
              <a:gd name="T3" fmla="*/ 5 h 14"/>
              <a:gd name="T4" fmla="*/ 0 w 26"/>
              <a:gd name="T5" fmla="*/ 0 h 14"/>
              <a:gd name="T6" fmla="*/ 2 w 26"/>
              <a:gd name="T7" fmla="*/ 11 h 14"/>
              <a:gd name="T8" fmla="*/ 20 w 26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4">
                <a:moveTo>
                  <a:pt x="20" y="14"/>
                </a:moveTo>
                <a:cubicBezTo>
                  <a:pt x="22" y="12"/>
                  <a:pt x="24" y="9"/>
                  <a:pt x="26" y="5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1" y="8"/>
                  <a:pt x="2" y="11"/>
                </a:cubicBezTo>
                <a:lnTo>
                  <a:pt x="20" y="1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Freeform 112">
            <a:extLst>
              <a:ext uri="{FF2B5EF4-FFF2-40B4-BE49-F238E27FC236}">
                <a16:creationId xmlns:a16="http://schemas.microsoft.com/office/drawing/2014/main" id="{36FE07FD-CDCC-4CB6-A2FC-7157D07C56A3}"/>
              </a:ext>
            </a:extLst>
          </p:cNvPr>
          <p:cNvSpPr>
            <a:spLocks/>
          </p:cNvSpPr>
          <p:nvPr/>
        </p:nvSpPr>
        <p:spPr bwMode="auto">
          <a:xfrm>
            <a:off x="4444702" y="4921734"/>
            <a:ext cx="227464" cy="381021"/>
          </a:xfrm>
          <a:custGeom>
            <a:avLst/>
            <a:gdLst>
              <a:gd name="T0" fmla="*/ 37 w 52"/>
              <a:gd name="T1" fmla="*/ 46 h 85"/>
              <a:gd name="T2" fmla="*/ 37 w 52"/>
              <a:gd name="T3" fmla="*/ 12 h 85"/>
              <a:gd name="T4" fmla="*/ 24 w 52"/>
              <a:gd name="T5" fmla="*/ 55 h 85"/>
              <a:gd name="T6" fmla="*/ 37 w 52"/>
              <a:gd name="T7" fmla="*/ 4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5">
                <a:moveTo>
                  <a:pt x="37" y="46"/>
                </a:moveTo>
                <a:cubicBezTo>
                  <a:pt x="37" y="46"/>
                  <a:pt x="52" y="24"/>
                  <a:pt x="37" y="12"/>
                </a:cubicBezTo>
                <a:cubicBezTo>
                  <a:pt x="22" y="0"/>
                  <a:pt x="0" y="25"/>
                  <a:pt x="24" y="55"/>
                </a:cubicBezTo>
                <a:cubicBezTo>
                  <a:pt x="48" y="85"/>
                  <a:pt x="37" y="46"/>
                  <a:pt x="37" y="4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Freeform 113">
            <a:extLst>
              <a:ext uri="{FF2B5EF4-FFF2-40B4-BE49-F238E27FC236}">
                <a16:creationId xmlns:a16="http://schemas.microsoft.com/office/drawing/2014/main" id="{DC10FA57-17F7-4C44-AC48-3EC28ED478A0}"/>
              </a:ext>
            </a:extLst>
          </p:cNvPr>
          <p:cNvSpPr>
            <a:spLocks/>
          </p:cNvSpPr>
          <p:nvPr/>
        </p:nvSpPr>
        <p:spPr bwMode="auto">
          <a:xfrm>
            <a:off x="4329346" y="5016573"/>
            <a:ext cx="298953" cy="304484"/>
          </a:xfrm>
          <a:custGeom>
            <a:avLst/>
            <a:gdLst>
              <a:gd name="T0" fmla="*/ 37 w 68"/>
              <a:gd name="T1" fmla="*/ 42 h 68"/>
              <a:gd name="T2" fmla="*/ 6 w 68"/>
              <a:gd name="T3" fmla="*/ 28 h 68"/>
              <a:gd name="T4" fmla="*/ 50 w 68"/>
              <a:gd name="T5" fmla="*/ 34 h 68"/>
              <a:gd name="T6" fmla="*/ 37 w 68"/>
              <a:gd name="T7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37" y="42"/>
                </a:moveTo>
                <a:cubicBezTo>
                  <a:pt x="37" y="42"/>
                  <a:pt x="11" y="46"/>
                  <a:pt x="6" y="28"/>
                </a:cubicBezTo>
                <a:cubicBezTo>
                  <a:pt x="0" y="10"/>
                  <a:pt x="33" y="0"/>
                  <a:pt x="50" y="34"/>
                </a:cubicBezTo>
                <a:cubicBezTo>
                  <a:pt x="68" y="68"/>
                  <a:pt x="37" y="42"/>
                  <a:pt x="37" y="4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Freeform 114">
            <a:extLst>
              <a:ext uri="{FF2B5EF4-FFF2-40B4-BE49-F238E27FC236}">
                <a16:creationId xmlns:a16="http://schemas.microsoft.com/office/drawing/2014/main" id="{5B11394A-15B3-4C1C-9C42-4C79406D8455}"/>
              </a:ext>
            </a:extLst>
          </p:cNvPr>
          <p:cNvSpPr>
            <a:spLocks/>
          </p:cNvSpPr>
          <p:nvPr/>
        </p:nvSpPr>
        <p:spPr bwMode="auto">
          <a:xfrm>
            <a:off x="4504818" y="5046523"/>
            <a:ext cx="281081" cy="319458"/>
          </a:xfrm>
          <a:custGeom>
            <a:avLst/>
            <a:gdLst>
              <a:gd name="T0" fmla="*/ 29 w 64"/>
              <a:gd name="T1" fmla="*/ 29 h 71"/>
              <a:gd name="T2" fmla="*/ 60 w 64"/>
              <a:gd name="T3" fmla="*/ 45 h 71"/>
              <a:gd name="T4" fmla="*/ 15 w 64"/>
              <a:gd name="T5" fmla="*/ 36 h 71"/>
              <a:gd name="T6" fmla="*/ 29 w 64"/>
              <a:gd name="T7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71">
                <a:moveTo>
                  <a:pt x="29" y="29"/>
                </a:moveTo>
                <a:cubicBezTo>
                  <a:pt x="29" y="29"/>
                  <a:pt x="56" y="26"/>
                  <a:pt x="60" y="45"/>
                </a:cubicBezTo>
                <a:cubicBezTo>
                  <a:pt x="64" y="64"/>
                  <a:pt x="31" y="71"/>
                  <a:pt x="15" y="36"/>
                </a:cubicBezTo>
                <a:cubicBezTo>
                  <a:pt x="0" y="0"/>
                  <a:pt x="29" y="29"/>
                  <a:pt x="29" y="2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Freeform 115">
            <a:extLst>
              <a:ext uri="{FF2B5EF4-FFF2-40B4-BE49-F238E27FC236}">
                <a16:creationId xmlns:a16="http://schemas.microsoft.com/office/drawing/2014/main" id="{A5D17990-677D-43CC-8193-A50CE5EF35DD}"/>
              </a:ext>
            </a:extLst>
          </p:cNvPr>
          <p:cNvSpPr>
            <a:spLocks/>
          </p:cNvSpPr>
          <p:nvPr/>
        </p:nvSpPr>
        <p:spPr bwMode="auto">
          <a:xfrm>
            <a:off x="4444702" y="5064824"/>
            <a:ext cx="227464" cy="391004"/>
          </a:xfrm>
          <a:custGeom>
            <a:avLst/>
            <a:gdLst>
              <a:gd name="T0" fmla="*/ 17 w 52"/>
              <a:gd name="T1" fmla="*/ 40 h 87"/>
              <a:gd name="T2" fmla="*/ 14 w 52"/>
              <a:gd name="T3" fmla="*/ 74 h 87"/>
              <a:gd name="T4" fmla="*/ 30 w 52"/>
              <a:gd name="T5" fmla="*/ 32 h 87"/>
              <a:gd name="T6" fmla="*/ 17 w 52"/>
              <a:gd name="T7" fmla="*/ 4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7">
                <a:moveTo>
                  <a:pt x="17" y="40"/>
                </a:moveTo>
                <a:cubicBezTo>
                  <a:pt x="17" y="40"/>
                  <a:pt x="0" y="61"/>
                  <a:pt x="14" y="74"/>
                </a:cubicBezTo>
                <a:cubicBezTo>
                  <a:pt x="28" y="87"/>
                  <a:pt x="52" y="64"/>
                  <a:pt x="30" y="32"/>
                </a:cubicBezTo>
                <a:cubicBezTo>
                  <a:pt x="8" y="0"/>
                  <a:pt x="17" y="40"/>
                  <a:pt x="17" y="40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5" name="Freeform 116">
            <a:extLst>
              <a:ext uri="{FF2B5EF4-FFF2-40B4-BE49-F238E27FC236}">
                <a16:creationId xmlns:a16="http://schemas.microsoft.com/office/drawing/2014/main" id="{E4E15A9B-C069-4BDB-9C03-45C070D60420}"/>
              </a:ext>
            </a:extLst>
          </p:cNvPr>
          <p:cNvSpPr>
            <a:spLocks/>
          </p:cNvSpPr>
          <p:nvPr/>
        </p:nvSpPr>
        <p:spPr bwMode="auto">
          <a:xfrm>
            <a:off x="4444702" y="5101429"/>
            <a:ext cx="240462" cy="184687"/>
          </a:xfrm>
          <a:custGeom>
            <a:avLst/>
            <a:gdLst>
              <a:gd name="T0" fmla="*/ 35 w 55"/>
              <a:gd name="T1" fmla="*/ 33 h 41"/>
              <a:gd name="T2" fmla="*/ 4 w 55"/>
              <a:gd name="T3" fmla="*/ 35 h 41"/>
              <a:gd name="T4" fmla="*/ 20 w 55"/>
              <a:gd name="T5" fmla="*/ 9 h 41"/>
              <a:gd name="T6" fmla="*/ 51 w 55"/>
              <a:gd name="T7" fmla="*/ 7 h 41"/>
              <a:gd name="T8" fmla="*/ 35 w 55"/>
              <a:gd name="T9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1">
                <a:moveTo>
                  <a:pt x="35" y="33"/>
                </a:moveTo>
                <a:cubicBezTo>
                  <a:pt x="22" y="40"/>
                  <a:pt x="8" y="41"/>
                  <a:pt x="4" y="35"/>
                </a:cubicBezTo>
                <a:cubicBezTo>
                  <a:pt x="0" y="28"/>
                  <a:pt x="7" y="16"/>
                  <a:pt x="20" y="9"/>
                </a:cubicBezTo>
                <a:cubicBezTo>
                  <a:pt x="33" y="1"/>
                  <a:pt x="46" y="0"/>
                  <a:pt x="51" y="7"/>
                </a:cubicBezTo>
                <a:cubicBezTo>
                  <a:pt x="55" y="13"/>
                  <a:pt x="47" y="25"/>
                  <a:pt x="35" y="33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Freeform 117">
            <a:extLst>
              <a:ext uri="{FF2B5EF4-FFF2-40B4-BE49-F238E27FC236}">
                <a16:creationId xmlns:a16="http://schemas.microsoft.com/office/drawing/2014/main" id="{61C00D8C-B15F-424E-AF7D-C8C17D7514AF}"/>
              </a:ext>
            </a:extLst>
          </p:cNvPr>
          <p:cNvSpPr>
            <a:spLocks/>
          </p:cNvSpPr>
          <p:nvPr/>
        </p:nvSpPr>
        <p:spPr bwMode="auto">
          <a:xfrm>
            <a:off x="4553560" y="5114740"/>
            <a:ext cx="97485" cy="121461"/>
          </a:xfrm>
          <a:custGeom>
            <a:avLst/>
            <a:gdLst>
              <a:gd name="T0" fmla="*/ 14 w 22"/>
              <a:gd name="T1" fmla="*/ 27 h 27"/>
              <a:gd name="T2" fmla="*/ 22 w 22"/>
              <a:gd name="T3" fmla="*/ 20 h 27"/>
              <a:gd name="T4" fmla="*/ 10 w 22"/>
              <a:gd name="T5" fmla="*/ 0 h 27"/>
              <a:gd name="T6" fmla="*/ 0 w 22"/>
              <a:gd name="T7" fmla="*/ 3 h 27"/>
              <a:gd name="T8" fmla="*/ 14 w 22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7">
                <a:moveTo>
                  <a:pt x="14" y="27"/>
                </a:moveTo>
                <a:cubicBezTo>
                  <a:pt x="17" y="25"/>
                  <a:pt x="20" y="22"/>
                  <a:pt x="22" y="2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3" y="2"/>
                  <a:pt x="0" y="3"/>
                </a:cubicBezTo>
                <a:lnTo>
                  <a:pt x="14" y="27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7" name="Freeform 118">
            <a:extLst>
              <a:ext uri="{FF2B5EF4-FFF2-40B4-BE49-F238E27FC236}">
                <a16:creationId xmlns:a16="http://schemas.microsoft.com/office/drawing/2014/main" id="{404E805E-DB20-456E-A7FF-F80B75D9F326}"/>
              </a:ext>
            </a:extLst>
          </p:cNvPr>
          <p:cNvSpPr>
            <a:spLocks/>
          </p:cNvSpPr>
          <p:nvPr/>
        </p:nvSpPr>
        <p:spPr bwMode="auto">
          <a:xfrm>
            <a:off x="4465824" y="5167983"/>
            <a:ext cx="87736" cy="108151"/>
          </a:xfrm>
          <a:custGeom>
            <a:avLst/>
            <a:gdLst>
              <a:gd name="T0" fmla="*/ 10 w 20"/>
              <a:gd name="T1" fmla="*/ 24 h 24"/>
              <a:gd name="T2" fmla="*/ 20 w 20"/>
              <a:gd name="T3" fmla="*/ 22 h 24"/>
              <a:gd name="T4" fmla="*/ 7 w 20"/>
              <a:gd name="T5" fmla="*/ 0 h 24"/>
              <a:gd name="T6" fmla="*/ 0 w 20"/>
              <a:gd name="T7" fmla="*/ 8 h 24"/>
              <a:gd name="T8" fmla="*/ 10 w 20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4">
                <a:moveTo>
                  <a:pt x="10" y="24"/>
                </a:moveTo>
                <a:cubicBezTo>
                  <a:pt x="13" y="24"/>
                  <a:pt x="17" y="23"/>
                  <a:pt x="20" y="22"/>
                </a:cubicBezTo>
                <a:cubicBezTo>
                  <a:pt x="7" y="0"/>
                  <a:pt x="7" y="0"/>
                  <a:pt x="7" y="0"/>
                </a:cubicBezTo>
                <a:cubicBezTo>
                  <a:pt x="4" y="3"/>
                  <a:pt x="2" y="6"/>
                  <a:pt x="0" y="8"/>
                </a:cubicBezTo>
                <a:lnTo>
                  <a:pt x="10" y="2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9" name="130">
            <a:extLst>
              <a:ext uri="{FF2B5EF4-FFF2-40B4-BE49-F238E27FC236}">
                <a16:creationId xmlns:a16="http://schemas.microsoft.com/office/drawing/2014/main" id="{2073E857-6361-4B01-B419-24008EA8EFC3}"/>
              </a:ext>
            </a:extLst>
          </p:cNvPr>
          <p:cNvSpPr txBox="1"/>
          <p:nvPr/>
        </p:nvSpPr>
        <p:spPr>
          <a:xfrm>
            <a:off x="3122162" y="1832765"/>
            <a:ext cx="5734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问藏书房" pitchFamily="2" charset="-122"/>
                <a:cs typeface="阿里巴巴普惠体 2.0 105 Heavy" panose="00020600040101010101" pitchFamily="18" charset="-122"/>
                <a:sym typeface="+mn-lt"/>
              </a:rPr>
              <a:t>HOẠT ĐỘNG TIẾP NỐI</a:t>
            </a:r>
            <a:endParaRPr lang="zh-CN" altLang="en-US" sz="72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问藏书房" pitchFamily="2" charset="-122"/>
              <a:cs typeface="阿里巴巴普惠体 2.0 105 Heavy" panose="00020600040101010101" pitchFamily="18" charset="-122"/>
              <a:sym typeface="+mn-lt"/>
            </a:endParaRPr>
          </a:p>
        </p:txBody>
      </p:sp>
      <p:sp>
        <p:nvSpPr>
          <p:cNvPr id="111" name="147">
            <a:extLst>
              <a:ext uri="{FF2B5EF4-FFF2-40B4-BE49-F238E27FC236}">
                <a16:creationId xmlns:a16="http://schemas.microsoft.com/office/drawing/2014/main" id="{12B55925-A49E-4F6C-BE21-5C036E6055D4}"/>
              </a:ext>
            </a:extLst>
          </p:cNvPr>
          <p:cNvSpPr/>
          <p:nvPr/>
        </p:nvSpPr>
        <p:spPr>
          <a:xfrm>
            <a:off x="2480016" y="1423366"/>
            <a:ext cx="7043774" cy="2899885"/>
          </a:xfrm>
          <a:custGeom>
            <a:avLst/>
            <a:gdLst>
              <a:gd name="connsiteX0" fmla="*/ 1617387 w 7043774"/>
              <a:gd name="connsiteY0" fmla="*/ 0 h 2605187"/>
              <a:gd name="connsiteX1" fmla="*/ 2348492 w 7043774"/>
              <a:gd name="connsiteY1" fmla="*/ 302834 h 2605187"/>
              <a:gd name="connsiteX2" fmla="*/ 2436639 w 7043774"/>
              <a:gd name="connsiteY2" fmla="*/ 409668 h 2605187"/>
              <a:gd name="connsiteX3" fmla="*/ 2529284 w 7043774"/>
              <a:gd name="connsiteY3" fmla="*/ 333228 h 2605187"/>
              <a:gd name="connsiteX4" fmla="*/ 3006045 w 7043774"/>
              <a:gd name="connsiteY4" fmla="*/ 187598 h 2605187"/>
              <a:gd name="connsiteX5" fmla="*/ 3259616 w 7043774"/>
              <a:gd name="connsiteY5" fmla="*/ 225935 h 2605187"/>
              <a:gd name="connsiteX6" fmla="*/ 3312043 w 7043774"/>
              <a:gd name="connsiteY6" fmla="*/ 245123 h 2605187"/>
              <a:gd name="connsiteX7" fmla="*/ 3397575 w 7043774"/>
              <a:gd name="connsiteY7" fmla="*/ 174552 h 2605187"/>
              <a:gd name="connsiteX8" fmla="*/ 3874336 w 7043774"/>
              <a:gd name="connsiteY8" fmla="*/ 28922 h 2605187"/>
              <a:gd name="connsiteX9" fmla="*/ 4477296 w 7043774"/>
              <a:gd name="connsiteY9" fmla="*/ 278677 h 2605187"/>
              <a:gd name="connsiteX10" fmla="*/ 4574270 w 7043774"/>
              <a:gd name="connsiteY10" fmla="*/ 396211 h 2605187"/>
              <a:gd name="connsiteX11" fmla="*/ 4588656 w 7043774"/>
              <a:gd name="connsiteY11" fmla="*/ 381478 h 2605187"/>
              <a:gd name="connsiteX12" fmla="*/ 5417225 w 7043774"/>
              <a:gd name="connsiteY12" fmla="*/ 61349 h 2605187"/>
              <a:gd name="connsiteX13" fmla="*/ 6201080 w 7043774"/>
              <a:gd name="connsiteY13" fmla="*/ 342746 h 2605187"/>
              <a:gd name="connsiteX14" fmla="*/ 6276719 w 7043774"/>
              <a:gd name="connsiteY14" fmla="*/ 411491 h 2605187"/>
              <a:gd name="connsiteX15" fmla="*/ 6311029 w 7043774"/>
              <a:gd name="connsiteY15" fmla="*/ 369907 h 2605187"/>
              <a:gd name="connsiteX16" fmla="*/ 6614542 w 7043774"/>
              <a:gd name="connsiteY16" fmla="*/ 244188 h 2605187"/>
              <a:gd name="connsiteX17" fmla="*/ 7043774 w 7043774"/>
              <a:gd name="connsiteY17" fmla="*/ 673420 h 2605187"/>
              <a:gd name="connsiteX18" fmla="*/ 6701047 w 7043774"/>
              <a:gd name="connsiteY18" fmla="*/ 1093932 h 2605187"/>
              <a:gd name="connsiteX19" fmla="*/ 6632957 w 7043774"/>
              <a:gd name="connsiteY19" fmla="*/ 1100796 h 2605187"/>
              <a:gd name="connsiteX20" fmla="*/ 6643160 w 7043774"/>
              <a:gd name="connsiteY20" fmla="*/ 1167651 h 2605187"/>
              <a:gd name="connsiteX21" fmla="*/ 6649522 w 7043774"/>
              <a:gd name="connsiteY21" fmla="*/ 1293646 h 2605187"/>
              <a:gd name="connsiteX22" fmla="*/ 5417225 w 7043774"/>
              <a:gd name="connsiteY22" fmla="*/ 2525943 h 2605187"/>
              <a:gd name="connsiteX23" fmla="*/ 4728236 w 7043774"/>
              <a:gd name="connsiteY23" fmla="*/ 2315486 h 2605187"/>
              <a:gd name="connsiteX24" fmla="*/ 4709548 w 7043774"/>
              <a:gd name="connsiteY24" fmla="*/ 2301512 h 2605187"/>
              <a:gd name="connsiteX25" fmla="*/ 4655939 w 7043774"/>
              <a:gd name="connsiteY25" fmla="*/ 2345743 h 2605187"/>
              <a:gd name="connsiteX26" fmla="*/ 4179179 w 7043774"/>
              <a:gd name="connsiteY26" fmla="*/ 2491373 h 2605187"/>
              <a:gd name="connsiteX27" fmla="*/ 3847264 w 7043774"/>
              <a:gd name="connsiteY27" fmla="*/ 2424363 h 2605187"/>
              <a:gd name="connsiteX28" fmla="*/ 3714902 w 7043774"/>
              <a:gd name="connsiteY28" fmla="*/ 2352519 h 2605187"/>
              <a:gd name="connsiteX29" fmla="*/ 3658198 w 7043774"/>
              <a:gd name="connsiteY29" fmla="*/ 2355382 h 2605187"/>
              <a:gd name="connsiteX30" fmla="*/ 3445091 w 7043774"/>
              <a:gd name="connsiteY30" fmla="*/ 2328536 h 2605187"/>
              <a:gd name="connsiteX31" fmla="*/ 3398439 w 7043774"/>
              <a:gd name="connsiteY31" fmla="*/ 2313401 h 2605187"/>
              <a:gd name="connsiteX32" fmla="*/ 3389241 w 7043774"/>
              <a:gd name="connsiteY32" fmla="*/ 2343031 h 2605187"/>
              <a:gd name="connsiteX33" fmla="*/ 2993740 w 7043774"/>
              <a:gd name="connsiteY33" fmla="*/ 2605187 h 2605187"/>
              <a:gd name="connsiteX34" fmla="*/ 2598239 w 7043774"/>
              <a:gd name="connsiteY34" fmla="*/ 2343031 h 2605187"/>
              <a:gd name="connsiteX35" fmla="*/ 2584262 w 7043774"/>
              <a:gd name="connsiteY35" fmla="*/ 2298006 h 2605187"/>
              <a:gd name="connsiteX36" fmla="*/ 2579858 w 7043774"/>
              <a:gd name="connsiteY36" fmla="*/ 2300397 h 2605187"/>
              <a:gd name="connsiteX37" fmla="*/ 2247943 w 7043774"/>
              <a:gd name="connsiteY37" fmla="*/ 2367407 h 2605187"/>
              <a:gd name="connsiteX38" fmla="*/ 1771183 w 7043774"/>
              <a:gd name="connsiteY38" fmla="*/ 2221777 h 2605187"/>
              <a:gd name="connsiteX39" fmla="*/ 1661273 w 7043774"/>
              <a:gd name="connsiteY39" fmla="*/ 2131093 h 2605187"/>
              <a:gd name="connsiteX40" fmla="*/ 1641104 w 7043774"/>
              <a:gd name="connsiteY40" fmla="*/ 2168250 h 2605187"/>
              <a:gd name="connsiteX41" fmla="*/ 1125541 w 7043774"/>
              <a:gd name="connsiteY41" fmla="*/ 2442373 h 2605187"/>
              <a:gd name="connsiteX42" fmla="*/ 503793 w 7043774"/>
              <a:gd name="connsiteY42" fmla="*/ 1820625 h 2605187"/>
              <a:gd name="connsiteX43" fmla="*/ 609978 w 7043774"/>
              <a:gd name="connsiteY43" fmla="*/ 1473000 h 2605187"/>
              <a:gd name="connsiteX44" fmla="*/ 656784 w 7043774"/>
              <a:gd name="connsiteY44" fmla="*/ 1416270 h 2605187"/>
              <a:gd name="connsiteX45" fmla="*/ 655165 w 7043774"/>
              <a:gd name="connsiteY45" fmla="*/ 1413059 h 2605187"/>
              <a:gd name="connsiteX46" fmla="*/ 601948 w 7043774"/>
              <a:gd name="connsiteY46" fmla="*/ 1229666 h 2605187"/>
              <a:gd name="connsiteX47" fmla="*/ 583938 w 7043774"/>
              <a:gd name="connsiteY47" fmla="*/ 1039126 h 2605187"/>
              <a:gd name="connsiteX48" fmla="*/ 549342 w 7043774"/>
              <a:gd name="connsiteY48" fmla="*/ 1049865 h 2605187"/>
              <a:gd name="connsiteX49" fmla="*/ 457200 w 7043774"/>
              <a:gd name="connsiteY49" fmla="*/ 1059154 h 2605187"/>
              <a:gd name="connsiteX50" fmla="*/ 0 w 7043774"/>
              <a:gd name="connsiteY50" fmla="*/ 601954 h 2605187"/>
              <a:gd name="connsiteX51" fmla="*/ 457200 w 7043774"/>
              <a:gd name="connsiteY51" fmla="*/ 144754 h 2605187"/>
              <a:gd name="connsiteX52" fmla="*/ 836318 w 7043774"/>
              <a:gd name="connsiteY52" fmla="*/ 346329 h 2605187"/>
              <a:gd name="connsiteX53" fmla="*/ 841904 w 7043774"/>
              <a:gd name="connsiteY53" fmla="*/ 356621 h 2605187"/>
              <a:gd name="connsiteX54" fmla="*/ 886282 w 7043774"/>
              <a:gd name="connsiteY54" fmla="*/ 302834 h 2605187"/>
              <a:gd name="connsiteX55" fmla="*/ 1617387 w 7043774"/>
              <a:gd name="connsiteY55" fmla="*/ 0 h 26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043774" h="2605187">
                <a:moveTo>
                  <a:pt x="1617387" y="0"/>
                </a:moveTo>
                <a:cubicBezTo>
                  <a:pt x="1902901" y="0"/>
                  <a:pt x="2161386" y="115728"/>
                  <a:pt x="2348492" y="302834"/>
                </a:cubicBezTo>
                <a:lnTo>
                  <a:pt x="2436639" y="409668"/>
                </a:lnTo>
                <a:lnTo>
                  <a:pt x="2529284" y="333228"/>
                </a:lnTo>
                <a:cubicBezTo>
                  <a:pt x="2665378" y="241285"/>
                  <a:pt x="2829442" y="187598"/>
                  <a:pt x="3006045" y="187598"/>
                </a:cubicBezTo>
                <a:cubicBezTo>
                  <a:pt x="3094346" y="187598"/>
                  <a:pt x="3179513" y="201020"/>
                  <a:pt x="3259616" y="225935"/>
                </a:cubicBezTo>
                <a:lnTo>
                  <a:pt x="3312043" y="245123"/>
                </a:lnTo>
                <a:lnTo>
                  <a:pt x="3397575" y="174552"/>
                </a:lnTo>
                <a:cubicBezTo>
                  <a:pt x="3533669" y="82609"/>
                  <a:pt x="3697733" y="28922"/>
                  <a:pt x="3874336" y="28922"/>
                </a:cubicBezTo>
                <a:cubicBezTo>
                  <a:pt x="4109806" y="28922"/>
                  <a:pt x="4322985" y="124365"/>
                  <a:pt x="4477296" y="278677"/>
                </a:cubicBezTo>
                <a:lnTo>
                  <a:pt x="4574270" y="396211"/>
                </a:lnTo>
                <a:lnTo>
                  <a:pt x="4588656" y="381478"/>
                </a:lnTo>
                <a:cubicBezTo>
                  <a:pt x="4807496" y="182576"/>
                  <a:pt x="5098203" y="61349"/>
                  <a:pt x="5417225" y="61349"/>
                </a:cubicBezTo>
                <a:cubicBezTo>
                  <a:pt x="5714978" y="61349"/>
                  <a:pt x="5988067" y="166952"/>
                  <a:pt x="6201080" y="342746"/>
                </a:cubicBezTo>
                <a:lnTo>
                  <a:pt x="6276719" y="411491"/>
                </a:lnTo>
                <a:lnTo>
                  <a:pt x="6311029" y="369907"/>
                </a:lnTo>
                <a:cubicBezTo>
                  <a:pt x="6388705" y="292232"/>
                  <a:pt x="6496013" y="244188"/>
                  <a:pt x="6614542" y="244188"/>
                </a:cubicBezTo>
                <a:cubicBezTo>
                  <a:pt x="6851600" y="244188"/>
                  <a:pt x="7043774" y="436362"/>
                  <a:pt x="7043774" y="673420"/>
                </a:cubicBezTo>
                <a:cubicBezTo>
                  <a:pt x="7043774" y="880846"/>
                  <a:pt x="6896641" y="1053907"/>
                  <a:pt x="6701047" y="1093932"/>
                </a:cubicBezTo>
                <a:lnTo>
                  <a:pt x="6632957" y="1100796"/>
                </a:lnTo>
                <a:lnTo>
                  <a:pt x="6643160" y="1167651"/>
                </a:lnTo>
                <a:cubicBezTo>
                  <a:pt x="6647367" y="1209077"/>
                  <a:pt x="6649522" y="1251110"/>
                  <a:pt x="6649522" y="1293646"/>
                </a:cubicBezTo>
                <a:cubicBezTo>
                  <a:pt x="6649522" y="1974225"/>
                  <a:pt x="6097804" y="2525943"/>
                  <a:pt x="5417225" y="2525943"/>
                </a:cubicBezTo>
                <a:cubicBezTo>
                  <a:pt x="5162008" y="2525943"/>
                  <a:pt x="4924912" y="2448358"/>
                  <a:pt x="4728236" y="2315486"/>
                </a:cubicBezTo>
                <a:lnTo>
                  <a:pt x="4709548" y="2301512"/>
                </a:lnTo>
                <a:lnTo>
                  <a:pt x="4655939" y="2345743"/>
                </a:lnTo>
                <a:cubicBezTo>
                  <a:pt x="4519845" y="2437686"/>
                  <a:pt x="4355782" y="2491373"/>
                  <a:pt x="4179179" y="2491373"/>
                </a:cubicBezTo>
                <a:cubicBezTo>
                  <a:pt x="4061444" y="2491373"/>
                  <a:pt x="3949281" y="2467512"/>
                  <a:pt x="3847264" y="2424363"/>
                </a:cubicBezTo>
                <a:lnTo>
                  <a:pt x="3714902" y="2352519"/>
                </a:lnTo>
                <a:lnTo>
                  <a:pt x="3658198" y="2355382"/>
                </a:lnTo>
                <a:cubicBezTo>
                  <a:pt x="3584613" y="2355382"/>
                  <a:pt x="3513206" y="2346061"/>
                  <a:pt x="3445091" y="2328536"/>
                </a:cubicBezTo>
                <a:lnTo>
                  <a:pt x="3398439" y="2313401"/>
                </a:lnTo>
                <a:lnTo>
                  <a:pt x="3389241" y="2343031"/>
                </a:lnTo>
                <a:cubicBezTo>
                  <a:pt x="3324080" y="2497089"/>
                  <a:pt x="3171533" y="2605187"/>
                  <a:pt x="2993740" y="2605187"/>
                </a:cubicBezTo>
                <a:cubicBezTo>
                  <a:pt x="2815946" y="2605187"/>
                  <a:pt x="2663400" y="2497089"/>
                  <a:pt x="2598239" y="2343031"/>
                </a:cubicBezTo>
                <a:lnTo>
                  <a:pt x="2584262" y="2298006"/>
                </a:lnTo>
                <a:lnTo>
                  <a:pt x="2579858" y="2300397"/>
                </a:lnTo>
                <a:cubicBezTo>
                  <a:pt x="2477840" y="2343546"/>
                  <a:pt x="2365678" y="2367407"/>
                  <a:pt x="2247943" y="2367407"/>
                </a:cubicBezTo>
                <a:cubicBezTo>
                  <a:pt x="2071340" y="2367407"/>
                  <a:pt x="1907276" y="2313720"/>
                  <a:pt x="1771183" y="2221777"/>
                </a:cubicBezTo>
                <a:lnTo>
                  <a:pt x="1661273" y="2131093"/>
                </a:lnTo>
                <a:lnTo>
                  <a:pt x="1641104" y="2168250"/>
                </a:lnTo>
                <a:cubicBezTo>
                  <a:pt x="1529372" y="2333636"/>
                  <a:pt x="1340155" y="2442373"/>
                  <a:pt x="1125541" y="2442373"/>
                </a:cubicBezTo>
                <a:cubicBezTo>
                  <a:pt x="782159" y="2442373"/>
                  <a:pt x="503793" y="2164007"/>
                  <a:pt x="503793" y="1820625"/>
                </a:cubicBezTo>
                <a:cubicBezTo>
                  <a:pt x="503793" y="1691857"/>
                  <a:pt x="542938" y="1572232"/>
                  <a:pt x="609978" y="1473000"/>
                </a:cubicBezTo>
                <a:lnTo>
                  <a:pt x="656784" y="1416270"/>
                </a:lnTo>
                <a:lnTo>
                  <a:pt x="655165" y="1413059"/>
                </a:lnTo>
                <a:cubicBezTo>
                  <a:pt x="632021" y="1354364"/>
                  <a:pt x="614092" y="1293043"/>
                  <a:pt x="601948" y="1229666"/>
                </a:cubicBezTo>
                <a:lnTo>
                  <a:pt x="583938" y="1039126"/>
                </a:lnTo>
                <a:lnTo>
                  <a:pt x="549342" y="1049865"/>
                </a:lnTo>
                <a:cubicBezTo>
                  <a:pt x="519579" y="1055956"/>
                  <a:pt x="488763" y="1059154"/>
                  <a:pt x="457200" y="1059154"/>
                </a:cubicBezTo>
                <a:cubicBezTo>
                  <a:pt x="204695" y="1059154"/>
                  <a:pt x="0" y="854459"/>
                  <a:pt x="0" y="601954"/>
                </a:cubicBezTo>
                <a:cubicBezTo>
                  <a:pt x="0" y="349449"/>
                  <a:pt x="204695" y="144754"/>
                  <a:pt x="457200" y="144754"/>
                </a:cubicBezTo>
                <a:cubicBezTo>
                  <a:pt x="615016" y="144754"/>
                  <a:pt x="754155" y="224713"/>
                  <a:pt x="836318" y="346329"/>
                </a:cubicBezTo>
                <a:lnTo>
                  <a:pt x="841904" y="356621"/>
                </a:lnTo>
                <a:lnTo>
                  <a:pt x="886282" y="302834"/>
                </a:lnTo>
                <a:cubicBezTo>
                  <a:pt x="1073388" y="115728"/>
                  <a:pt x="1331873" y="0"/>
                  <a:pt x="1617387" y="0"/>
                </a:cubicBezTo>
                <a:close/>
              </a:path>
            </a:pathLst>
          </a:custGeom>
          <a:noFill/>
          <a:ln>
            <a:gradFill>
              <a:gsLst>
                <a:gs pos="100000">
                  <a:schemeClr val="bg1">
                    <a:lumMod val="50000"/>
                  </a:schemeClr>
                </a:gs>
                <a:gs pos="0">
                  <a:srgbClr val="9DB9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3" name="126">
            <a:extLst>
              <a:ext uri="{FF2B5EF4-FFF2-40B4-BE49-F238E27FC236}">
                <a16:creationId xmlns:a16="http://schemas.microsoft.com/office/drawing/2014/main" id="{EA46AF2A-02ED-47DE-A29A-099E24209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8" t="10184" r="31686" b="11175"/>
          <a:stretch/>
        </p:blipFill>
        <p:spPr>
          <a:xfrm>
            <a:off x="8816971" y="3793783"/>
            <a:ext cx="2178755" cy="3093155"/>
          </a:xfrm>
          <a:prstGeom prst="rect">
            <a:avLst/>
          </a:prstGeom>
        </p:spPr>
      </p:pic>
      <p:pic>
        <p:nvPicPr>
          <p:cNvPr id="114" name="128">
            <a:extLst>
              <a:ext uri="{FF2B5EF4-FFF2-40B4-BE49-F238E27FC236}">
                <a16:creationId xmlns:a16="http://schemas.microsoft.com/office/drawing/2014/main" id="{DEB6FA35-4E59-42D5-804E-70D72B0012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61" t="8272" r="39317" b="4156"/>
          <a:stretch/>
        </p:blipFill>
        <p:spPr>
          <a:xfrm>
            <a:off x="7731844" y="4192013"/>
            <a:ext cx="1318888" cy="272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3366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01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4355956" y="3379975"/>
            <a:ext cx="3296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NHẬN BIẾT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9BF3F8-C285-44AA-BB16-A0A31E449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289"/>
            <a:ext cx="3483283" cy="12026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D605A5-E736-4DCE-AF80-B15B2F1A9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94" y="963343"/>
            <a:ext cx="10024212" cy="4808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3B13792-00AF-4E34-9504-885BE21C094E}"/>
              </a:ext>
            </a:extLst>
          </p:cNvPr>
          <p:cNvSpPr txBox="1"/>
          <p:nvPr/>
        </p:nvSpPr>
        <p:spPr>
          <a:xfrm>
            <a:off x="1211045" y="5703284"/>
            <a:ext cx="103220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Cún con nhìn thấy dế mèn trên tàu lá. </a:t>
            </a:r>
            <a:endParaRPr lang="en-US" sz="5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89B791-D121-458A-9717-D6CEF227670D}"/>
              </a:ext>
            </a:extLst>
          </p:cNvPr>
          <p:cNvGrpSpPr/>
          <p:nvPr/>
        </p:nvGrpSpPr>
        <p:grpSpPr>
          <a:xfrm>
            <a:off x="1589983" y="5702597"/>
            <a:ext cx="7907058" cy="864389"/>
            <a:chOff x="1589983" y="5702597"/>
            <a:chExt cx="7907058" cy="86438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74B620-821C-46B6-ADEA-33DC2CAAE994}"/>
                </a:ext>
              </a:extLst>
            </p:cNvPr>
            <p:cNvSpPr txBox="1"/>
            <p:nvPr/>
          </p:nvSpPr>
          <p:spPr>
            <a:xfrm>
              <a:off x="7469439" y="5703248"/>
              <a:ext cx="94370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0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en</a:t>
              </a:r>
              <a:endParaRPr lang="en-US" sz="5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4AE46C0-8CDE-48F8-B335-BDB6CD8CD7AB}"/>
                </a:ext>
              </a:extLst>
            </p:cNvPr>
            <p:cNvSpPr txBox="1"/>
            <p:nvPr/>
          </p:nvSpPr>
          <p:spPr>
            <a:xfrm>
              <a:off x="8643629" y="5705212"/>
              <a:ext cx="85341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0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ên</a:t>
              </a:r>
              <a:endParaRPr lang="en-US" sz="5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07E6FB-7938-4D33-9F76-9D4CAA7C6A4A}"/>
                </a:ext>
              </a:extLst>
            </p:cNvPr>
            <p:cNvSpPr txBox="1"/>
            <p:nvPr/>
          </p:nvSpPr>
          <p:spPr>
            <a:xfrm>
              <a:off x="1589983" y="5702597"/>
              <a:ext cx="107238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0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</a:t>
              </a:r>
              <a:r>
                <a:rPr lang="en-US" sz="50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EAA99E4-840C-4AD3-AAF4-251EEE63FD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726" t="35748" r="43336" b="35656"/>
            <a:stretch/>
          </p:blipFill>
          <p:spPr>
            <a:xfrm>
              <a:off x="4123836" y="6031310"/>
              <a:ext cx="696452" cy="3835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015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02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5281690" y="3429000"/>
            <a:ext cx="1444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ĐỌC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9DA8F-5FC3-4912-964A-37865EA2E96E}"/>
              </a:ext>
            </a:extLst>
          </p:cNvPr>
          <p:cNvSpPr/>
          <p:nvPr/>
        </p:nvSpPr>
        <p:spPr>
          <a:xfrm>
            <a:off x="0" y="6447934"/>
            <a:ext cx="12192000" cy="122548"/>
          </a:xfrm>
          <a:prstGeom prst="rect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7F170D-B8D0-4317-B6D2-F0F206B39914}"/>
              </a:ext>
            </a:extLst>
          </p:cNvPr>
          <p:cNvGrpSpPr/>
          <p:nvPr/>
        </p:nvGrpSpPr>
        <p:grpSpPr>
          <a:xfrm>
            <a:off x="3944257" y="1019131"/>
            <a:ext cx="4303486" cy="3939540"/>
            <a:chOff x="3944257" y="1019131"/>
            <a:chExt cx="4303486" cy="3939540"/>
          </a:xfrm>
        </p:grpSpPr>
        <p:sp>
          <p:nvSpPr>
            <p:cNvPr id="4" name="Rectangle: Rounded Corners 1">
              <a:extLst>
                <a:ext uri="{FF2B5EF4-FFF2-40B4-BE49-F238E27FC236}">
                  <a16:creationId xmlns:a16="http://schemas.microsoft.com/office/drawing/2014/main" id="{989B795B-84F2-4B3D-A275-0D2792C23575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FF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B20574-EF7A-4DA4-95C0-1454D2719EF4}"/>
                </a:ext>
              </a:extLst>
            </p:cNvPr>
            <p:cNvSpPr txBox="1"/>
            <p:nvPr/>
          </p:nvSpPr>
          <p:spPr>
            <a:xfrm>
              <a:off x="4297164" y="1019131"/>
              <a:ext cx="367295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</a:t>
              </a:r>
              <a:r>
                <a:rPr lang="vi-VN" sz="25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endParaRPr lang="en-GB" sz="25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A9FF4A5-193C-4854-B01E-4042ED243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9DA8F-5FC3-4912-964A-37865EA2E96E}"/>
              </a:ext>
            </a:extLst>
          </p:cNvPr>
          <p:cNvSpPr/>
          <p:nvPr/>
        </p:nvSpPr>
        <p:spPr>
          <a:xfrm>
            <a:off x="0" y="6447934"/>
            <a:ext cx="12192000" cy="122548"/>
          </a:xfrm>
          <a:prstGeom prst="rect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7F170D-B8D0-4317-B6D2-F0F206B39914}"/>
              </a:ext>
            </a:extLst>
          </p:cNvPr>
          <p:cNvGrpSpPr/>
          <p:nvPr/>
        </p:nvGrpSpPr>
        <p:grpSpPr>
          <a:xfrm>
            <a:off x="3944257" y="1019131"/>
            <a:ext cx="4303486" cy="3939540"/>
            <a:chOff x="3944257" y="1019131"/>
            <a:chExt cx="4303486" cy="3939540"/>
          </a:xfrm>
        </p:grpSpPr>
        <p:sp>
          <p:nvSpPr>
            <p:cNvPr id="4" name="Rectangle: Rounded Corners 1">
              <a:extLst>
                <a:ext uri="{FF2B5EF4-FFF2-40B4-BE49-F238E27FC236}">
                  <a16:creationId xmlns:a16="http://schemas.microsoft.com/office/drawing/2014/main" id="{989B795B-84F2-4B3D-A275-0D2792C23575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FF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B20574-EF7A-4DA4-95C0-1454D2719EF4}"/>
                </a:ext>
              </a:extLst>
            </p:cNvPr>
            <p:cNvSpPr txBox="1"/>
            <p:nvPr/>
          </p:nvSpPr>
          <p:spPr>
            <a:xfrm>
              <a:off x="4316620" y="1019131"/>
              <a:ext cx="367295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ê</a:t>
              </a:r>
              <a:r>
                <a:rPr lang="vi-VN" sz="25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endParaRPr lang="en-GB" sz="25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0734F0A-E0F4-447F-823F-BFE50669C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2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9DA8F-5FC3-4912-964A-37865EA2E96E}"/>
              </a:ext>
            </a:extLst>
          </p:cNvPr>
          <p:cNvSpPr/>
          <p:nvPr/>
        </p:nvSpPr>
        <p:spPr>
          <a:xfrm>
            <a:off x="0" y="6447934"/>
            <a:ext cx="12192000" cy="122548"/>
          </a:xfrm>
          <a:prstGeom prst="rect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7F170D-B8D0-4317-B6D2-F0F206B39914}"/>
              </a:ext>
            </a:extLst>
          </p:cNvPr>
          <p:cNvGrpSpPr/>
          <p:nvPr/>
        </p:nvGrpSpPr>
        <p:grpSpPr>
          <a:xfrm>
            <a:off x="3944257" y="1019131"/>
            <a:ext cx="4303486" cy="3939540"/>
            <a:chOff x="3944257" y="1019131"/>
            <a:chExt cx="4303486" cy="3939540"/>
          </a:xfrm>
        </p:grpSpPr>
        <p:sp>
          <p:nvSpPr>
            <p:cNvPr id="4" name="Rectangle: Rounded Corners 1">
              <a:extLst>
                <a:ext uri="{FF2B5EF4-FFF2-40B4-BE49-F238E27FC236}">
                  <a16:creationId xmlns:a16="http://schemas.microsoft.com/office/drawing/2014/main" id="{989B795B-84F2-4B3D-A275-0D2792C23575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FF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B20574-EF7A-4DA4-95C0-1454D2719EF4}"/>
                </a:ext>
              </a:extLst>
            </p:cNvPr>
            <p:cNvSpPr txBox="1"/>
            <p:nvPr/>
          </p:nvSpPr>
          <p:spPr>
            <a:xfrm>
              <a:off x="4316620" y="1019131"/>
              <a:ext cx="367295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i</a:t>
              </a:r>
              <a:r>
                <a:rPr lang="vi-VN" sz="25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endParaRPr lang="en-GB" sz="25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4466DF7-40DE-41F9-A65B-44BFBC37E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9DA8F-5FC3-4912-964A-37865EA2E96E}"/>
              </a:ext>
            </a:extLst>
          </p:cNvPr>
          <p:cNvSpPr/>
          <p:nvPr/>
        </p:nvSpPr>
        <p:spPr>
          <a:xfrm>
            <a:off x="0" y="6447934"/>
            <a:ext cx="12192000" cy="122548"/>
          </a:xfrm>
          <a:prstGeom prst="rect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7F170D-B8D0-4317-B6D2-F0F206B39914}"/>
              </a:ext>
            </a:extLst>
          </p:cNvPr>
          <p:cNvGrpSpPr/>
          <p:nvPr/>
        </p:nvGrpSpPr>
        <p:grpSpPr>
          <a:xfrm>
            <a:off x="3944257" y="1019131"/>
            <a:ext cx="4303486" cy="3939540"/>
            <a:chOff x="3944257" y="1019131"/>
            <a:chExt cx="4303486" cy="3939540"/>
          </a:xfrm>
        </p:grpSpPr>
        <p:sp>
          <p:nvSpPr>
            <p:cNvPr id="4" name="Rectangle: Rounded Corners 1">
              <a:extLst>
                <a:ext uri="{FF2B5EF4-FFF2-40B4-BE49-F238E27FC236}">
                  <a16:creationId xmlns:a16="http://schemas.microsoft.com/office/drawing/2014/main" id="{989B795B-84F2-4B3D-A275-0D2792C23575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FF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B20574-EF7A-4DA4-95C0-1454D2719EF4}"/>
                </a:ext>
              </a:extLst>
            </p:cNvPr>
            <p:cNvSpPr txBox="1"/>
            <p:nvPr/>
          </p:nvSpPr>
          <p:spPr>
            <a:xfrm>
              <a:off x="4316620" y="1019131"/>
              <a:ext cx="3672950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</a:t>
              </a:r>
              <a:r>
                <a:rPr lang="vi-VN" sz="25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</a:t>
              </a:r>
              <a:endParaRPr lang="en-GB" sz="25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4466DF7-40DE-41F9-A65B-44BFBC37E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2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133</Words>
  <Application>Microsoft Office PowerPoint</Application>
  <PresentationFormat>Widescreen</PresentationFormat>
  <Paragraphs>62</Paragraphs>
  <Slides>25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Arial-Rounded</vt:lpstr>
      <vt:lpstr>Calibri</vt:lpstr>
      <vt:lpstr>Calibri Light</vt:lpstr>
      <vt:lpstr>等线</vt:lpstr>
      <vt:lpstr>问藏书房</vt:lpstr>
      <vt:lpstr>阿里巴巴普惠体 2.0 105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Admin</cp:lastModifiedBy>
  <cp:revision>96</cp:revision>
  <dcterms:created xsi:type="dcterms:W3CDTF">2021-07-04T07:01:58Z</dcterms:created>
  <dcterms:modified xsi:type="dcterms:W3CDTF">2022-10-14T02:04:36Z</dcterms:modified>
</cp:coreProperties>
</file>