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23" r:id="rId3"/>
    <p:sldId id="293" r:id="rId4"/>
    <p:sldId id="269" r:id="rId5"/>
    <p:sldId id="318" r:id="rId6"/>
    <p:sldId id="271" r:id="rId7"/>
    <p:sldId id="270" r:id="rId8"/>
    <p:sldId id="320" r:id="rId9"/>
    <p:sldId id="273" r:id="rId10"/>
    <p:sldId id="274" r:id="rId11"/>
    <p:sldId id="294" r:id="rId12"/>
    <p:sldId id="275" r:id="rId13"/>
    <p:sldId id="322" r:id="rId14"/>
    <p:sldId id="277" r:id="rId15"/>
    <p:sldId id="286" r:id="rId16"/>
    <p:sldId id="25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0F8D2E-0BE3-462F-97CF-1FE41B6C429B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18DAE-5BDB-4459-87C4-3938B1E5A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28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0C023-49BF-4B0A-AE03-3C93208BA6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FF56B7-3F98-405B-BABB-53E800B6AB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96B6EB-CF9D-49DB-99D1-54898C73F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0C6FC-0864-43C8-A9ED-47C9F930634B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BE25E-ED0E-4491-9924-6F31CA959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41CC8-DE69-4CE4-B21E-FF126A7A2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81BBE-3176-436D-8C85-C58DF5EDF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026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ED91C-30C1-437B-BDC3-F986AC318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4D2201-E468-436A-A022-8C9B2B5000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28A933-754A-4FA4-9FC5-F30338521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0C6FC-0864-43C8-A9ED-47C9F930634B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0162DE-63AA-4D7D-8896-0ADA9C539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543483-F739-4CE8-B750-182B4E59C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81BBE-3176-436D-8C85-C58DF5EDF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95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8B4870-56AA-4E73-BAC4-6CAF17F70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E1170F-68CA-435E-B179-4E6143E7E8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203561-8FB6-429C-82C7-4C52D888D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0C6FC-0864-43C8-A9ED-47C9F930634B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A7F69-1020-430F-9008-0290DCE23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801C3-7989-45F5-A185-C9816AA7B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81BBE-3176-436D-8C85-C58DF5EDF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055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1187067" y="274633"/>
            <a:ext cx="98180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1187067" y="1600199"/>
            <a:ext cx="9818000" cy="40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91054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200"/>
              <a:buChar char="‐"/>
              <a:defRPr/>
            </a:lvl1pPr>
            <a:lvl2pPr marL="1219170" lvl="1" indent="-49105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Char char="‐"/>
              <a:defRPr/>
            </a:lvl2pPr>
            <a:lvl3pPr marL="1828754" lvl="2" indent="-49105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Char char="‐"/>
              <a:defRPr/>
            </a:lvl3pPr>
            <a:lvl4pPr marL="2438339" lvl="3" indent="-491054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4pPr>
            <a:lvl5pPr marL="3047924" lvl="4" indent="-491054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5pPr>
            <a:lvl6pPr marL="3657509" lvl="5" indent="-491054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6pPr>
            <a:lvl7pPr marL="4267093" lvl="6" indent="-491054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7pPr>
            <a:lvl8pPr marL="4876678" lvl="7" indent="-491054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8pPr>
            <a:lvl9pPr marL="5486263" lvl="8" indent="-491054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0" y="6028333"/>
            <a:ext cx="121920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ctr"/>
            <a:fld id="{00000000-1234-1234-1234-123412341234}" type="slidenum">
              <a:rPr lang="en" smtClean="0"/>
              <a:pPr algn="ctr"/>
              <a:t>‹#›</a:t>
            </a:fld>
            <a:endParaRPr lang="en"/>
          </a:p>
        </p:txBody>
      </p:sp>
      <p:sp>
        <p:nvSpPr>
          <p:cNvPr id="28" name="Google Shape;28;p5"/>
          <p:cNvSpPr/>
          <p:nvPr/>
        </p:nvSpPr>
        <p:spPr>
          <a:xfrm>
            <a:off x="209801" y="167601"/>
            <a:ext cx="11772247" cy="6522868"/>
          </a:xfrm>
          <a:custGeom>
            <a:avLst/>
            <a:gdLst/>
            <a:ahLst/>
            <a:cxnLst/>
            <a:rect l="l" t="t" r="r" b="b"/>
            <a:pathLst>
              <a:path w="92105" h="51033" extrusionOk="0">
                <a:moveTo>
                  <a:pt x="52951" y="93"/>
                </a:moveTo>
                <a:lnTo>
                  <a:pt x="52858" y="130"/>
                </a:lnTo>
                <a:lnTo>
                  <a:pt x="52802" y="168"/>
                </a:lnTo>
                <a:lnTo>
                  <a:pt x="52764" y="205"/>
                </a:lnTo>
                <a:lnTo>
                  <a:pt x="52727" y="242"/>
                </a:lnTo>
                <a:lnTo>
                  <a:pt x="52709" y="298"/>
                </a:lnTo>
                <a:lnTo>
                  <a:pt x="52709" y="354"/>
                </a:lnTo>
                <a:lnTo>
                  <a:pt x="52709" y="410"/>
                </a:lnTo>
                <a:lnTo>
                  <a:pt x="52746" y="521"/>
                </a:lnTo>
                <a:lnTo>
                  <a:pt x="52783" y="559"/>
                </a:lnTo>
                <a:lnTo>
                  <a:pt x="52820" y="596"/>
                </a:lnTo>
                <a:lnTo>
                  <a:pt x="52913" y="633"/>
                </a:lnTo>
                <a:lnTo>
                  <a:pt x="53006" y="652"/>
                </a:lnTo>
                <a:lnTo>
                  <a:pt x="53118" y="614"/>
                </a:lnTo>
                <a:lnTo>
                  <a:pt x="53193" y="559"/>
                </a:lnTo>
                <a:lnTo>
                  <a:pt x="53230" y="521"/>
                </a:lnTo>
                <a:lnTo>
                  <a:pt x="53248" y="465"/>
                </a:lnTo>
                <a:lnTo>
                  <a:pt x="53267" y="410"/>
                </a:lnTo>
                <a:lnTo>
                  <a:pt x="53267" y="354"/>
                </a:lnTo>
                <a:lnTo>
                  <a:pt x="53230" y="242"/>
                </a:lnTo>
                <a:lnTo>
                  <a:pt x="53193" y="186"/>
                </a:lnTo>
                <a:lnTo>
                  <a:pt x="53155" y="149"/>
                </a:lnTo>
                <a:lnTo>
                  <a:pt x="53100" y="130"/>
                </a:lnTo>
                <a:lnTo>
                  <a:pt x="53062" y="112"/>
                </a:lnTo>
                <a:lnTo>
                  <a:pt x="52951" y="93"/>
                </a:lnTo>
                <a:close/>
                <a:moveTo>
                  <a:pt x="49488" y="75"/>
                </a:moveTo>
                <a:lnTo>
                  <a:pt x="49432" y="93"/>
                </a:lnTo>
                <a:lnTo>
                  <a:pt x="49376" y="130"/>
                </a:lnTo>
                <a:lnTo>
                  <a:pt x="49339" y="168"/>
                </a:lnTo>
                <a:lnTo>
                  <a:pt x="49283" y="261"/>
                </a:lnTo>
                <a:lnTo>
                  <a:pt x="49264" y="372"/>
                </a:lnTo>
                <a:lnTo>
                  <a:pt x="49283" y="484"/>
                </a:lnTo>
                <a:lnTo>
                  <a:pt x="49339" y="577"/>
                </a:lnTo>
                <a:lnTo>
                  <a:pt x="49376" y="614"/>
                </a:lnTo>
                <a:lnTo>
                  <a:pt x="49432" y="652"/>
                </a:lnTo>
                <a:lnTo>
                  <a:pt x="49488" y="670"/>
                </a:lnTo>
                <a:lnTo>
                  <a:pt x="49618" y="670"/>
                </a:lnTo>
                <a:lnTo>
                  <a:pt x="49692" y="652"/>
                </a:lnTo>
                <a:lnTo>
                  <a:pt x="49730" y="614"/>
                </a:lnTo>
                <a:lnTo>
                  <a:pt x="49767" y="577"/>
                </a:lnTo>
                <a:lnTo>
                  <a:pt x="49823" y="484"/>
                </a:lnTo>
                <a:lnTo>
                  <a:pt x="49841" y="372"/>
                </a:lnTo>
                <a:lnTo>
                  <a:pt x="49823" y="261"/>
                </a:lnTo>
                <a:lnTo>
                  <a:pt x="49767" y="168"/>
                </a:lnTo>
                <a:lnTo>
                  <a:pt x="49730" y="130"/>
                </a:lnTo>
                <a:lnTo>
                  <a:pt x="49692" y="93"/>
                </a:lnTo>
                <a:lnTo>
                  <a:pt x="49618" y="75"/>
                </a:lnTo>
                <a:close/>
                <a:moveTo>
                  <a:pt x="60286" y="223"/>
                </a:moveTo>
                <a:lnTo>
                  <a:pt x="60193" y="242"/>
                </a:lnTo>
                <a:lnTo>
                  <a:pt x="60100" y="279"/>
                </a:lnTo>
                <a:lnTo>
                  <a:pt x="60063" y="317"/>
                </a:lnTo>
                <a:lnTo>
                  <a:pt x="60044" y="354"/>
                </a:lnTo>
                <a:lnTo>
                  <a:pt x="60025" y="428"/>
                </a:lnTo>
                <a:lnTo>
                  <a:pt x="60025" y="521"/>
                </a:lnTo>
                <a:lnTo>
                  <a:pt x="60063" y="596"/>
                </a:lnTo>
                <a:lnTo>
                  <a:pt x="60119" y="652"/>
                </a:lnTo>
                <a:lnTo>
                  <a:pt x="60212" y="689"/>
                </a:lnTo>
                <a:lnTo>
                  <a:pt x="60305" y="689"/>
                </a:lnTo>
                <a:lnTo>
                  <a:pt x="60379" y="652"/>
                </a:lnTo>
                <a:lnTo>
                  <a:pt x="60454" y="577"/>
                </a:lnTo>
                <a:lnTo>
                  <a:pt x="60491" y="503"/>
                </a:lnTo>
                <a:lnTo>
                  <a:pt x="60491" y="410"/>
                </a:lnTo>
                <a:lnTo>
                  <a:pt x="60454" y="317"/>
                </a:lnTo>
                <a:lnTo>
                  <a:pt x="60416" y="279"/>
                </a:lnTo>
                <a:lnTo>
                  <a:pt x="60379" y="261"/>
                </a:lnTo>
                <a:lnTo>
                  <a:pt x="60286" y="223"/>
                </a:lnTo>
                <a:close/>
                <a:moveTo>
                  <a:pt x="75758" y="56"/>
                </a:moveTo>
                <a:lnTo>
                  <a:pt x="75702" y="75"/>
                </a:lnTo>
                <a:lnTo>
                  <a:pt x="75646" y="112"/>
                </a:lnTo>
                <a:lnTo>
                  <a:pt x="75590" y="149"/>
                </a:lnTo>
                <a:lnTo>
                  <a:pt x="75553" y="205"/>
                </a:lnTo>
                <a:lnTo>
                  <a:pt x="75534" y="261"/>
                </a:lnTo>
                <a:lnTo>
                  <a:pt x="75516" y="317"/>
                </a:lnTo>
                <a:lnTo>
                  <a:pt x="75516" y="391"/>
                </a:lnTo>
                <a:lnTo>
                  <a:pt x="75534" y="503"/>
                </a:lnTo>
                <a:lnTo>
                  <a:pt x="75609" y="596"/>
                </a:lnTo>
                <a:lnTo>
                  <a:pt x="75702" y="670"/>
                </a:lnTo>
                <a:lnTo>
                  <a:pt x="75758" y="689"/>
                </a:lnTo>
                <a:lnTo>
                  <a:pt x="75888" y="689"/>
                </a:lnTo>
                <a:lnTo>
                  <a:pt x="75963" y="652"/>
                </a:lnTo>
                <a:lnTo>
                  <a:pt x="76018" y="633"/>
                </a:lnTo>
                <a:lnTo>
                  <a:pt x="76056" y="577"/>
                </a:lnTo>
                <a:lnTo>
                  <a:pt x="76093" y="521"/>
                </a:lnTo>
                <a:lnTo>
                  <a:pt x="76130" y="465"/>
                </a:lnTo>
                <a:lnTo>
                  <a:pt x="76149" y="410"/>
                </a:lnTo>
                <a:lnTo>
                  <a:pt x="76130" y="335"/>
                </a:lnTo>
                <a:lnTo>
                  <a:pt x="76111" y="223"/>
                </a:lnTo>
                <a:lnTo>
                  <a:pt x="76037" y="130"/>
                </a:lnTo>
                <a:lnTo>
                  <a:pt x="75944" y="75"/>
                </a:lnTo>
                <a:lnTo>
                  <a:pt x="75888" y="56"/>
                </a:lnTo>
                <a:close/>
                <a:moveTo>
                  <a:pt x="43176" y="130"/>
                </a:moveTo>
                <a:lnTo>
                  <a:pt x="43083" y="149"/>
                </a:lnTo>
                <a:lnTo>
                  <a:pt x="42990" y="186"/>
                </a:lnTo>
                <a:lnTo>
                  <a:pt x="42934" y="261"/>
                </a:lnTo>
                <a:lnTo>
                  <a:pt x="42878" y="335"/>
                </a:lnTo>
                <a:lnTo>
                  <a:pt x="42860" y="428"/>
                </a:lnTo>
                <a:lnTo>
                  <a:pt x="42860" y="521"/>
                </a:lnTo>
                <a:lnTo>
                  <a:pt x="42915" y="614"/>
                </a:lnTo>
                <a:lnTo>
                  <a:pt x="42971" y="670"/>
                </a:lnTo>
                <a:lnTo>
                  <a:pt x="43064" y="708"/>
                </a:lnTo>
                <a:lnTo>
                  <a:pt x="43157" y="708"/>
                </a:lnTo>
                <a:lnTo>
                  <a:pt x="43251" y="670"/>
                </a:lnTo>
                <a:lnTo>
                  <a:pt x="43325" y="614"/>
                </a:lnTo>
                <a:lnTo>
                  <a:pt x="43344" y="577"/>
                </a:lnTo>
                <a:lnTo>
                  <a:pt x="43362" y="568"/>
                </a:lnTo>
                <a:lnTo>
                  <a:pt x="43362" y="577"/>
                </a:lnTo>
                <a:lnTo>
                  <a:pt x="43381" y="559"/>
                </a:lnTo>
                <a:lnTo>
                  <a:pt x="43400" y="559"/>
                </a:lnTo>
                <a:lnTo>
                  <a:pt x="43400" y="540"/>
                </a:lnTo>
                <a:lnTo>
                  <a:pt x="43437" y="521"/>
                </a:lnTo>
                <a:lnTo>
                  <a:pt x="43474" y="503"/>
                </a:lnTo>
                <a:lnTo>
                  <a:pt x="43493" y="484"/>
                </a:lnTo>
                <a:lnTo>
                  <a:pt x="43530" y="410"/>
                </a:lnTo>
                <a:lnTo>
                  <a:pt x="43530" y="335"/>
                </a:lnTo>
                <a:lnTo>
                  <a:pt x="43511" y="279"/>
                </a:lnTo>
                <a:lnTo>
                  <a:pt x="43493" y="242"/>
                </a:lnTo>
                <a:lnTo>
                  <a:pt x="43418" y="186"/>
                </a:lnTo>
                <a:lnTo>
                  <a:pt x="43437" y="205"/>
                </a:lnTo>
                <a:lnTo>
                  <a:pt x="43362" y="149"/>
                </a:lnTo>
                <a:lnTo>
                  <a:pt x="43269" y="130"/>
                </a:lnTo>
                <a:close/>
                <a:moveTo>
                  <a:pt x="54570" y="19"/>
                </a:moveTo>
                <a:lnTo>
                  <a:pt x="54496" y="37"/>
                </a:lnTo>
                <a:lnTo>
                  <a:pt x="54421" y="56"/>
                </a:lnTo>
                <a:lnTo>
                  <a:pt x="54366" y="93"/>
                </a:lnTo>
                <a:lnTo>
                  <a:pt x="54328" y="149"/>
                </a:lnTo>
                <a:lnTo>
                  <a:pt x="54291" y="205"/>
                </a:lnTo>
                <a:lnTo>
                  <a:pt x="54254" y="261"/>
                </a:lnTo>
                <a:lnTo>
                  <a:pt x="54235" y="335"/>
                </a:lnTo>
                <a:lnTo>
                  <a:pt x="54235" y="391"/>
                </a:lnTo>
                <a:lnTo>
                  <a:pt x="54254" y="465"/>
                </a:lnTo>
                <a:lnTo>
                  <a:pt x="54272" y="521"/>
                </a:lnTo>
                <a:lnTo>
                  <a:pt x="54310" y="577"/>
                </a:lnTo>
                <a:lnTo>
                  <a:pt x="54347" y="633"/>
                </a:lnTo>
                <a:lnTo>
                  <a:pt x="54403" y="670"/>
                </a:lnTo>
                <a:lnTo>
                  <a:pt x="54459" y="689"/>
                </a:lnTo>
                <a:lnTo>
                  <a:pt x="54533" y="708"/>
                </a:lnTo>
                <a:lnTo>
                  <a:pt x="54663" y="708"/>
                </a:lnTo>
                <a:lnTo>
                  <a:pt x="54719" y="689"/>
                </a:lnTo>
                <a:lnTo>
                  <a:pt x="54775" y="652"/>
                </a:lnTo>
                <a:lnTo>
                  <a:pt x="54831" y="614"/>
                </a:lnTo>
                <a:lnTo>
                  <a:pt x="54887" y="559"/>
                </a:lnTo>
                <a:lnTo>
                  <a:pt x="54924" y="503"/>
                </a:lnTo>
                <a:lnTo>
                  <a:pt x="54943" y="428"/>
                </a:lnTo>
                <a:lnTo>
                  <a:pt x="54943" y="372"/>
                </a:lnTo>
                <a:lnTo>
                  <a:pt x="54943" y="298"/>
                </a:lnTo>
                <a:lnTo>
                  <a:pt x="54905" y="242"/>
                </a:lnTo>
                <a:lnTo>
                  <a:pt x="54868" y="168"/>
                </a:lnTo>
                <a:lnTo>
                  <a:pt x="54831" y="112"/>
                </a:lnTo>
                <a:lnTo>
                  <a:pt x="54775" y="75"/>
                </a:lnTo>
                <a:lnTo>
                  <a:pt x="54701" y="37"/>
                </a:lnTo>
                <a:lnTo>
                  <a:pt x="54645" y="19"/>
                </a:lnTo>
                <a:close/>
                <a:moveTo>
                  <a:pt x="46341" y="186"/>
                </a:moveTo>
                <a:lnTo>
                  <a:pt x="46304" y="205"/>
                </a:lnTo>
                <a:lnTo>
                  <a:pt x="46248" y="242"/>
                </a:lnTo>
                <a:lnTo>
                  <a:pt x="46211" y="279"/>
                </a:lnTo>
                <a:lnTo>
                  <a:pt x="46174" y="354"/>
                </a:lnTo>
                <a:lnTo>
                  <a:pt x="46155" y="465"/>
                </a:lnTo>
                <a:lnTo>
                  <a:pt x="46174" y="559"/>
                </a:lnTo>
                <a:lnTo>
                  <a:pt x="46211" y="652"/>
                </a:lnTo>
                <a:lnTo>
                  <a:pt x="46248" y="670"/>
                </a:lnTo>
                <a:lnTo>
                  <a:pt x="46304" y="708"/>
                </a:lnTo>
                <a:lnTo>
                  <a:pt x="46341" y="726"/>
                </a:lnTo>
                <a:lnTo>
                  <a:pt x="46472" y="726"/>
                </a:lnTo>
                <a:lnTo>
                  <a:pt x="46527" y="708"/>
                </a:lnTo>
                <a:lnTo>
                  <a:pt x="46565" y="670"/>
                </a:lnTo>
                <a:lnTo>
                  <a:pt x="46602" y="652"/>
                </a:lnTo>
                <a:lnTo>
                  <a:pt x="46658" y="559"/>
                </a:lnTo>
                <a:lnTo>
                  <a:pt x="46676" y="465"/>
                </a:lnTo>
                <a:lnTo>
                  <a:pt x="46658" y="354"/>
                </a:lnTo>
                <a:lnTo>
                  <a:pt x="46602" y="279"/>
                </a:lnTo>
                <a:lnTo>
                  <a:pt x="46565" y="242"/>
                </a:lnTo>
                <a:lnTo>
                  <a:pt x="46527" y="205"/>
                </a:lnTo>
                <a:lnTo>
                  <a:pt x="46472" y="186"/>
                </a:lnTo>
                <a:close/>
                <a:moveTo>
                  <a:pt x="61794" y="205"/>
                </a:moveTo>
                <a:lnTo>
                  <a:pt x="61701" y="242"/>
                </a:lnTo>
                <a:lnTo>
                  <a:pt x="61645" y="298"/>
                </a:lnTo>
                <a:lnTo>
                  <a:pt x="61608" y="354"/>
                </a:lnTo>
                <a:lnTo>
                  <a:pt x="61589" y="391"/>
                </a:lnTo>
                <a:lnTo>
                  <a:pt x="61589" y="484"/>
                </a:lnTo>
                <a:lnTo>
                  <a:pt x="61627" y="577"/>
                </a:lnTo>
                <a:lnTo>
                  <a:pt x="61682" y="652"/>
                </a:lnTo>
                <a:lnTo>
                  <a:pt x="61757" y="689"/>
                </a:lnTo>
                <a:lnTo>
                  <a:pt x="61850" y="726"/>
                </a:lnTo>
                <a:lnTo>
                  <a:pt x="61943" y="708"/>
                </a:lnTo>
                <a:lnTo>
                  <a:pt x="61980" y="670"/>
                </a:lnTo>
                <a:lnTo>
                  <a:pt x="62018" y="633"/>
                </a:lnTo>
                <a:lnTo>
                  <a:pt x="62073" y="596"/>
                </a:lnTo>
                <a:lnTo>
                  <a:pt x="62092" y="540"/>
                </a:lnTo>
                <a:lnTo>
                  <a:pt x="62111" y="484"/>
                </a:lnTo>
                <a:lnTo>
                  <a:pt x="62111" y="428"/>
                </a:lnTo>
                <a:lnTo>
                  <a:pt x="62092" y="372"/>
                </a:lnTo>
                <a:lnTo>
                  <a:pt x="62073" y="317"/>
                </a:lnTo>
                <a:lnTo>
                  <a:pt x="62036" y="279"/>
                </a:lnTo>
                <a:lnTo>
                  <a:pt x="61980" y="242"/>
                </a:lnTo>
                <a:lnTo>
                  <a:pt x="61887" y="205"/>
                </a:lnTo>
                <a:close/>
                <a:moveTo>
                  <a:pt x="18023" y="93"/>
                </a:moveTo>
                <a:lnTo>
                  <a:pt x="17967" y="112"/>
                </a:lnTo>
                <a:lnTo>
                  <a:pt x="17911" y="149"/>
                </a:lnTo>
                <a:lnTo>
                  <a:pt x="17856" y="168"/>
                </a:lnTo>
                <a:lnTo>
                  <a:pt x="17818" y="186"/>
                </a:lnTo>
                <a:lnTo>
                  <a:pt x="17744" y="261"/>
                </a:lnTo>
                <a:lnTo>
                  <a:pt x="17707" y="335"/>
                </a:lnTo>
                <a:lnTo>
                  <a:pt x="17688" y="372"/>
                </a:lnTo>
                <a:lnTo>
                  <a:pt x="17707" y="428"/>
                </a:lnTo>
                <a:lnTo>
                  <a:pt x="17725" y="447"/>
                </a:lnTo>
                <a:lnTo>
                  <a:pt x="17762" y="465"/>
                </a:lnTo>
                <a:lnTo>
                  <a:pt x="17762" y="484"/>
                </a:lnTo>
                <a:lnTo>
                  <a:pt x="17781" y="503"/>
                </a:lnTo>
                <a:lnTo>
                  <a:pt x="17818" y="614"/>
                </a:lnTo>
                <a:lnTo>
                  <a:pt x="17911" y="670"/>
                </a:lnTo>
                <a:lnTo>
                  <a:pt x="18004" y="726"/>
                </a:lnTo>
                <a:lnTo>
                  <a:pt x="18116" y="745"/>
                </a:lnTo>
                <a:lnTo>
                  <a:pt x="18228" y="726"/>
                </a:lnTo>
                <a:lnTo>
                  <a:pt x="18321" y="670"/>
                </a:lnTo>
                <a:lnTo>
                  <a:pt x="18358" y="614"/>
                </a:lnTo>
                <a:lnTo>
                  <a:pt x="18377" y="559"/>
                </a:lnTo>
                <a:lnTo>
                  <a:pt x="18414" y="503"/>
                </a:lnTo>
                <a:lnTo>
                  <a:pt x="18414" y="447"/>
                </a:lnTo>
                <a:lnTo>
                  <a:pt x="18395" y="335"/>
                </a:lnTo>
                <a:lnTo>
                  <a:pt x="18340" y="223"/>
                </a:lnTo>
                <a:lnTo>
                  <a:pt x="18265" y="149"/>
                </a:lnTo>
                <a:lnTo>
                  <a:pt x="18209" y="112"/>
                </a:lnTo>
                <a:lnTo>
                  <a:pt x="18153" y="93"/>
                </a:lnTo>
                <a:close/>
                <a:moveTo>
                  <a:pt x="44963" y="168"/>
                </a:moveTo>
                <a:lnTo>
                  <a:pt x="44852" y="205"/>
                </a:lnTo>
                <a:lnTo>
                  <a:pt x="44796" y="223"/>
                </a:lnTo>
                <a:lnTo>
                  <a:pt x="44759" y="261"/>
                </a:lnTo>
                <a:lnTo>
                  <a:pt x="44721" y="317"/>
                </a:lnTo>
                <a:lnTo>
                  <a:pt x="44703" y="372"/>
                </a:lnTo>
                <a:lnTo>
                  <a:pt x="44684" y="465"/>
                </a:lnTo>
                <a:lnTo>
                  <a:pt x="44703" y="577"/>
                </a:lnTo>
                <a:lnTo>
                  <a:pt x="44740" y="633"/>
                </a:lnTo>
                <a:lnTo>
                  <a:pt x="44777" y="670"/>
                </a:lnTo>
                <a:lnTo>
                  <a:pt x="44833" y="708"/>
                </a:lnTo>
                <a:lnTo>
                  <a:pt x="44870" y="726"/>
                </a:lnTo>
                <a:lnTo>
                  <a:pt x="44982" y="745"/>
                </a:lnTo>
                <a:lnTo>
                  <a:pt x="45094" y="708"/>
                </a:lnTo>
                <a:lnTo>
                  <a:pt x="45150" y="689"/>
                </a:lnTo>
                <a:lnTo>
                  <a:pt x="45187" y="652"/>
                </a:lnTo>
                <a:lnTo>
                  <a:pt x="45243" y="540"/>
                </a:lnTo>
                <a:lnTo>
                  <a:pt x="45261" y="447"/>
                </a:lnTo>
                <a:lnTo>
                  <a:pt x="45243" y="354"/>
                </a:lnTo>
                <a:lnTo>
                  <a:pt x="45168" y="261"/>
                </a:lnTo>
                <a:lnTo>
                  <a:pt x="45131" y="205"/>
                </a:lnTo>
                <a:lnTo>
                  <a:pt x="45075" y="186"/>
                </a:lnTo>
                <a:lnTo>
                  <a:pt x="45019" y="168"/>
                </a:lnTo>
                <a:close/>
                <a:moveTo>
                  <a:pt x="86296" y="0"/>
                </a:moveTo>
                <a:lnTo>
                  <a:pt x="86221" y="19"/>
                </a:lnTo>
                <a:lnTo>
                  <a:pt x="86147" y="37"/>
                </a:lnTo>
                <a:lnTo>
                  <a:pt x="86072" y="75"/>
                </a:lnTo>
                <a:lnTo>
                  <a:pt x="86016" y="130"/>
                </a:lnTo>
                <a:lnTo>
                  <a:pt x="85979" y="186"/>
                </a:lnTo>
                <a:lnTo>
                  <a:pt x="85942" y="261"/>
                </a:lnTo>
                <a:lnTo>
                  <a:pt x="85923" y="335"/>
                </a:lnTo>
                <a:lnTo>
                  <a:pt x="85923" y="410"/>
                </a:lnTo>
                <a:lnTo>
                  <a:pt x="85942" y="484"/>
                </a:lnTo>
                <a:lnTo>
                  <a:pt x="85979" y="540"/>
                </a:lnTo>
                <a:lnTo>
                  <a:pt x="86054" y="633"/>
                </a:lnTo>
                <a:lnTo>
                  <a:pt x="86109" y="689"/>
                </a:lnTo>
                <a:lnTo>
                  <a:pt x="86165" y="708"/>
                </a:lnTo>
                <a:lnTo>
                  <a:pt x="86221" y="726"/>
                </a:lnTo>
                <a:lnTo>
                  <a:pt x="86296" y="745"/>
                </a:lnTo>
                <a:lnTo>
                  <a:pt x="86370" y="726"/>
                </a:lnTo>
                <a:lnTo>
                  <a:pt x="86444" y="708"/>
                </a:lnTo>
                <a:lnTo>
                  <a:pt x="86500" y="670"/>
                </a:lnTo>
                <a:lnTo>
                  <a:pt x="86556" y="614"/>
                </a:lnTo>
                <a:lnTo>
                  <a:pt x="86612" y="559"/>
                </a:lnTo>
                <a:lnTo>
                  <a:pt x="86649" y="484"/>
                </a:lnTo>
                <a:lnTo>
                  <a:pt x="86649" y="410"/>
                </a:lnTo>
                <a:lnTo>
                  <a:pt x="86649" y="335"/>
                </a:lnTo>
                <a:lnTo>
                  <a:pt x="86631" y="261"/>
                </a:lnTo>
                <a:lnTo>
                  <a:pt x="86612" y="205"/>
                </a:lnTo>
                <a:lnTo>
                  <a:pt x="86538" y="93"/>
                </a:lnTo>
                <a:lnTo>
                  <a:pt x="86482" y="56"/>
                </a:lnTo>
                <a:lnTo>
                  <a:pt x="86426" y="37"/>
                </a:lnTo>
                <a:lnTo>
                  <a:pt x="86370" y="19"/>
                </a:lnTo>
                <a:lnTo>
                  <a:pt x="86296" y="0"/>
                </a:lnTo>
                <a:close/>
                <a:moveTo>
                  <a:pt x="5344" y="503"/>
                </a:moveTo>
                <a:lnTo>
                  <a:pt x="5307" y="540"/>
                </a:lnTo>
                <a:lnTo>
                  <a:pt x="5288" y="577"/>
                </a:lnTo>
                <a:lnTo>
                  <a:pt x="5270" y="633"/>
                </a:lnTo>
                <a:lnTo>
                  <a:pt x="5288" y="670"/>
                </a:lnTo>
                <a:lnTo>
                  <a:pt x="5307" y="726"/>
                </a:lnTo>
                <a:lnTo>
                  <a:pt x="5344" y="745"/>
                </a:lnTo>
                <a:lnTo>
                  <a:pt x="5400" y="763"/>
                </a:lnTo>
                <a:lnTo>
                  <a:pt x="5456" y="745"/>
                </a:lnTo>
                <a:lnTo>
                  <a:pt x="5493" y="726"/>
                </a:lnTo>
                <a:lnTo>
                  <a:pt x="5530" y="670"/>
                </a:lnTo>
                <a:lnTo>
                  <a:pt x="5530" y="633"/>
                </a:lnTo>
                <a:lnTo>
                  <a:pt x="5530" y="577"/>
                </a:lnTo>
                <a:lnTo>
                  <a:pt x="5493" y="540"/>
                </a:lnTo>
                <a:lnTo>
                  <a:pt x="5456" y="503"/>
                </a:lnTo>
                <a:close/>
                <a:moveTo>
                  <a:pt x="67249" y="75"/>
                </a:moveTo>
                <a:lnTo>
                  <a:pt x="67193" y="93"/>
                </a:lnTo>
                <a:lnTo>
                  <a:pt x="67119" y="112"/>
                </a:lnTo>
                <a:lnTo>
                  <a:pt x="67063" y="149"/>
                </a:lnTo>
                <a:lnTo>
                  <a:pt x="67026" y="186"/>
                </a:lnTo>
                <a:lnTo>
                  <a:pt x="66970" y="242"/>
                </a:lnTo>
                <a:lnTo>
                  <a:pt x="66951" y="298"/>
                </a:lnTo>
                <a:lnTo>
                  <a:pt x="66933" y="372"/>
                </a:lnTo>
                <a:lnTo>
                  <a:pt x="66914" y="428"/>
                </a:lnTo>
                <a:lnTo>
                  <a:pt x="66933" y="484"/>
                </a:lnTo>
                <a:lnTo>
                  <a:pt x="66933" y="559"/>
                </a:lnTo>
                <a:lnTo>
                  <a:pt x="66970" y="614"/>
                </a:lnTo>
                <a:lnTo>
                  <a:pt x="67007" y="652"/>
                </a:lnTo>
                <a:lnTo>
                  <a:pt x="67063" y="708"/>
                </a:lnTo>
                <a:lnTo>
                  <a:pt x="67119" y="726"/>
                </a:lnTo>
                <a:lnTo>
                  <a:pt x="67193" y="763"/>
                </a:lnTo>
                <a:lnTo>
                  <a:pt x="67268" y="763"/>
                </a:lnTo>
                <a:lnTo>
                  <a:pt x="67324" y="745"/>
                </a:lnTo>
                <a:lnTo>
                  <a:pt x="67398" y="726"/>
                </a:lnTo>
                <a:lnTo>
                  <a:pt x="67454" y="689"/>
                </a:lnTo>
                <a:lnTo>
                  <a:pt x="67491" y="633"/>
                </a:lnTo>
                <a:lnTo>
                  <a:pt x="67566" y="521"/>
                </a:lnTo>
                <a:lnTo>
                  <a:pt x="67603" y="372"/>
                </a:lnTo>
                <a:lnTo>
                  <a:pt x="67603" y="317"/>
                </a:lnTo>
                <a:lnTo>
                  <a:pt x="67584" y="242"/>
                </a:lnTo>
                <a:lnTo>
                  <a:pt x="67566" y="186"/>
                </a:lnTo>
                <a:lnTo>
                  <a:pt x="67529" y="149"/>
                </a:lnTo>
                <a:lnTo>
                  <a:pt x="67473" y="112"/>
                </a:lnTo>
                <a:lnTo>
                  <a:pt x="67398" y="75"/>
                </a:lnTo>
                <a:close/>
                <a:moveTo>
                  <a:pt x="81064" y="149"/>
                </a:moveTo>
                <a:lnTo>
                  <a:pt x="81008" y="168"/>
                </a:lnTo>
                <a:lnTo>
                  <a:pt x="80952" y="186"/>
                </a:lnTo>
                <a:lnTo>
                  <a:pt x="80896" y="223"/>
                </a:lnTo>
                <a:lnTo>
                  <a:pt x="80859" y="279"/>
                </a:lnTo>
                <a:lnTo>
                  <a:pt x="80822" y="335"/>
                </a:lnTo>
                <a:lnTo>
                  <a:pt x="80803" y="391"/>
                </a:lnTo>
                <a:lnTo>
                  <a:pt x="80785" y="447"/>
                </a:lnTo>
                <a:lnTo>
                  <a:pt x="80803" y="521"/>
                </a:lnTo>
                <a:lnTo>
                  <a:pt x="80822" y="577"/>
                </a:lnTo>
                <a:lnTo>
                  <a:pt x="80840" y="633"/>
                </a:lnTo>
                <a:lnTo>
                  <a:pt x="80878" y="670"/>
                </a:lnTo>
                <a:lnTo>
                  <a:pt x="80934" y="708"/>
                </a:lnTo>
                <a:lnTo>
                  <a:pt x="80989" y="745"/>
                </a:lnTo>
                <a:lnTo>
                  <a:pt x="81045" y="763"/>
                </a:lnTo>
                <a:lnTo>
                  <a:pt x="81176" y="763"/>
                </a:lnTo>
                <a:lnTo>
                  <a:pt x="81306" y="726"/>
                </a:lnTo>
                <a:lnTo>
                  <a:pt x="81380" y="689"/>
                </a:lnTo>
                <a:lnTo>
                  <a:pt x="81436" y="633"/>
                </a:lnTo>
                <a:lnTo>
                  <a:pt x="81473" y="577"/>
                </a:lnTo>
                <a:lnTo>
                  <a:pt x="81492" y="540"/>
                </a:lnTo>
                <a:lnTo>
                  <a:pt x="81511" y="465"/>
                </a:lnTo>
                <a:lnTo>
                  <a:pt x="81492" y="391"/>
                </a:lnTo>
                <a:lnTo>
                  <a:pt x="81473" y="335"/>
                </a:lnTo>
                <a:lnTo>
                  <a:pt x="81436" y="279"/>
                </a:lnTo>
                <a:lnTo>
                  <a:pt x="81306" y="205"/>
                </a:lnTo>
                <a:lnTo>
                  <a:pt x="81194" y="149"/>
                </a:lnTo>
                <a:close/>
                <a:moveTo>
                  <a:pt x="48445" y="56"/>
                </a:moveTo>
                <a:lnTo>
                  <a:pt x="48371" y="75"/>
                </a:lnTo>
                <a:lnTo>
                  <a:pt x="48296" y="93"/>
                </a:lnTo>
                <a:lnTo>
                  <a:pt x="48222" y="130"/>
                </a:lnTo>
                <a:lnTo>
                  <a:pt x="48166" y="186"/>
                </a:lnTo>
                <a:lnTo>
                  <a:pt x="48129" y="242"/>
                </a:lnTo>
                <a:lnTo>
                  <a:pt x="48091" y="317"/>
                </a:lnTo>
                <a:lnTo>
                  <a:pt x="48091" y="391"/>
                </a:lnTo>
                <a:lnTo>
                  <a:pt x="48091" y="465"/>
                </a:lnTo>
                <a:lnTo>
                  <a:pt x="48110" y="521"/>
                </a:lnTo>
                <a:lnTo>
                  <a:pt x="48129" y="577"/>
                </a:lnTo>
                <a:lnTo>
                  <a:pt x="48203" y="689"/>
                </a:lnTo>
                <a:lnTo>
                  <a:pt x="48259" y="726"/>
                </a:lnTo>
                <a:lnTo>
                  <a:pt x="48315" y="745"/>
                </a:lnTo>
                <a:lnTo>
                  <a:pt x="48371" y="763"/>
                </a:lnTo>
                <a:lnTo>
                  <a:pt x="48445" y="782"/>
                </a:lnTo>
                <a:lnTo>
                  <a:pt x="48520" y="763"/>
                </a:lnTo>
                <a:lnTo>
                  <a:pt x="48594" y="745"/>
                </a:lnTo>
                <a:lnTo>
                  <a:pt x="48650" y="708"/>
                </a:lnTo>
                <a:lnTo>
                  <a:pt x="48706" y="652"/>
                </a:lnTo>
                <a:lnTo>
                  <a:pt x="48743" y="596"/>
                </a:lnTo>
                <a:lnTo>
                  <a:pt x="48780" y="521"/>
                </a:lnTo>
                <a:lnTo>
                  <a:pt x="48799" y="447"/>
                </a:lnTo>
                <a:lnTo>
                  <a:pt x="48799" y="372"/>
                </a:lnTo>
                <a:lnTo>
                  <a:pt x="48780" y="317"/>
                </a:lnTo>
                <a:lnTo>
                  <a:pt x="48743" y="261"/>
                </a:lnTo>
                <a:lnTo>
                  <a:pt x="48668" y="149"/>
                </a:lnTo>
                <a:lnTo>
                  <a:pt x="48631" y="112"/>
                </a:lnTo>
                <a:lnTo>
                  <a:pt x="48575" y="93"/>
                </a:lnTo>
                <a:lnTo>
                  <a:pt x="48501" y="75"/>
                </a:lnTo>
                <a:lnTo>
                  <a:pt x="48445" y="56"/>
                </a:lnTo>
                <a:close/>
                <a:moveTo>
                  <a:pt x="65201" y="37"/>
                </a:moveTo>
                <a:lnTo>
                  <a:pt x="65145" y="56"/>
                </a:lnTo>
                <a:lnTo>
                  <a:pt x="65090" y="93"/>
                </a:lnTo>
                <a:lnTo>
                  <a:pt x="65034" y="130"/>
                </a:lnTo>
                <a:lnTo>
                  <a:pt x="64978" y="186"/>
                </a:lnTo>
                <a:lnTo>
                  <a:pt x="64959" y="242"/>
                </a:lnTo>
                <a:lnTo>
                  <a:pt x="64922" y="354"/>
                </a:lnTo>
                <a:lnTo>
                  <a:pt x="64922" y="484"/>
                </a:lnTo>
                <a:lnTo>
                  <a:pt x="64941" y="540"/>
                </a:lnTo>
                <a:lnTo>
                  <a:pt x="64959" y="596"/>
                </a:lnTo>
                <a:lnTo>
                  <a:pt x="64996" y="652"/>
                </a:lnTo>
                <a:lnTo>
                  <a:pt x="65052" y="708"/>
                </a:lnTo>
                <a:lnTo>
                  <a:pt x="65108" y="726"/>
                </a:lnTo>
                <a:lnTo>
                  <a:pt x="65164" y="763"/>
                </a:lnTo>
                <a:lnTo>
                  <a:pt x="65239" y="782"/>
                </a:lnTo>
                <a:lnTo>
                  <a:pt x="65294" y="782"/>
                </a:lnTo>
                <a:lnTo>
                  <a:pt x="65369" y="763"/>
                </a:lnTo>
                <a:lnTo>
                  <a:pt x="65425" y="745"/>
                </a:lnTo>
                <a:lnTo>
                  <a:pt x="65518" y="689"/>
                </a:lnTo>
                <a:lnTo>
                  <a:pt x="65592" y="596"/>
                </a:lnTo>
                <a:lnTo>
                  <a:pt x="65629" y="521"/>
                </a:lnTo>
                <a:lnTo>
                  <a:pt x="65629" y="465"/>
                </a:lnTo>
                <a:lnTo>
                  <a:pt x="65611" y="335"/>
                </a:lnTo>
                <a:lnTo>
                  <a:pt x="65611" y="279"/>
                </a:lnTo>
                <a:lnTo>
                  <a:pt x="65574" y="242"/>
                </a:lnTo>
                <a:lnTo>
                  <a:pt x="65499" y="149"/>
                </a:lnTo>
                <a:lnTo>
                  <a:pt x="65518" y="149"/>
                </a:lnTo>
                <a:lnTo>
                  <a:pt x="65406" y="75"/>
                </a:lnTo>
                <a:lnTo>
                  <a:pt x="65332" y="56"/>
                </a:lnTo>
                <a:lnTo>
                  <a:pt x="65276" y="37"/>
                </a:lnTo>
                <a:close/>
                <a:moveTo>
                  <a:pt x="88046" y="149"/>
                </a:moveTo>
                <a:lnTo>
                  <a:pt x="87990" y="168"/>
                </a:lnTo>
                <a:lnTo>
                  <a:pt x="87934" y="186"/>
                </a:lnTo>
                <a:lnTo>
                  <a:pt x="87878" y="223"/>
                </a:lnTo>
                <a:lnTo>
                  <a:pt x="87841" y="279"/>
                </a:lnTo>
                <a:lnTo>
                  <a:pt x="87822" y="335"/>
                </a:lnTo>
                <a:lnTo>
                  <a:pt x="87804" y="391"/>
                </a:lnTo>
                <a:lnTo>
                  <a:pt x="87785" y="465"/>
                </a:lnTo>
                <a:lnTo>
                  <a:pt x="87804" y="521"/>
                </a:lnTo>
                <a:lnTo>
                  <a:pt x="87822" y="577"/>
                </a:lnTo>
                <a:lnTo>
                  <a:pt x="87841" y="633"/>
                </a:lnTo>
                <a:lnTo>
                  <a:pt x="87878" y="689"/>
                </a:lnTo>
                <a:lnTo>
                  <a:pt x="87934" y="726"/>
                </a:lnTo>
                <a:lnTo>
                  <a:pt x="87990" y="745"/>
                </a:lnTo>
                <a:lnTo>
                  <a:pt x="88046" y="763"/>
                </a:lnTo>
                <a:lnTo>
                  <a:pt x="88101" y="782"/>
                </a:lnTo>
                <a:lnTo>
                  <a:pt x="88176" y="763"/>
                </a:lnTo>
                <a:lnTo>
                  <a:pt x="88232" y="745"/>
                </a:lnTo>
                <a:lnTo>
                  <a:pt x="88288" y="726"/>
                </a:lnTo>
                <a:lnTo>
                  <a:pt x="88344" y="689"/>
                </a:lnTo>
                <a:lnTo>
                  <a:pt x="88381" y="633"/>
                </a:lnTo>
                <a:lnTo>
                  <a:pt x="88399" y="577"/>
                </a:lnTo>
                <a:lnTo>
                  <a:pt x="88418" y="521"/>
                </a:lnTo>
                <a:lnTo>
                  <a:pt x="88418" y="465"/>
                </a:lnTo>
                <a:lnTo>
                  <a:pt x="88418" y="391"/>
                </a:lnTo>
                <a:lnTo>
                  <a:pt x="88399" y="335"/>
                </a:lnTo>
                <a:lnTo>
                  <a:pt x="88381" y="279"/>
                </a:lnTo>
                <a:lnTo>
                  <a:pt x="88325" y="242"/>
                </a:lnTo>
                <a:lnTo>
                  <a:pt x="88288" y="186"/>
                </a:lnTo>
                <a:lnTo>
                  <a:pt x="88232" y="168"/>
                </a:lnTo>
                <a:lnTo>
                  <a:pt x="88176" y="149"/>
                </a:lnTo>
                <a:close/>
                <a:moveTo>
                  <a:pt x="27053" y="279"/>
                </a:moveTo>
                <a:lnTo>
                  <a:pt x="26960" y="298"/>
                </a:lnTo>
                <a:lnTo>
                  <a:pt x="26885" y="335"/>
                </a:lnTo>
                <a:lnTo>
                  <a:pt x="26811" y="391"/>
                </a:lnTo>
                <a:lnTo>
                  <a:pt x="26774" y="484"/>
                </a:lnTo>
                <a:lnTo>
                  <a:pt x="26774" y="577"/>
                </a:lnTo>
                <a:lnTo>
                  <a:pt x="26811" y="670"/>
                </a:lnTo>
                <a:lnTo>
                  <a:pt x="26867" y="763"/>
                </a:lnTo>
                <a:lnTo>
                  <a:pt x="26904" y="782"/>
                </a:lnTo>
                <a:lnTo>
                  <a:pt x="26960" y="801"/>
                </a:lnTo>
                <a:lnTo>
                  <a:pt x="27071" y="801"/>
                </a:lnTo>
                <a:lnTo>
                  <a:pt x="27183" y="763"/>
                </a:lnTo>
                <a:lnTo>
                  <a:pt x="27258" y="689"/>
                </a:lnTo>
                <a:lnTo>
                  <a:pt x="27276" y="652"/>
                </a:lnTo>
                <a:lnTo>
                  <a:pt x="27295" y="596"/>
                </a:lnTo>
                <a:lnTo>
                  <a:pt x="27295" y="540"/>
                </a:lnTo>
                <a:lnTo>
                  <a:pt x="27295" y="484"/>
                </a:lnTo>
                <a:lnTo>
                  <a:pt x="27239" y="391"/>
                </a:lnTo>
                <a:lnTo>
                  <a:pt x="27165" y="317"/>
                </a:lnTo>
                <a:lnTo>
                  <a:pt x="27109" y="298"/>
                </a:lnTo>
                <a:lnTo>
                  <a:pt x="27053" y="279"/>
                </a:lnTo>
                <a:close/>
                <a:moveTo>
                  <a:pt x="51089" y="112"/>
                </a:moveTo>
                <a:lnTo>
                  <a:pt x="51014" y="130"/>
                </a:lnTo>
                <a:lnTo>
                  <a:pt x="50958" y="149"/>
                </a:lnTo>
                <a:lnTo>
                  <a:pt x="50903" y="168"/>
                </a:lnTo>
                <a:lnTo>
                  <a:pt x="50847" y="223"/>
                </a:lnTo>
                <a:lnTo>
                  <a:pt x="50791" y="261"/>
                </a:lnTo>
                <a:lnTo>
                  <a:pt x="50772" y="335"/>
                </a:lnTo>
                <a:lnTo>
                  <a:pt x="50754" y="391"/>
                </a:lnTo>
                <a:lnTo>
                  <a:pt x="50735" y="465"/>
                </a:lnTo>
                <a:lnTo>
                  <a:pt x="50754" y="521"/>
                </a:lnTo>
                <a:lnTo>
                  <a:pt x="50772" y="596"/>
                </a:lnTo>
                <a:lnTo>
                  <a:pt x="50810" y="652"/>
                </a:lnTo>
                <a:lnTo>
                  <a:pt x="50847" y="689"/>
                </a:lnTo>
                <a:lnTo>
                  <a:pt x="50884" y="745"/>
                </a:lnTo>
                <a:lnTo>
                  <a:pt x="50958" y="763"/>
                </a:lnTo>
                <a:lnTo>
                  <a:pt x="51014" y="801"/>
                </a:lnTo>
                <a:lnTo>
                  <a:pt x="51145" y="801"/>
                </a:lnTo>
                <a:lnTo>
                  <a:pt x="51219" y="763"/>
                </a:lnTo>
                <a:lnTo>
                  <a:pt x="51275" y="745"/>
                </a:lnTo>
                <a:lnTo>
                  <a:pt x="51331" y="689"/>
                </a:lnTo>
                <a:lnTo>
                  <a:pt x="51368" y="652"/>
                </a:lnTo>
                <a:lnTo>
                  <a:pt x="51405" y="596"/>
                </a:lnTo>
                <a:lnTo>
                  <a:pt x="51424" y="521"/>
                </a:lnTo>
                <a:lnTo>
                  <a:pt x="51424" y="465"/>
                </a:lnTo>
                <a:lnTo>
                  <a:pt x="51424" y="391"/>
                </a:lnTo>
                <a:lnTo>
                  <a:pt x="51387" y="335"/>
                </a:lnTo>
                <a:lnTo>
                  <a:pt x="51368" y="261"/>
                </a:lnTo>
                <a:lnTo>
                  <a:pt x="51331" y="223"/>
                </a:lnTo>
                <a:lnTo>
                  <a:pt x="51275" y="168"/>
                </a:lnTo>
                <a:lnTo>
                  <a:pt x="51219" y="149"/>
                </a:lnTo>
                <a:lnTo>
                  <a:pt x="51145" y="130"/>
                </a:lnTo>
                <a:lnTo>
                  <a:pt x="51089" y="112"/>
                </a:lnTo>
                <a:close/>
                <a:moveTo>
                  <a:pt x="72481" y="112"/>
                </a:moveTo>
                <a:lnTo>
                  <a:pt x="72425" y="130"/>
                </a:lnTo>
                <a:lnTo>
                  <a:pt x="72369" y="168"/>
                </a:lnTo>
                <a:lnTo>
                  <a:pt x="72313" y="205"/>
                </a:lnTo>
                <a:lnTo>
                  <a:pt x="72276" y="242"/>
                </a:lnTo>
                <a:lnTo>
                  <a:pt x="72220" y="354"/>
                </a:lnTo>
                <a:lnTo>
                  <a:pt x="72202" y="465"/>
                </a:lnTo>
                <a:lnTo>
                  <a:pt x="72202" y="540"/>
                </a:lnTo>
                <a:lnTo>
                  <a:pt x="72220" y="596"/>
                </a:lnTo>
                <a:lnTo>
                  <a:pt x="72258" y="652"/>
                </a:lnTo>
                <a:lnTo>
                  <a:pt x="72313" y="708"/>
                </a:lnTo>
                <a:lnTo>
                  <a:pt x="72369" y="745"/>
                </a:lnTo>
                <a:lnTo>
                  <a:pt x="72425" y="782"/>
                </a:lnTo>
                <a:lnTo>
                  <a:pt x="72500" y="801"/>
                </a:lnTo>
                <a:lnTo>
                  <a:pt x="72555" y="801"/>
                </a:lnTo>
                <a:lnTo>
                  <a:pt x="72630" y="782"/>
                </a:lnTo>
                <a:lnTo>
                  <a:pt x="72704" y="763"/>
                </a:lnTo>
                <a:lnTo>
                  <a:pt x="72760" y="726"/>
                </a:lnTo>
                <a:lnTo>
                  <a:pt x="72816" y="670"/>
                </a:lnTo>
                <a:lnTo>
                  <a:pt x="72853" y="596"/>
                </a:lnTo>
                <a:lnTo>
                  <a:pt x="72872" y="540"/>
                </a:lnTo>
                <a:lnTo>
                  <a:pt x="72872" y="465"/>
                </a:lnTo>
                <a:lnTo>
                  <a:pt x="72872" y="391"/>
                </a:lnTo>
                <a:lnTo>
                  <a:pt x="72853" y="335"/>
                </a:lnTo>
                <a:lnTo>
                  <a:pt x="72816" y="261"/>
                </a:lnTo>
                <a:lnTo>
                  <a:pt x="72779" y="205"/>
                </a:lnTo>
                <a:lnTo>
                  <a:pt x="72723" y="168"/>
                </a:lnTo>
                <a:lnTo>
                  <a:pt x="72611" y="130"/>
                </a:lnTo>
                <a:lnTo>
                  <a:pt x="72555" y="112"/>
                </a:lnTo>
                <a:close/>
                <a:moveTo>
                  <a:pt x="73915" y="112"/>
                </a:moveTo>
                <a:lnTo>
                  <a:pt x="73840" y="149"/>
                </a:lnTo>
                <a:lnTo>
                  <a:pt x="73784" y="186"/>
                </a:lnTo>
                <a:lnTo>
                  <a:pt x="73728" y="242"/>
                </a:lnTo>
                <a:lnTo>
                  <a:pt x="73691" y="298"/>
                </a:lnTo>
                <a:lnTo>
                  <a:pt x="73654" y="354"/>
                </a:lnTo>
                <a:lnTo>
                  <a:pt x="73635" y="428"/>
                </a:lnTo>
                <a:lnTo>
                  <a:pt x="73635" y="484"/>
                </a:lnTo>
                <a:lnTo>
                  <a:pt x="73654" y="559"/>
                </a:lnTo>
                <a:lnTo>
                  <a:pt x="73691" y="633"/>
                </a:lnTo>
                <a:lnTo>
                  <a:pt x="73728" y="689"/>
                </a:lnTo>
                <a:lnTo>
                  <a:pt x="73784" y="726"/>
                </a:lnTo>
                <a:lnTo>
                  <a:pt x="73840" y="763"/>
                </a:lnTo>
                <a:lnTo>
                  <a:pt x="73915" y="801"/>
                </a:lnTo>
                <a:lnTo>
                  <a:pt x="74119" y="801"/>
                </a:lnTo>
                <a:lnTo>
                  <a:pt x="74175" y="763"/>
                </a:lnTo>
                <a:lnTo>
                  <a:pt x="74324" y="670"/>
                </a:lnTo>
                <a:lnTo>
                  <a:pt x="74380" y="633"/>
                </a:lnTo>
                <a:lnTo>
                  <a:pt x="74417" y="559"/>
                </a:lnTo>
                <a:lnTo>
                  <a:pt x="74436" y="484"/>
                </a:lnTo>
                <a:lnTo>
                  <a:pt x="74436" y="410"/>
                </a:lnTo>
                <a:lnTo>
                  <a:pt x="74399" y="335"/>
                </a:lnTo>
                <a:lnTo>
                  <a:pt x="74361" y="279"/>
                </a:lnTo>
                <a:lnTo>
                  <a:pt x="74250" y="186"/>
                </a:lnTo>
                <a:lnTo>
                  <a:pt x="74119" y="130"/>
                </a:lnTo>
                <a:lnTo>
                  <a:pt x="74045" y="112"/>
                </a:lnTo>
                <a:close/>
                <a:moveTo>
                  <a:pt x="77862" y="447"/>
                </a:moveTo>
                <a:lnTo>
                  <a:pt x="77806" y="484"/>
                </a:lnTo>
                <a:lnTo>
                  <a:pt x="77768" y="540"/>
                </a:lnTo>
                <a:lnTo>
                  <a:pt x="77750" y="596"/>
                </a:lnTo>
                <a:lnTo>
                  <a:pt x="77750" y="670"/>
                </a:lnTo>
                <a:lnTo>
                  <a:pt x="77768" y="726"/>
                </a:lnTo>
                <a:lnTo>
                  <a:pt x="77824" y="782"/>
                </a:lnTo>
                <a:lnTo>
                  <a:pt x="77880" y="801"/>
                </a:lnTo>
                <a:lnTo>
                  <a:pt x="77955" y="782"/>
                </a:lnTo>
                <a:lnTo>
                  <a:pt x="77992" y="763"/>
                </a:lnTo>
                <a:lnTo>
                  <a:pt x="78048" y="708"/>
                </a:lnTo>
                <a:lnTo>
                  <a:pt x="78066" y="652"/>
                </a:lnTo>
                <a:lnTo>
                  <a:pt x="78066" y="596"/>
                </a:lnTo>
                <a:lnTo>
                  <a:pt x="78029" y="540"/>
                </a:lnTo>
                <a:lnTo>
                  <a:pt x="77992" y="484"/>
                </a:lnTo>
                <a:lnTo>
                  <a:pt x="77936" y="447"/>
                </a:lnTo>
                <a:close/>
                <a:moveTo>
                  <a:pt x="13108" y="261"/>
                </a:moveTo>
                <a:lnTo>
                  <a:pt x="13052" y="279"/>
                </a:lnTo>
                <a:lnTo>
                  <a:pt x="12996" y="317"/>
                </a:lnTo>
                <a:lnTo>
                  <a:pt x="12959" y="372"/>
                </a:lnTo>
                <a:lnTo>
                  <a:pt x="12922" y="410"/>
                </a:lnTo>
                <a:lnTo>
                  <a:pt x="12903" y="465"/>
                </a:lnTo>
                <a:lnTo>
                  <a:pt x="12903" y="521"/>
                </a:lnTo>
                <a:lnTo>
                  <a:pt x="12903" y="577"/>
                </a:lnTo>
                <a:lnTo>
                  <a:pt x="12940" y="689"/>
                </a:lnTo>
                <a:lnTo>
                  <a:pt x="12978" y="745"/>
                </a:lnTo>
                <a:lnTo>
                  <a:pt x="13015" y="782"/>
                </a:lnTo>
                <a:lnTo>
                  <a:pt x="13071" y="819"/>
                </a:lnTo>
                <a:lnTo>
                  <a:pt x="13127" y="819"/>
                </a:lnTo>
                <a:lnTo>
                  <a:pt x="13238" y="838"/>
                </a:lnTo>
                <a:lnTo>
                  <a:pt x="13350" y="801"/>
                </a:lnTo>
                <a:lnTo>
                  <a:pt x="13443" y="726"/>
                </a:lnTo>
                <a:lnTo>
                  <a:pt x="13462" y="670"/>
                </a:lnTo>
                <a:lnTo>
                  <a:pt x="13480" y="633"/>
                </a:lnTo>
                <a:lnTo>
                  <a:pt x="13499" y="521"/>
                </a:lnTo>
                <a:lnTo>
                  <a:pt x="13462" y="410"/>
                </a:lnTo>
                <a:lnTo>
                  <a:pt x="13406" y="335"/>
                </a:lnTo>
                <a:lnTo>
                  <a:pt x="13294" y="279"/>
                </a:lnTo>
                <a:lnTo>
                  <a:pt x="13238" y="261"/>
                </a:lnTo>
                <a:close/>
                <a:moveTo>
                  <a:pt x="28729" y="186"/>
                </a:moveTo>
                <a:lnTo>
                  <a:pt x="28673" y="205"/>
                </a:lnTo>
                <a:lnTo>
                  <a:pt x="28598" y="205"/>
                </a:lnTo>
                <a:lnTo>
                  <a:pt x="28542" y="242"/>
                </a:lnTo>
                <a:lnTo>
                  <a:pt x="28486" y="279"/>
                </a:lnTo>
                <a:lnTo>
                  <a:pt x="28449" y="317"/>
                </a:lnTo>
                <a:lnTo>
                  <a:pt x="28412" y="372"/>
                </a:lnTo>
                <a:lnTo>
                  <a:pt x="28393" y="428"/>
                </a:lnTo>
                <a:lnTo>
                  <a:pt x="28393" y="484"/>
                </a:lnTo>
                <a:lnTo>
                  <a:pt x="28375" y="540"/>
                </a:lnTo>
                <a:lnTo>
                  <a:pt x="28393" y="614"/>
                </a:lnTo>
                <a:lnTo>
                  <a:pt x="28412" y="670"/>
                </a:lnTo>
                <a:lnTo>
                  <a:pt x="28468" y="726"/>
                </a:lnTo>
                <a:lnTo>
                  <a:pt x="28505" y="763"/>
                </a:lnTo>
                <a:lnTo>
                  <a:pt x="28561" y="801"/>
                </a:lnTo>
                <a:lnTo>
                  <a:pt x="28635" y="819"/>
                </a:lnTo>
                <a:lnTo>
                  <a:pt x="28691" y="838"/>
                </a:lnTo>
                <a:lnTo>
                  <a:pt x="28766" y="838"/>
                </a:lnTo>
                <a:lnTo>
                  <a:pt x="28822" y="819"/>
                </a:lnTo>
                <a:lnTo>
                  <a:pt x="28877" y="782"/>
                </a:lnTo>
                <a:lnTo>
                  <a:pt x="28933" y="745"/>
                </a:lnTo>
                <a:lnTo>
                  <a:pt x="28989" y="652"/>
                </a:lnTo>
                <a:lnTo>
                  <a:pt x="29026" y="540"/>
                </a:lnTo>
                <a:lnTo>
                  <a:pt x="29008" y="410"/>
                </a:lnTo>
                <a:lnTo>
                  <a:pt x="28989" y="354"/>
                </a:lnTo>
                <a:lnTo>
                  <a:pt x="28952" y="298"/>
                </a:lnTo>
                <a:lnTo>
                  <a:pt x="28896" y="261"/>
                </a:lnTo>
                <a:lnTo>
                  <a:pt x="28859" y="223"/>
                </a:lnTo>
                <a:lnTo>
                  <a:pt x="28784" y="205"/>
                </a:lnTo>
                <a:lnTo>
                  <a:pt x="28729" y="186"/>
                </a:lnTo>
                <a:close/>
                <a:moveTo>
                  <a:pt x="30404" y="242"/>
                </a:moveTo>
                <a:lnTo>
                  <a:pt x="30348" y="261"/>
                </a:lnTo>
                <a:lnTo>
                  <a:pt x="30292" y="279"/>
                </a:lnTo>
                <a:lnTo>
                  <a:pt x="30199" y="335"/>
                </a:lnTo>
                <a:lnTo>
                  <a:pt x="30162" y="391"/>
                </a:lnTo>
                <a:lnTo>
                  <a:pt x="30125" y="447"/>
                </a:lnTo>
                <a:lnTo>
                  <a:pt x="30125" y="503"/>
                </a:lnTo>
                <a:lnTo>
                  <a:pt x="30106" y="559"/>
                </a:lnTo>
                <a:lnTo>
                  <a:pt x="30143" y="670"/>
                </a:lnTo>
                <a:lnTo>
                  <a:pt x="30199" y="745"/>
                </a:lnTo>
                <a:lnTo>
                  <a:pt x="30292" y="819"/>
                </a:lnTo>
                <a:lnTo>
                  <a:pt x="30348" y="838"/>
                </a:lnTo>
                <a:lnTo>
                  <a:pt x="30460" y="838"/>
                </a:lnTo>
                <a:lnTo>
                  <a:pt x="30516" y="819"/>
                </a:lnTo>
                <a:lnTo>
                  <a:pt x="30609" y="745"/>
                </a:lnTo>
                <a:lnTo>
                  <a:pt x="30683" y="652"/>
                </a:lnTo>
                <a:lnTo>
                  <a:pt x="30702" y="596"/>
                </a:lnTo>
                <a:lnTo>
                  <a:pt x="30702" y="540"/>
                </a:lnTo>
                <a:lnTo>
                  <a:pt x="30665" y="428"/>
                </a:lnTo>
                <a:lnTo>
                  <a:pt x="30609" y="335"/>
                </a:lnTo>
                <a:lnTo>
                  <a:pt x="30516" y="279"/>
                </a:lnTo>
                <a:lnTo>
                  <a:pt x="30460" y="261"/>
                </a:lnTo>
                <a:lnTo>
                  <a:pt x="30404" y="242"/>
                </a:lnTo>
                <a:close/>
                <a:moveTo>
                  <a:pt x="34258" y="242"/>
                </a:moveTo>
                <a:lnTo>
                  <a:pt x="34146" y="279"/>
                </a:lnTo>
                <a:lnTo>
                  <a:pt x="34072" y="354"/>
                </a:lnTo>
                <a:lnTo>
                  <a:pt x="34016" y="447"/>
                </a:lnTo>
                <a:lnTo>
                  <a:pt x="33997" y="559"/>
                </a:lnTo>
                <a:lnTo>
                  <a:pt x="34016" y="670"/>
                </a:lnTo>
                <a:lnTo>
                  <a:pt x="34053" y="726"/>
                </a:lnTo>
                <a:lnTo>
                  <a:pt x="34091" y="763"/>
                </a:lnTo>
                <a:lnTo>
                  <a:pt x="34146" y="801"/>
                </a:lnTo>
                <a:lnTo>
                  <a:pt x="34202" y="819"/>
                </a:lnTo>
                <a:lnTo>
                  <a:pt x="34258" y="838"/>
                </a:lnTo>
                <a:lnTo>
                  <a:pt x="34388" y="838"/>
                </a:lnTo>
                <a:lnTo>
                  <a:pt x="34444" y="801"/>
                </a:lnTo>
                <a:lnTo>
                  <a:pt x="34500" y="763"/>
                </a:lnTo>
                <a:lnTo>
                  <a:pt x="34537" y="726"/>
                </a:lnTo>
                <a:lnTo>
                  <a:pt x="34575" y="670"/>
                </a:lnTo>
                <a:lnTo>
                  <a:pt x="34593" y="614"/>
                </a:lnTo>
                <a:lnTo>
                  <a:pt x="34593" y="540"/>
                </a:lnTo>
                <a:lnTo>
                  <a:pt x="34593" y="484"/>
                </a:lnTo>
                <a:lnTo>
                  <a:pt x="34575" y="428"/>
                </a:lnTo>
                <a:lnTo>
                  <a:pt x="34537" y="372"/>
                </a:lnTo>
                <a:lnTo>
                  <a:pt x="34463" y="298"/>
                </a:lnTo>
                <a:lnTo>
                  <a:pt x="34351" y="242"/>
                </a:lnTo>
                <a:close/>
                <a:moveTo>
                  <a:pt x="91509" y="242"/>
                </a:moveTo>
                <a:lnTo>
                  <a:pt x="91453" y="261"/>
                </a:lnTo>
                <a:lnTo>
                  <a:pt x="91360" y="335"/>
                </a:lnTo>
                <a:lnTo>
                  <a:pt x="91322" y="372"/>
                </a:lnTo>
                <a:lnTo>
                  <a:pt x="91285" y="428"/>
                </a:lnTo>
                <a:lnTo>
                  <a:pt x="91267" y="484"/>
                </a:lnTo>
                <a:lnTo>
                  <a:pt x="91267" y="540"/>
                </a:lnTo>
                <a:lnTo>
                  <a:pt x="91285" y="596"/>
                </a:lnTo>
                <a:lnTo>
                  <a:pt x="91304" y="652"/>
                </a:lnTo>
                <a:lnTo>
                  <a:pt x="91360" y="745"/>
                </a:lnTo>
                <a:lnTo>
                  <a:pt x="91453" y="819"/>
                </a:lnTo>
                <a:lnTo>
                  <a:pt x="91509" y="838"/>
                </a:lnTo>
                <a:lnTo>
                  <a:pt x="91639" y="838"/>
                </a:lnTo>
                <a:lnTo>
                  <a:pt x="91695" y="819"/>
                </a:lnTo>
                <a:lnTo>
                  <a:pt x="91732" y="782"/>
                </a:lnTo>
                <a:lnTo>
                  <a:pt x="91788" y="745"/>
                </a:lnTo>
                <a:lnTo>
                  <a:pt x="91825" y="708"/>
                </a:lnTo>
                <a:lnTo>
                  <a:pt x="91844" y="652"/>
                </a:lnTo>
                <a:lnTo>
                  <a:pt x="91862" y="596"/>
                </a:lnTo>
                <a:lnTo>
                  <a:pt x="91862" y="540"/>
                </a:lnTo>
                <a:lnTo>
                  <a:pt x="91844" y="428"/>
                </a:lnTo>
                <a:lnTo>
                  <a:pt x="91769" y="335"/>
                </a:lnTo>
                <a:lnTo>
                  <a:pt x="91676" y="261"/>
                </a:lnTo>
                <a:lnTo>
                  <a:pt x="91620" y="242"/>
                </a:lnTo>
                <a:close/>
                <a:moveTo>
                  <a:pt x="36399" y="186"/>
                </a:moveTo>
                <a:lnTo>
                  <a:pt x="36306" y="205"/>
                </a:lnTo>
                <a:lnTo>
                  <a:pt x="36232" y="223"/>
                </a:lnTo>
                <a:lnTo>
                  <a:pt x="36138" y="298"/>
                </a:lnTo>
                <a:lnTo>
                  <a:pt x="36083" y="372"/>
                </a:lnTo>
                <a:lnTo>
                  <a:pt x="36064" y="447"/>
                </a:lnTo>
                <a:lnTo>
                  <a:pt x="36045" y="503"/>
                </a:lnTo>
                <a:lnTo>
                  <a:pt x="36045" y="521"/>
                </a:lnTo>
                <a:lnTo>
                  <a:pt x="36064" y="614"/>
                </a:lnTo>
                <a:lnTo>
                  <a:pt x="36083" y="689"/>
                </a:lnTo>
                <a:lnTo>
                  <a:pt x="36138" y="763"/>
                </a:lnTo>
                <a:lnTo>
                  <a:pt x="36194" y="801"/>
                </a:lnTo>
                <a:lnTo>
                  <a:pt x="36269" y="838"/>
                </a:lnTo>
                <a:lnTo>
                  <a:pt x="36343" y="856"/>
                </a:lnTo>
                <a:lnTo>
                  <a:pt x="36418" y="856"/>
                </a:lnTo>
                <a:lnTo>
                  <a:pt x="36511" y="838"/>
                </a:lnTo>
                <a:lnTo>
                  <a:pt x="36567" y="782"/>
                </a:lnTo>
                <a:lnTo>
                  <a:pt x="36623" y="726"/>
                </a:lnTo>
                <a:lnTo>
                  <a:pt x="36660" y="633"/>
                </a:lnTo>
                <a:lnTo>
                  <a:pt x="36678" y="577"/>
                </a:lnTo>
                <a:lnTo>
                  <a:pt x="36716" y="503"/>
                </a:lnTo>
                <a:lnTo>
                  <a:pt x="36716" y="428"/>
                </a:lnTo>
                <a:lnTo>
                  <a:pt x="36678" y="354"/>
                </a:lnTo>
                <a:lnTo>
                  <a:pt x="36641" y="298"/>
                </a:lnTo>
                <a:lnTo>
                  <a:pt x="36585" y="242"/>
                </a:lnTo>
                <a:lnTo>
                  <a:pt x="36511" y="205"/>
                </a:lnTo>
                <a:lnTo>
                  <a:pt x="36399" y="186"/>
                </a:lnTo>
                <a:close/>
                <a:moveTo>
                  <a:pt x="56637" y="223"/>
                </a:moveTo>
                <a:lnTo>
                  <a:pt x="56563" y="261"/>
                </a:lnTo>
                <a:lnTo>
                  <a:pt x="56507" y="298"/>
                </a:lnTo>
                <a:lnTo>
                  <a:pt x="56451" y="335"/>
                </a:lnTo>
                <a:lnTo>
                  <a:pt x="56414" y="410"/>
                </a:lnTo>
                <a:lnTo>
                  <a:pt x="56395" y="484"/>
                </a:lnTo>
                <a:lnTo>
                  <a:pt x="56376" y="559"/>
                </a:lnTo>
                <a:lnTo>
                  <a:pt x="56395" y="633"/>
                </a:lnTo>
                <a:lnTo>
                  <a:pt x="56432" y="689"/>
                </a:lnTo>
                <a:lnTo>
                  <a:pt x="56469" y="763"/>
                </a:lnTo>
                <a:lnTo>
                  <a:pt x="56525" y="801"/>
                </a:lnTo>
                <a:lnTo>
                  <a:pt x="56581" y="838"/>
                </a:lnTo>
                <a:lnTo>
                  <a:pt x="56656" y="856"/>
                </a:lnTo>
                <a:lnTo>
                  <a:pt x="56786" y="856"/>
                </a:lnTo>
                <a:lnTo>
                  <a:pt x="56898" y="819"/>
                </a:lnTo>
                <a:lnTo>
                  <a:pt x="56953" y="782"/>
                </a:lnTo>
                <a:lnTo>
                  <a:pt x="56991" y="745"/>
                </a:lnTo>
                <a:lnTo>
                  <a:pt x="57028" y="708"/>
                </a:lnTo>
                <a:lnTo>
                  <a:pt x="57065" y="633"/>
                </a:lnTo>
                <a:lnTo>
                  <a:pt x="57065" y="540"/>
                </a:lnTo>
                <a:lnTo>
                  <a:pt x="57047" y="428"/>
                </a:lnTo>
                <a:lnTo>
                  <a:pt x="57009" y="335"/>
                </a:lnTo>
                <a:lnTo>
                  <a:pt x="56916" y="279"/>
                </a:lnTo>
                <a:lnTo>
                  <a:pt x="56842" y="242"/>
                </a:lnTo>
                <a:lnTo>
                  <a:pt x="56786" y="223"/>
                </a:lnTo>
                <a:close/>
                <a:moveTo>
                  <a:pt x="58517" y="242"/>
                </a:moveTo>
                <a:lnTo>
                  <a:pt x="58406" y="261"/>
                </a:lnTo>
                <a:lnTo>
                  <a:pt x="58350" y="279"/>
                </a:lnTo>
                <a:lnTo>
                  <a:pt x="58294" y="317"/>
                </a:lnTo>
                <a:lnTo>
                  <a:pt x="58257" y="372"/>
                </a:lnTo>
                <a:lnTo>
                  <a:pt x="58238" y="428"/>
                </a:lnTo>
                <a:lnTo>
                  <a:pt x="58220" y="484"/>
                </a:lnTo>
                <a:lnTo>
                  <a:pt x="58220" y="540"/>
                </a:lnTo>
                <a:lnTo>
                  <a:pt x="58220" y="614"/>
                </a:lnTo>
                <a:lnTo>
                  <a:pt x="58238" y="670"/>
                </a:lnTo>
                <a:lnTo>
                  <a:pt x="58275" y="726"/>
                </a:lnTo>
                <a:lnTo>
                  <a:pt x="58313" y="763"/>
                </a:lnTo>
                <a:lnTo>
                  <a:pt x="58350" y="801"/>
                </a:lnTo>
                <a:lnTo>
                  <a:pt x="58406" y="838"/>
                </a:lnTo>
                <a:lnTo>
                  <a:pt x="58480" y="856"/>
                </a:lnTo>
                <a:lnTo>
                  <a:pt x="58592" y="856"/>
                </a:lnTo>
                <a:lnTo>
                  <a:pt x="58648" y="819"/>
                </a:lnTo>
                <a:lnTo>
                  <a:pt x="58704" y="801"/>
                </a:lnTo>
                <a:lnTo>
                  <a:pt x="58759" y="745"/>
                </a:lnTo>
                <a:lnTo>
                  <a:pt x="58797" y="708"/>
                </a:lnTo>
                <a:lnTo>
                  <a:pt x="58815" y="652"/>
                </a:lnTo>
                <a:lnTo>
                  <a:pt x="58834" y="577"/>
                </a:lnTo>
                <a:lnTo>
                  <a:pt x="58834" y="521"/>
                </a:lnTo>
                <a:lnTo>
                  <a:pt x="58797" y="410"/>
                </a:lnTo>
                <a:lnTo>
                  <a:pt x="58778" y="354"/>
                </a:lnTo>
                <a:lnTo>
                  <a:pt x="58741" y="298"/>
                </a:lnTo>
                <a:lnTo>
                  <a:pt x="58704" y="279"/>
                </a:lnTo>
                <a:lnTo>
                  <a:pt x="58648" y="242"/>
                </a:lnTo>
                <a:close/>
                <a:moveTo>
                  <a:pt x="41463" y="149"/>
                </a:moveTo>
                <a:lnTo>
                  <a:pt x="41389" y="168"/>
                </a:lnTo>
                <a:lnTo>
                  <a:pt x="41314" y="168"/>
                </a:lnTo>
                <a:lnTo>
                  <a:pt x="41240" y="205"/>
                </a:lnTo>
                <a:lnTo>
                  <a:pt x="41184" y="261"/>
                </a:lnTo>
                <a:lnTo>
                  <a:pt x="41128" y="317"/>
                </a:lnTo>
                <a:lnTo>
                  <a:pt x="41110" y="391"/>
                </a:lnTo>
                <a:lnTo>
                  <a:pt x="41091" y="447"/>
                </a:lnTo>
                <a:lnTo>
                  <a:pt x="41091" y="521"/>
                </a:lnTo>
                <a:lnTo>
                  <a:pt x="41091" y="577"/>
                </a:lnTo>
                <a:lnTo>
                  <a:pt x="41110" y="652"/>
                </a:lnTo>
                <a:lnTo>
                  <a:pt x="41147" y="708"/>
                </a:lnTo>
                <a:lnTo>
                  <a:pt x="41184" y="763"/>
                </a:lnTo>
                <a:lnTo>
                  <a:pt x="41240" y="801"/>
                </a:lnTo>
                <a:lnTo>
                  <a:pt x="41296" y="838"/>
                </a:lnTo>
                <a:lnTo>
                  <a:pt x="41352" y="856"/>
                </a:lnTo>
                <a:lnTo>
                  <a:pt x="41426" y="875"/>
                </a:lnTo>
                <a:lnTo>
                  <a:pt x="41482" y="856"/>
                </a:lnTo>
                <a:lnTo>
                  <a:pt x="41556" y="856"/>
                </a:lnTo>
                <a:lnTo>
                  <a:pt x="41612" y="819"/>
                </a:lnTo>
                <a:lnTo>
                  <a:pt x="41668" y="782"/>
                </a:lnTo>
                <a:lnTo>
                  <a:pt x="41724" y="745"/>
                </a:lnTo>
                <a:lnTo>
                  <a:pt x="41798" y="614"/>
                </a:lnTo>
                <a:lnTo>
                  <a:pt x="41817" y="540"/>
                </a:lnTo>
                <a:lnTo>
                  <a:pt x="41836" y="465"/>
                </a:lnTo>
                <a:lnTo>
                  <a:pt x="41817" y="391"/>
                </a:lnTo>
                <a:lnTo>
                  <a:pt x="41798" y="317"/>
                </a:lnTo>
                <a:lnTo>
                  <a:pt x="41761" y="261"/>
                </a:lnTo>
                <a:lnTo>
                  <a:pt x="41705" y="223"/>
                </a:lnTo>
                <a:lnTo>
                  <a:pt x="41631" y="186"/>
                </a:lnTo>
                <a:lnTo>
                  <a:pt x="41556" y="168"/>
                </a:lnTo>
                <a:lnTo>
                  <a:pt x="41463" y="149"/>
                </a:lnTo>
                <a:close/>
                <a:moveTo>
                  <a:pt x="70470" y="149"/>
                </a:moveTo>
                <a:lnTo>
                  <a:pt x="70396" y="168"/>
                </a:lnTo>
                <a:lnTo>
                  <a:pt x="70321" y="205"/>
                </a:lnTo>
                <a:lnTo>
                  <a:pt x="70247" y="242"/>
                </a:lnTo>
                <a:lnTo>
                  <a:pt x="70191" y="279"/>
                </a:lnTo>
                <a:lnTo>
                  <a:pt x="70154" y="335"/>
                </a:lnTo>
                <a:lnTo>
                  <a:pt x="70116" y="410"/>
                </a:lnTo>
                <a:lnTo>
                  <a:pt x="70098" y="465"/>
                </a:lnTo>
                <a:lnTo>
                  <a:pt x="70098" y="540"/>
                </a:lnTo>
                <a:lnTo>
                  <a:pt x="70135" y="652"/>
                </a:lnTo>
                <a:lnTo>
                  <a:pt x="70154" y="708"/>
                </a:lnTo>
                <a:lnTo>
                  <a:pt x="70210" y="763"/>
                </a:lnTo>
                <a:lnTo>
                  <a:pt x="70247" y="801"/>
                </a:lnTo>
                <a:lnTo>
                  <a:pt x="70303" y="838"/>
                </a:lnTo>
                <a:lnTo>
                  <a:pt x="70358" y="856"/>
                </a:lnTo>
                <a:lnTo>
                  <a:pt x="70433" y="875"/>
                </a:lnTo>
                <a:lnTo>
                  <a:pt x="70563" y="856"/>
                </a:lnTo>
                <a:lnTo>
                  <a:pt x="70619" y="838"/>
                </a:lnTo>
                <a:lnTo>
                  <a:pt x="70675" y="801"/>
                </a:lnTo>
                <a:lnTo>
                  <a:pt x="70712" y="745"/>
                </a:lnTo>
                <a:lnTo>
                  <a:pt x="70749" y="689"/>
                </a:lnTo>
                <a:lnTo>
                  <a:pt x="70787" y="614"/>
                </a:lnTo>
                <a:lnTo>
                  <a:pt x="70805" y="540"/>
                </a:lnTo>
                <a:lnTo>
                  <a:pt x="70824" y="465"/>
                </a:lnTo>
                <a:lnTo>
                  <a:pt x="70824" y="372"/>
                </a:lnTo>
                <a:lnTo>
                  <a:pt x="70787" y="298"/>
                </a:lnTo>
                <a:lnTo>
                  <a:pt x="70749" y="242"/>
                </a:lnTo>
                <a:lnTo>
                  <a:pt x="70694" y="186"/>
                </a:lnTo>
                <a:lnTo>
                  <a:pt x="70601" y="149"/>
                </a:lnTo>
                <a:close/>
                <a:moveTo>
                  <a:pt x="79314" y="205"/>
                </a:moveTo>
                <a:lnTo>
                  <a:pt x="79239" y="223"/>
                </a:lnTo>
                <a:lnTo>
                  <a:pt x="79183" y="261"/>
                </a:lnTo>
                <a:lnTo>
                  <a:pt x="79128" y="298"/>
                </a:lnTo>
                <a:lnTo>
                  <a:pt x="79090" y="354"/>
                </a:lnTo>
                <a:lnTo>
                  <a:pt x="79053" y="410"/>
                </a:lnTo>
                <a:lnTo>
                  <a:pt x="79035" y="484"/>
                </a:lnTo>
                <a:lnTo>
                  <a:pt x="79035" y="540"/>
                </a:lnTo>
                <a:lnTo>
                  <a:pt x="79035" y="614"/>
                </a:lnTo>
                <a:lnTo>
                  <a:pt x="79053" y="670"/>
                </a:lnTo>
                <a:lnTo>
                  <a:pt x="79090" y="726"/>
                </a:lnTo>
                <a:lnTo>
                  <a:pt x="79128" y="782"/>
                </a:lnTo>
                <a:lnTo>
                  <a:pt x="79183" y="819"/>
                </a:lnTo>
                <a:lnTo>
                  <a:pt x="79239" y="856"/>
                </a:lnTo>
                <a:lnTo>
                  <a:pt x="79295" y="875"/>
                </a:lnTo>
                <a:lnTo>
                  <a:pt x="79444" y="875"/>
                </a:lnTo>
                <a:lnTo>
                  <a:pt x="79500" y="856"/>
                </a:lnTo>
                <a:lnTo>
                  <a:pt x="79556" y="819"/>
                </a:lnTo>
                <a:lnTo>
                  <a:pt x="79612" y="782"/>
                </a:lnTo>
                <a:lnTo>
                  <a:pt x="79649" y="726"/>
                </a:lnTo>
                <a:lnTo>
                  <a:pt x="79686" y="670"/>
                </a:lnTo>
                <a:lnTo>
                  <a:pt x="79705" y="614"/>
                </a:lnTo>
                <a:lnTo>
                  <a:pt x="79705" y="540"/>
                </a:lnTo>
                <a:lnTo>
                  <a:pt x="79705" y="484"/>
                </a:lnTo>
                <a:lnTo>
                  <a:pt x="79686" y="410"/>
                </a:lnTo>
                <a:lnTo>
                  <a:pt x="79649" y="354"/>
                </a:lnTo>
                <a:lnTo>
                  <a:pt x="79612" y="298"/>
                </a:lnTo>
                <a:lnTo>
                  <a:pt x="79556" y="261"/>
                </a:lnTo>
                <a:lnTo>
                  <a:pt x="79500" y="223"/>
                </a:lnTo>
                <a:lnTo>
                  <a:pt x="79444" y="205"/>
                </a:lnTo>
                <a:close/>
                <a:moveTo>
                  <a:pt x="38056" y="112"/>
                </a:moveTo>
                <a:lnTo>
                  <a:pt x="37982" y="130"/>
                </a:lnTo>
                <a:lnTo>
                  <a:pt x="37889" y="149"/>
                </a:lnTo>
                <a:lnTo>
                  <a:pt x="37833" y="186"/>
                </a:lnTo>
                <a:lnTo>
                  <a:pt x="37758" y="223"/>
                </a:lnTo>
                <a:lnTo>
                  <a:pt x="37702" y="279"/>
                </a:lnTo>
                <a:lnTo>
                  <a:pt x="37647" y="335"/>
                </a:lnTo>
                <a:lnTo>
                  <a:pt x="37609" y="410"/>
                </a:lnTo>
                <a:lnTo>
                  <a:pt x="37591" y="465"/>
                </a:lnTo>
                <a:lnTo>
                  <a:pt x="37591" y="540"/>
                </a:lnTo>
                <a:lnTo>
                  <a:pt x="37591" y="596"/>
                </a:lnTo>
                <a:lnTo>
                  <a:pt x="37609" y="670"/>
                </a:lnTo>
                <a:lnTo>
                  <a:pt x="37628" y="726"/>
                </a:lnTo>
                <a:lnTo>
                  <a:pt x="37665" y="782"/>
                </a:lnTo>
                <a:lnTo>
                  <a:pt x="37721" y="819"/>
                </a:lnTo>
                <a:lnTo>
                  <a:pt x="37777" y="856"/>
                </a:lnTo>
                <a:lnTo>
                  <a:pt x="37851" y="875"/>
                </a:lnTo>
                <a:lnTo>
                  <a:pt x="37926" y="894"/>
                </a:lnTo>
                <a:lnTo>
                  <a:pt x="38000" y="894"/>
                </a:lnTo>
                <a:lnTo>
                  <a:pt x="38075" y="856"/>
                </a:lnTo>
                <a:lnTo>
                  <a:pt x="38131" y="838"/>
                </a:lnTo>
                <a:lnTo>
                  <a:pt x="38186" y="782"/>
                </a:lnTo>
                <a:lnTo>
                  <a:pt x="38224" y="726"/>
                </a:lnTo>
                <a:lnTo>
                  <a:pt x="38261" y="652"/>
                </a:lnTo>
                <a:lnTo>
                  <a:pt x="38298" y="521"/>
                </a:lnTo>
                <a:lnTo>
                  <a:pt x="38280" y="372"/>
                </a:lnTo>
                <a:lnTo>
                  <a:pt x="38261" y="298"/>
                </a:lnTo>
                <a:lnTo>
                  <a:pt x="38224" y="223"/>
                </a:lnTo>
                <a:lnTo>
                  <a:pt x="38186" y="168"/>
                </a:lnTo>
                <a:lnTo>
                  <a:pt x="38112" y="130"/>
                </a:lnTo>
                <a:lnTo>
                  <a:pt x="38056" y="112"/>
                </a:lnTo>
                <a:close/>
                <a:moveTo>
                  <a:pt x="68869" y="261"/>
                </a:moveTo>
                <a:lnTo>
                  <a:pt x="68813" y="279"/>
                </a:lnTo>
                <a:lnTo>
                  <a:pt x="68757" y="317"/>
                </a:lnTo>
                <a:lnTo>
                  <a:pt x="68720" y="354"/>
                </a:lnTo>
                <a:lnTo>
                  <a:pt x="68664" y="410"/>
                </a:lnTo>
                <a:lnTo>
                  <a:pt x="68646" y="465"/>
                </a:lnTo>
                <a:lnTo>
                  <a:pt x="68627" y="540"/>
                </a:lnTo>
                <a:lnTo>
                  <a:pt x="68627" y="596"/>
                </a:lnTo>
                <a:lnTo>
                  <a:pt x="68664" y="708"/>
                </a:lnTo>
                <a:lnTo>
                  <a:pt x="68739" y="801"/>
                </a:lnTo>
                <a:lnTo>
                  <a:pt x="68832" y="856"/>
                </a:lnTo>
                <a:lnTo>
                  <a:pt x="68888" y="875"/>
                </a:lnTo>
                <a:lnTo>
                  <a:pt x="68944" y="894"/>
                </a:lnTo>
                <a:lnTo>
                  <a:pt x="68999" y="875"/>
                </a:lnTo>
                <a:lnTo>
                  <a:pt x="69074" y="856"/>
                </a:lnTo>
                <a:lnTo>
                  <a:pt x="69130" y="819"/>
                </a:lnTo>
                <a:lnTo>
                  <a:pt x="69167" y="782"/>
                </a:lnTo>
                <a:lnTo>
                  <a:pt x="69204" y="745"/>
                </a:lnTo>
                <a:lnTo>
                  <a:pt x="69241" y="670"/>
                </a:lnTo>
                <a:lnTo>
                  <a:pt x="69260" y="614"/>
                </a:lnTo>
                <a:lnTo>
                  <a:pt x="69260" y="559"/>
                </a:lnTo>
                <a:lnTo>
                  <a:pt x="69223" y="447"/>
                </a:lnTo>
                <a:lnTo>
                  <a:pt x="69148" y="354"/>
                </a:lnTo>
                <a:lnTo>
                  <a:pt x="69055" y="279"/>
                </a:lnTo>
                <a:lnTo>
                  <a:pt x="68999" y="261"/>
                </a:lnTo>
                <a:close/>
                <a:moveTo>
                  <a:pt x="83000" y="186"/>
                </a:moveTo>
                <a:lnTo>
                  <a:pt x="82926" y="205"/>
                </a:lnTo>
                <a:lnTo>
                  <a:pt x="82870" y="223"/>
                </a:lnTo>
                <a:lnTo>
                  <a:pt x="82795" y="261"/>
                </a:lnTo>
                <a:lnTo>
                  <a:pt x="82739" y="317"/>
                </a:lnTo>
                <a:lnTo>
                  <a:pt x="82702" y="372"/>
                </a:lnTo>
                <a:lnTo>
                  <a:pt x="82665" y="428"/>
                </a:lnTo>
                <a:lnTo>
                  <a:pt x="82665" y="503"/>
                </a:lnTo>
                <a:lnTo>
                  <a:pt x="82665" y="577"/>
                </a:lnTo>
                <a:lnTo>
                  <a:pt x="82702" y="708"/>
                </a:lnTo>
                <a:lnTo>
                  <a:pt x="82777" y="801"/>
                </a:lnTo>
                <a:lnTo>
                  <a:pt x="82833" y="838"/>
                </a:lnTo>
                <a:lnTo>
                  <a:pt x="82888" y="875"/>
                </a:lnTo>
                <a:lnTo>
                  <a:pt x="82944" y="894"/>
                </a:lnTo>
                <a:lnTo>
                  <a:pt x="83075" y="894"/>
                </a:lnTo>
                <a:lnTo>
                  <a:pt x="83149" y="856"/>
                </a:lnTo>
                <a:lnTo>
                  <a:pt x="83205" y="819"/>
                </a:lnTo>
                <a:lnTo>
                  <a:pt x="83261" y="782"/>
                </a:lnTo>
                <a:lnTo>
                  <a:pt x="83317" y="726"/>
                </a:lnTo>
                <a:lnTo>
                  <a:pt x="83335" y="652"/>
                </a:lnTo>
                <a:lnTo>
                  <a:pt x="83354" y="577"/>
                </a:lnTo>
                <a:lnTo>
                  <a:pt x="83354" y="503"/>
                </a:lnTo>
                <a:lnTo>
                  <a:pt x="83317" y="391"/>
                </a:lnTo>
                <a:lnTo>
                  <a:pt x="83242" y="279"/>
                </a:lnTo>
                <a:lnTo>
                  <a:pt x="83186" y="242"/>
                </a:lnTo>
                <a:lnTo>
                  <a:pt x="83130" y="223"/>
                </a:lnTo>
                <a:lnTo>
                  <a:pt x="83075" y="205"/>
                </a:lnTo>
                <a:lnTo>
                  <a:pt x="83000" y="186"/>
                </a:lnTo>
                <a:close/>
                <a:moveTo>
                  <a:pt x="89833" y="186"/>
                </a:moveTo>
                <a:lnTo>
                  <a:pt x="89759" y="205"/>
                </a:lnTo>
                <a:lnTo>
                  <a:pt x="89684" y="223"/>
                </a:lnTo>
                <a:lnTo>
                  <a:pt x="89628" y="261"/>
                </a:lnTo>
                <a:lnTo>
                  <a:pt x="89591" y="298"/>
                </a:lnTo>
                <a:lnTo>
                  <a:pt x="89554" y="354"/>
                </a:lnTo>
                <a:lnTo>
                  <a:pt x="89516" y="410"/>
                </a:lnTo>
                <a:lnTo>
                  <a:pt x="89498" y="540"/>
                </a:lnTo>
                <a:lnTo>
                  <a:pt x="89516" y="670"/>
                </a:lnTo>
                <a:lnTo>
                  <a:pt x="89554" y="726"/>
                </a:lnTo>
                <a:lnTo>
                  <a:pt x="89591" y="782"/>
                </a:lnTo>
                <a:lnTo>
                  <a:pt x="89628" y="838"/>
                </a:lnTo>
                <a:lnTo>
                  <a:pt x="89684" y="875"/>
                </a:lnTo>
                <a:lnTo>
                  <a:pt x="89759" y="894"/>
                </a:lnTo>
                <a:lnTo>
                  <a:pt x="89926" y="894"/>
                </a:lnTo>
                <a:lnTo>
                  <a:pt x="89982" y="875"/>
                </a:lnTo>
                <a:lnTo>
                  <a:pt x="90056" y="838"/>
                </a:lnTo>
                <a:lnTo>
                  <a:pt x="90094" y="782"/>
                </a:lnTo>
                <a:lnTo>
                  <a:pt x="90131" y="726"/>
                </a:lnTo>
                <a:lnTo>
                  <a:pt x="90168" y="670"/>
                </a:lnTo>
                <a:lnTo>
                  <a:pt x="90187" y="540"/>
                </a:lnTo>
                <a:lnTo>
                  <a:pt x="90168" y="410"/>
                </a:lnTo>
                <a:lnTo>
                  <a:pt x="90131" y="354"/>
                </a:lnTo>
                <a:lnTo>
                  <a:pt x="90094" y="298"/>
                </a:lnTo>
                <a:lnTo>
                  <a:pt x="90056" y="261"/>
                </a:lnTo>
                <a:lnTo>
                  <a:pt x="89982" y="223"/>
                </a:lnTo>
                <a:lnTo>
                  <a:pt x="89926" y="205"/>
                </a:lnTo>
                <a:lnTo>
                  <a:pt x="89833" y="186"/>
                </a:lnTo>
                <a:close/>
                <a:moveTo>
                  <a:pt x="23609" y="298"/>
                </a:moveTo>
                <a:lnTo>
                  <a:pt x="23534" y="317"/>
                </a:lnTo>
                <a:lnTo>
                  <a:pt x="23478" y="335"/>
                </a:lnTo>
                <a:lnTo>
                  <a:pt x="23422" y="372"/>
                </a:lnTo>
                <a:lnTo>
                  <a:pt x="23385" y="428"/>
                </a:lnTo>
                <a:lnTo>
                  <a:pt x="23348" y="484"/>
                </a:lnTo>
                <a:lnTo>
                  <a:pt x="23329" y="540"/>
                </a:lnTo>
                <a:lnTo>
                  <a:pt x="23329" y="596"/>
                </a:lnTo>
                <a:lnTo>
                  <a:pt x="23329" y="670"/>
                </a:lnTo>
                <a:lnTo>
                  <a:pt x="23348" y="726"/>
                </a:lnTo>
                <a:lnTo>
                  <a:pt x="23385" y="782"/>
                </a:lnTo>
                <a:lnTo>
                  <a:pt x="23422" y="838"/>
                </a:lnTo>
                <a:lnTo>
                  <a:pt x="23478" y="875"/>
                </a:lnTo>
                <a:lnTo>
                  <a:pt x="23534" y="912"/>
                </a:lnTo>
                <a:lnTo>
                  <a:pt x="23739" y="912"/>
                </a:lnTo>
                <a:lnTo>
                  <a:pt x="23795" y="875"/>
                </a:lnTo>
                <a:lnTo>
                  <a:pt x="23851" y="838"/>
                </a:lnTo>
                <a:lnTo>
                  <a:pt x="23906" y="801"/>
                </a:lnTo>
                <a:lnTo>
                  <a:pt x="23925" y="745"/>
                </a:lnTo>
                <a:lnTo>
                  <a:pt x="23944" y="689"/>
                </a:lnTo>
                <a:lnTo>
                  <a:pt x="23962" y="633"/>
                </a:lnTo>
                <a:lnTo>
                  <a:pt x="23944" y="521"/>
                </a:lnTo>
                <a:lnTo>
                  <a:pt x="23888" y="428"/>
                </a:lnTo>
                <a:lnTo>
                  <a:pt x="23813" y="354"/>
                </a:lnTo>
                <a:lnTo>
                  <a:pt x="23702" y="298"/>
                </a:lnTo>
                <a:close/>
                <a:moveTo>
                  <a:pt x="14635" y="335"/>
                </a:moveTo>
                <a:lnTo>
                  <a:pt x="14579" y="354"/>
                </a:lnTo>
                <a:lnTo>
                  <a:pt x="14523" y="391"/>
                </a:lnTo>
                <a:lnTo>
                  <a:pt x="14467" y="428"/>
                </a:lnTo>
                <a:lnTo>
                  <a:pt x="14430" y="465"/>
                </a:lnTo>
                <a:lnTo>
                  <a:pt x="14411" y="521"/>
                </a:lnTo>
                <a:lnTo>
                  <a:pt x="14393" y="577"/>
                </a:lnTo>
                <a:lnTo>
                  <a:pt x="14393" y="633"/>
                </a:lnTo>
                <a:lnTo>
                  <a:pt x="14411" y="745"/>
                </a:lnTo>
                <a:lnTo>
                  <a:pt x="14486" y="838"/>
                </a:lnTo>
                <a:lnTo>
                  <a:pt x="14579" y="912"/>
                </a:lnTo>
                <a:lnTo>
                  <a:pt x="14635" y="912"/>
                </a:lnTo>
                <a:lnTo>
                  <a:pt x="14690" y="931"/>
                </a:lnTo>
                <a:lnTo>
                  <a:pt x="14746" y="912"/>
                </a:lnTo>
                <a:lnTo>
                  <a:pt x="14802" y="894"/>
                </a:lnTo>
                <a:lnTo>
                  <a:pt x="14895" y="838"/>
                </a:lnTo>
                <a:lnTo>
                  <a:pt x="14933" y="801"/>
                </a:lnTo>
                <a:lnTo>
                  <a:pt x="14970" y="745"/>
                </a:lnTo>
                <a:lnTo>
                  <a:pt x="14988" y="689"/>
                </a:lnTo>
                <a:lnTo>
                  <a:pt x="14988" y="633"/>
                </a:lnTo>
                <a:lnTo>
                  <a:pt x="14970" y="577"/>
                </a:lnTo>
                <a:lnTo>
                  <a:pt x="14951" y="521"/>
                </a:lnTo>
                <a:lnTo>
                  <a:pt x="14895" y="428"/>
                </a:lnTo>
                <a:lnTo>
                  <a:pt x="14802" y="354"/>
                </a:lnTo>
                <a:lnTo>
                  <a:pt x="14746" y="335"/>
                </a:lnTo>
                <a:close/>
                <a:moveTo>
                  <a:pt x="20052" y="298"/>
                </a:moveTo>
                <a:lnTo>
                  <a:pt x="19941" y="317"/>
                </a:lnTo>
                <a:lnTo>
                  <a:pt x="19885" y="354"/>
                </a:lnTo>
                <a:lnTo>
                  <a:pt x="19848" y="391"/>
                </a:lnTo>
                <a:lnTo>
                  <a:pt x="19773" y="503"/>
                </a:lnTo>
                <a:lnTo>
                  <a:pt x="19755" y="614"/>
                </a:lnTo>
                <a:lnTo>
                  <a:pt x="19773" y="726"/>
                </a:lnTo>
                <a:lnTo>
                  <a:pt x="19829" y="819"/>
                </a:lnTo>
                <a:lnTo>
                  <a:pt x="19866" y="856"/>
                </a:lnTo>
                <a:lnTo>
                  <a:pt x="19922" y="894"/>
                </a:lnTo>
                <a:lnTo>
                  <a:pt x="19997" y="931"/>
                </a:lnTo>
                <a:lnTo>
                  <a:pt x="20108" y="931"/>
                </a:lnTo>
                <a:lnTo>
                  <a:pt x="20183" y="912"/>
                </a:lnTo>
                <a:lnTo>
                  <a:pt x="20239" y="894"/>
                </a:lnTo>
                <a:lnTo>
                  <a:pt x="20295" y="838"/>
                </a:lnTo>
                <a:lnTo>
                  <a:pt x="20332" y="801"/>
                </a:lnTo>
                <a:lnTo>
                  <a:pt x="20369" y="726"/>
                </a:lnTo>
                <a:lnTo>
                  <a:pt x="20388" y="670"/>
                </a:lnTo>
                <a:lnTo>
                  <a:pt x="20388" y="596"/>
                </a:lnTo>
                <a:lnTo>
                  <a:pt x="20369" y="540"/>
                </a:lnTo>
                <a:lnTo>
                  <a:pt x="20350" y="465"/>
                </a:lnTo>
                <a:lnTo>
                  <a:pt x="20313" y="410"/>
                </a:lnTo>
                <a:lnTo>
                  <a:pt x="20257" y="372"/>
                </a:lnTo>
                <a:lnTo>
                  <a:pt x="20164" y="317"/>
                </a:lnTo>
                <a:lnTo>
                  <a:pt x="20052" y="298"/>
                </a:lnTo>
                <a:close/>
                <a:moveTo>
                  <a:pt x="63302" y="186"/>
                </a:moveTo>
                <a:lnTo>
                  <a:pt x="63228" y="205"/>
                </a:lnTo>
                <a:lnTo>
                  <a:pt x="63153" y="242"/>
                </a:lnTo>
                <a:lnTo>
                  <a:pt x="63097" y="298"/>
                </a:lnTo>
                <a:lnTo>
                  <a:pt x="63060" y="354"/>
                </a:lnTo>
                <a:lnTo>
                  <a:pt x="63023" y="410"/>
                </a:lnTo>
                <a:lnTo>
                  <a:pt x="63004" y="484"/>
                </a:lnTo>
                <a:lnTo>
                  <a:pt x="63004" y="559"/>
                </a:lnTo>
                <a:lnTo>
                  <a:pt x="63004" y="633"/>
                </a:lnTo>
                <a:lnTo>
                  <a:pt x="63023" y="708"/>
                </a:lnTo>
                <a:lnTo>
                  <a:pt x="63060" y="782"/>
                </a:lnTo>
                <a:lnTo>
                  <a:pt x="63116" y="838"/>
                </a:lnTo>
                <a:lnTo>
                  <a:pt x="63172" y="875"/>
                </a:lnTo>
                <a:lnTo>
                  <a:pt x="63246" y="912"/>
                </a:lnTo>
                <a:lnTo>
                  <a:pt x="63321" y="931"/>
                </a:lnTo>
                <a:lnTo>
                  <a:pt x="63395" y="931"/>
                </a:lnTo>
                <a:lnTo>
                  <a:pt x="63488" y="912"/>
                </a:lnTo>
                <a:lnTo>
                  <a:pt x="63563" y="875"/>
                </a:lnTo>
                <a:lnTo>
                  <a:pt x="63675" y="801"/>
                </a:lnTo>
                <a:lnTo>
                  <a:pt x="63730" y="745"/>
                </a:lnTo>
                <a:lnTo>
                  <a:pt x="63768" y="689"/>
                </a:lnTo>
                <a:lnTo>
                  <a:pt x="63805" y="633"/>
                </a:lnTo>
                <a:lnTo>
                  <a:pt x="63805" y="559"/>
                </a:lnTo>
                <a:lnTo>
                  <a:pt x="63805" y="484"/>
                </a:lnTo>
                <a:lnTo>
                  <a:pt x="63768" y="410"/>
                </a:lnTo>
                <a:lnTo>
                  <a:pt x="63730" y="354"/>
                </a:lnTo>
                <a:lnTo>
                  <a:pt x="63675" y="317"/>
                </a:lnTo>
                <a:lnTo>
                  <a:pt x="63544" y="223"/>
                </a:lnTo>
                <a:lnTo>
                  <a:pt x="63470" y="205"/>
                </a:lnTo>
                <a:lnTo>
                  <a:pt x="63377" y="186"/>
                </a:lnTo>
                <a:close/>
                <a:moveTo>
                  <a:pt x="39564" y="354"/>
                </a:moveTo>
                <a:lnTo>
                  <a:pt x="39434" y="372"/>
                </a:lnTo>
                <a:lnTo>
                  <a:pt x="39341" y="447"/>
                </a:lnTo>
                <a:lnTo>
                  <a:pt x="39304" y="484"/>
                </a:lnTo>
                <a:lnTo>
                  <a:pt x="39266" y="540"/>
                </a:lnTo>
                <a:lnTo>
                  <a:pt x="39248" y="596"/>
                </a:lnTo>
                <a:lnTo>
                  <a:pt x="39229" y="652"/>
                </a:lnTo>
                <a:lnTo>
                  <a:pt x="39229" y="708"/>
                </a:lnTo>
                <a:lnTo>
                  <a:pt x="39248" y="763"/>
                </a:lnTo>
                <a:lnTo>
                  <a:pt x="39266" y="819"/>
                </a:lnTo>
                <a:lnTo>
                  <a:pt x="39304" y="875"/>
                </a:lnTo>
                <a:lnTo>
                  <a:pt x="39359" y="912"/>
                </a:lnTo>
                <a:lnTo>
                  <a:pt x="39397" y="950"/>
                </a:lnTo>
                <a:lnTo>
                  <a:pt x="39453" y="968"/>
                </a:lnTo>
                <a:lnTo>
                  <a:pt x="39639" y="968"/>
                </a:lnTo>
                <a:lnTo>
                  <a:pt x="39732" y="894"/>
                </a:lnTo>
                <a:lnTo>
                  <a:pt x="39806" y="819"/>
                </a:lnTo>
                <a:lnTo>
                  <a:pt x="39843" y="708"/>
                </a:lnTo>
                <a:lnTo>
                  <a:pt x="39843" y="633"/>
                </a:lnTo>
                <a:lnTo>
                  <a:pt x="39843" y="577"/>
                </a:lnTo>
                <a:lnTo>
                  <a:pt x="39806" y="521"/>
                </a:lnTo>
                <a:lnTo>
                  <a:pt x="39788" y="465"/>
                </a:lnTo>
                <a:lnTo>
                  <a:pt x="39732" y="410"/>
                </a:lnTo>
                <a:lnTo>
                  <a:pt x="39676" y="391"/>
                </a:lnTo>
                <a:lnTo>
                  <a:pt x="39620" y="372"/>
                </a:lnTo>
                <a:lnTo>
                  <a:pt x="39564" y="354"/>
                </a:lnTo>
                <a:close/>
                <a:moveTo>
                  <a:pt x="746" y="410"/>
                </a:moveTo>
                <a:lnTo>
                  <a:pt x="690" y="428"/>
                </a:lnTo>
                <a:lnTo>
                  <a:pt x="615" y="428"/>
                </a:lnTo>
                <a:lnTo>
                  <a:pt x="559" y="447"/>
                </a:lnTo>
                <a:lnTo>
                  <a:pt x="466" y="521"/>
                </a:lnTo>
                <a:lnTo>
                  <a:pt x="429" y="559"/>
                </a:lnTo>
                <a:lnTo>
                  <a:pt x="410" y="614"/>
                </a:lnTo>
                <a:lnTo>
                  <a:pt x="392" y="708"/>
                </a:lnTo>
                <a:lnTo>
                  <a:pt x="392" y="801"/>
                </a:lnTo>
                <a:lnTo>
                  <a:pt x="448" y="894"/>
                </a:lnTo>
                <a:lnTo>
                  <a:pt x="485" y="931"/>
                </a:lnTo>
                <a:lnTo>
                  <a:pt x="522" y="950"/>
                </a:lnTo>
                <a:lnTo>
                  <a:pt x="615" y="987"/>
                </a:lnTo>
                <a:lnTo>
                  <a:pt x="801" y="987"/>
                </a:lnTo>
                <a:lnTo>
                  <a:pt x="894" y="950"/>
                </a:lnTo>
                <a:lnTo>
                  <a:pt x="950" y="931"/>
                </a:lnTo>
                <a:lnTo>
                  <a:pt x="988" y="894"/>
                </a:lnTo>
                <a:lnTo>
                  <a:pt x="1006" y="838"/>
                </a:lnTo>
                <a:lnTo>
                  <a:pt x="1025" y="782"/>
                </a:lnTo>
                <a:lnTo>
                  <a:pt x="1025" y="726"/>
                </a:lnTo>
                <a:lnTo>
                  <a:pt x="1025" y="670"/>
                </a:lnTo>
                <a:lnTo>
                  <a:pt x="988" y="559"/>
                </a:lnTo>
                <a:lnTo>
                  <a:pt x="894" y="465"/>
                </a:lnTo>
                <a:lnTo>
                  <a:pt x="857" y="428"/>
                </a:lnTo>
                <a:lnTo>
                  <a:pt x="801" y="410"/>
                </a:lnTo>
                <a:close/>
                <a:moveTo>
                  <a:pt x="3855" y="335"/>
                </a:moveTo>
                <a:lnTo>
                  <a:pt x="3799" y="372"/>
                </a:lnTo>
                <a:lnTo>
                  <a:pt x="3743" y="391"/>
                </a:lnTo>
                <a:lnTo>
                  <a:pt x="3706" y="447"/>
                </a:lnTo>
                <a:lnTo>
                  <a:pt x="3669" y="503"/>
                </a:lnTo>
                <a:lnTo>
                  <a:pt x="3631" y="614"/>
                </a:lnTo>
                <a:lnTo>
                  <a:pt x="3650" y="745"/>
                </a:lnTo>
                <a:lnTo>
                  <a:pt x="3669" y="801"/>
                </a:lnTo>
                <a:lnTo>
                  <a:pt x="3687" y="856"/>
                </a:lnTo>
                <a:lnTo>
                  <a:pt x="3724" y="912"/>
                </a:lnTo>
                <a:lnTo>
                  <a:pt x="3780" y="950"/>
                </a:lnTo>
                <a:lnTo>
                  <a:pt x="3836" y="968"/>
                </a:lnTo>
                <a:lnTo>
                  <a:pt x="3892" y="987"/>
                </a:lnTo>
                <a:lnTo>
                  <a:pt x="3966" y="987"/>
                </a:lnTo>
                <a:lnTo>
                  <a:pt x="4022" y="968"/>
                </a:lnTo>
                <a:lnTo>
                  <a:pt x="4078" y="931"/>
                </a:lnTo>
                <a:lnTo>
                  <a:pt x="4134" y="894"/>
                </a:lnTo>
                <a:lnTo>
                  <a:pt x="4171" y="856"/>
                </a:lnTo>
                <a:lnTo>
                  <a:pt x="4209" y="801"/>
                </a:lnTo>
                <a:lnTo>
                  <a:pt x="4227" y="689"/>
                </a:lnTo>
                <a:lnTo>
                  <a:pt x="4227" y="559"/>
                </a:lnTo>
                <a:lnTo>
                  <a:pt x="4209" y="503"/>
                </a:lnTo>
                <a:lnTo>
                  <a:pt x="4171" y="447"/>
                </a:lnTo>
                <a:lnTo>
                  <a:pt x="4134" y="410"/>
                </a:lnTo>
                <a:lnTo>
                  <a:pt x="4078" y="372"/>
                </a:lnTo>
                <a:lnTo>
                  <a:pt x="4022" y="354"/>
                </a:lnTo>
                <a:lnTo>
                  <a:pt x="3966" y="335"/>
                </a:lnTo>
                <a:close/>
                <a:moveTo>
                  <a:pt x="25899" y="410"/>
                </a:moveTo>
                <a:lnTo>
                  <a:pt x="25843" y="428"/>
                </a:lnTo>
                <a:lnTo>
                  <a:pt x="25787" y="447"/>
                </a:lnTo>
                <a:lnTo>
                  <a:pt x="25750" y="484"/>
                </a:lnTo>
                <a:lnTo>
                  <a:pt x="25694" y="577"/>
                </a:lnTo>
                <a:lnTo>
                  <a:pt x="25657" y="670"/>
                </a:lnTo>
                <a:lnTo>
                  <a:pt x="25638" y="726"/>
                </a:lnTo>
                <a:lnTo>
                  <a:pt x="25657" y="782"/>
                </a:lnTo>
                <a:lnTo>
                  <a:pt x="25675" y="838"/>
                </a:lnTo>
                <a:lnTo>
                  <a:pt x="25694" y="875"/>
                </a:lnTo>
                <a:lnTo>
                  <a:pt x="25787" y="950"/>
                </a:lnTo>
                <a:lnTo>
                  <a:pt x="25880" y="987"/>
                </a:lnTo>
                <a:lnTo>
                  <a:pt x="25973" y="968"/>
                </a:lnTo>
                <a:lnTo>
                  <a:pt x="26066" y="931"/>
                </a:lnTo>
                <a:lnTo>
                  <a:pt x="26103" y="894"/>
                </a:lnTo>
                <a:lnTo>
                  <a:pt x="26141" y="838"/>
                </a:lnTo>
                <a:lnTo>
                  <a:pt x="26159" y="801"/>
                </a:lnTo>
                <a:lnTo>
                  <a:pt x="26178" y="745"/>
                </a:lnTo>
                <a:lnTo>
                  <a:pt x="26159" y="633"/>
                </a:lnTo>
                <a:lnTo>
                  <a:pt x="26103" y="521"/>
                </a:lnTo>
                <a:lnTo>
                  <a:pt x="26029" y="465"/>
                </a:lnTo>
                <a:lnTo>
                  <a:pt x="25992" y="428"/>
                </a:lnTo>
                <a:lnTo>
                  <a:pt x="25936" y="410"/>
                </a:lnTo>
                <a:close/>
                <a:moveTo>
                  <a:pt x="21728" y="317"/>
                </a:moveTo>
                <a:lnTo>
                  <a:pt x="21654" y="354"/>
                </a:lnTo>
                <a:lnTo>
                  <a:pt x="21598" y="391"/>
                </a:lnTo>
                <a:lnTo>
                  <a:pt x="21542" y="428"/>
                </a:lnTo>
                <a:lnTo>
                  <a:pt x="21449" y="540"/>
                </a:lnTo>
                <a:lnTo>
                  <a:pt x="21430" y="596"/>
                </a:lnTo>
                <a:lnTo>
                  <a:pt x="21412" y="670"/>
                </a:lnTo>
                <a:lnTo>
                  <a:pt x="21412" y="726"/>
                </a:lnTo>
                <a:lnTo>
                  <a:pt x="21430" y="801"/>
                </a:lnTo>
                <a:lnTo>
                  <a:pt x="21449" y="856"/>
                </a:lnTo>
                <a:lnTo>
                  <a:pt x="21505" y="912"/>
                </a:lnTo>
                <a:lnTo>
                  <a:pt x="21561" y="950"/>
                </a:lnTo>
                <a:lnTo>
                  <a:pt x="21635" y="987"/>
                </a:lnTo>
                <a:lnTo>
                  <a:pt x="21784" y="1005"/>
                </a:lnTo>
                <a:lnTo>
                  <a:pt x="21858" y="1005"/>
                </a:lnTo>
                <a:lnTo>
                  <a:pt x="21933" y="987"/>
                </a:lnTo>
                <a:lnTo>
                  <a:pt x="21989" y="950"/>
                </a:lnTo>
                <a:lnTo>
                  <a:pt x="22063" y="894"/>
                </a:lnTo>
                <a:lnTo>
                  <a:pt x="22100" y="838"/>
                </a:lnTo>
                <a:lnTo>
                  <a:pt x="22138" y="782"/>
                </a:lnTo>
                <a:lnTo>
                  <a:pt x="22175" y="708"/>
                </a:lnTo>
                <a:lnTo>
                  <a:pt x="22175" y="633"/>
                </a:lnTo>
                <a:lnTo>
                  <a:pt x="22175" y="577"/>
                </a:lnTo>
                <a:lnTo>
                  <a:pt x="22156" y="503"/>
                </a:lnTo>
                <a:lnTo>
                  <a:pt x="22119" y="447"/>
                </a:lnTo>
                <a:lnTo>
                  <a:pt x="22063" y="391"/>
                </a:lnTo>
                <a:lnTo>
                  <a:pt x="21989" y="354"/>
                </a:lnTo>
                <a:lnTo>
                  <a:pt x="21933" y="317"/>
                </a:lnTo>
                <a:close/>
                <a:moveTo>
                  <a:pt x="8491" y="410"/>
                </a:moveTo>
                <a:lnTo>
                  <a:pt x="8416" y="428"/>
                </a:lnTo>
                <a:lnTo>
                  <a:pt x="8360" y="447"/>
                </a:lnTo>
                <a:lnTo>
                  <a:pt x="8304" y="484"/>
                </a:lnTo>
                <a:lnTo>
                  <a:pt x="8267" y="540"/>
                </a:lnTo>
                <a:lnTo>
                  <a:pt x="8230" y="596"/>
                </a:lnTo>
                <a:lnTo>
                  <a:pt x="8211" y="708"/>
                </a:lnTo>
                <a:lnTo>
                  <a:pt x="8230" y="819"/>
                </a:lnTo>
                <a:lnTo>
                  <a:pt x="8286" y="912"/>
                </a:lnTo>
                <a:lnTo>
                  <a:pt x="8323" y="968"/>
                </a:lnTo>
                <a:lnTo>
                  <a:pt x="8379" y="987"/>
                </a:lnTo>
                <a:lnTo>
                  <a:pt x="8435" y="1024"/>
                </a:lnTo>
                <a:lnTo>
                  <a:pt x="8565" y="1024"/>
                </a:lnTo>
                <a:lnTo>
                  <a:pt x="8621" y="1005"/>
                </a:lnTo>
                <a:lnTo>
                  <a:pt x="8733" y="950"/>
                </a:lnTo>
                <a:lnTo>
                  <a:pt x="8807" y="856"/>
                </a:lnTo>
                <a:lnTo>
                  <a:pt x="8826" y="801"/>
                </a:lnTo>
                <a:lnTo>
                  <a:pt x="8844" y="745"/>
                </a:lnTo>
                <a:lnTo>
                  <a:pt x="8844" y="689"/>
                </a:lnTo>
                <a:lnTo>
                  <a:pt x="8826" y="633"/>
                </a:lnTo>
                <a:lnTo>
                  <a:pt x="8770" y="521"/>
                </a:lnTo>
                <a:lnTo>
                  <a:pt x="8677" y="447"/>
                </a:lnTo>
                <a:lnTo>
                  <a:pt x="8621" y="428"/>
                </a:lnTo>
                <a:lnTo>
                  <a:pt x="8547" y="410"/>
                </a:lnTo>
                <a:close/>
                <a:moveTo>
                  <a:pt x="9980" y="410"/>
                </a:moveTo>
                <a:lnTo>
                  <a:pt x="9924" y="428"/>
                </a:lnTo>
                <a:lnTo>
                  <a:pt x="9868" y="447"/>
                </a:lnTo>
                <a:lnTo>
                  <a:pt x="9813" y="484"/>
                </a:lnTo>
                <a:lnTo>
                  <a:pt x="9757" y="521"/>
                </a:lnTo>
                <a:lnTo>
                  <a:pt x="9719" y="559"/>
                </a:lnTo>
                <a:lnTo>
                  <a:pt x="9701" y="614"/>
                </a:lnTo>
                <a:lnTo>
                  <a:pt x="9682" y="726"/>
                </a:lnTo>
                <a:lnTo>
                  <a:pt x="9701" y="838"/>
                </a:lnTo>
                <a:lnTo>
                  <a:pt x="9775" y="931"/>
                </a:lnTo>
                <a:lnTo>
                  <a:pt x="9813" y="968"/>
                </a:lnTo>
                <a:lnTo>
                  <a:pt x="9868" y="987"/>
                </a:lnTo>
                <a:lnTo>
                  <a:pt x="9924" y="1005"/>
                </a:lnTo>
                <a:lnTo>
                  <a:pt x="9980" y="1024"/>
                </a:lnTo>
                <a:lnTo>
                  <a:pt x="10055" y="1005"/>
                </a:lnTo>
                <a:lnTo>
                  <a:pt x="10110" y="1005"/>
                </a:lnTo>
                <a:lnTo>
                  <a:pt x="10166" y="968"/>
                </a:lnTo>
                <a:lnTo>
                  <a:pt x="10204" y="931"/>
                </a:lnTo>
                <a:lnTo>
                  <a:pt x="10278" y="838"/>
                </a:lnTo>
                <a:lnTo>
                  <a:pt x="10297" y="782"/>
                </a:lnTo>
                <a:lnTo>
                  <a:pt x="10315" y="726"/>
                </a:lnTo>
                <a:lnTo>
                  <a:pt x="10297" y="652"/>
                </a:lnTo>
                <a:lnTo>
                  <a:pt x="10278" y="596"/>
                </a:lnTo>
                <a:lnTo>
                  <a:pt x="10204" y="503"/>
                </a:lnTo>
                <a:lnTo>
                  <a:pt x="10166" y="465"/>
                </a:lnTo>
                <a:lnTo>
                  <a:pt x="10110" y="428"/>
                </a:lnTo>
                <a:lnTo>
                  <a:pt x="10036" y="410"/>
                </a:lnTo>
                <a:close/>
                <a:moveTo>
                  <a:pt x="16347" y="335"/>
                </a:moveTo>
                <a:lnTo>
                  <a:pt x="16273" y="354"/>
                </a:lnTo>
                <a:lnTo>
                  <a:pt x="16217" y="372"/>
                </a:lnTo>
                <a:lnTo>
                  <a:pt x="16143" y="410"/>
                </a:lnTo>
                <a:lnTo>
                  <a:pt x="16050" y="503"/>
                </a:lnTo>
                <a:lnTo>
                  <a:pt x="15994" y="614"/>
                </a:lnTo>
                <a:lnTo>
                  <a:pt x="15975" y="670"/>
                </a:lnTo>
                <a:lnTo>
                  <a:pt x="15975" y="745"/>
                </a:lnTo>
                <a:lnTo>
                  <a:pt x="15994" y="801"/>
                </a:lnTo>
                <a:lnTo>
                  <a:pt x="16012" y="856"/>
                </a:lnTo>
                <a:lnTo>
                  <a:pt x="16050" y="912"/>
                </a:lnTo>
                <a:lnTo>
                  <a:pt x="16087" y="968"/>
                </a:lnTo>
                <a:lnTo>
                  <a:pt x="16143" y="1005"/>
                </a:lnTo>
                <a:lnTo>
                  <a:pt x="16217" y="1024"/>
                </a:lnTo>
                <a:lnTo>
                  <a:pt x="16273" y="1043"/>
                </a:lnTo>
                <a:lnTo>
                  <a:pt x="16347" y="1043"/>
                </a:lnTo>
                <a:lnTo>
                  <a:pt x="16403" y="1024"/>
                </a:lnTo>
                <a:lnTo>
                  <a:pt x="16478" y="1005"/>
                </a:lnTo>
                <a:lnTo>
                  <a:pt x="16590" y="912"/>
                </a:lnTo>
                <a:lnTo>
                  <a:pt x="16627" y="856"/>
                </a:lnTo>
                <a:lnTo>
                  <a:pt x="16664" y="801"/>
                </a:lnTo>
                <a:lnTo>
                  <a:pt x="16683" y="726"/>
                </a:lnTo>
                <a:lnTo>
                  <a:pt x="16683" y="670"/>
                </a:lnTo>
                <a:lnTo>
                  <a:pt x="16664" y="596"/>
                </a:lnTo>
                <a:lnTo>
                  <a:pt x="16645" y="521"/>
                </a:lnTo>
                <a:lnTo>
                  <a:pt x="16608" y="465"/>
                </a:lnTo>
                <a:lnTo>
                  <a:pt x="16552" y="410"/>
                </a:lnTo>
                <a:lnTo>
                  <a:pt x="16496" y="372"/>
                </a:lnTo>
                <a:lnTo>
                  <a:pt x="16422" y="354"/>
                </a:lnTo>
                <a:lnTo>
                  <a:pt x="16347" y="335"/>
                </a:lnTo>
                <a:close/>
                <a:moveTo>
                  <a:pt x="84527" y="540"/>
                </a:moveTo>
                <a:lnTo>
                  <a:pt x="84490" y="559"/>
                </a:lnTo>
                <a:lnTo>
                  <a:pt x="84434" y="577"/>
                </a:lnTo>
                <a:lnTo>
                  <a:pt x="84397" y="614"/>
                </a:lnTo>
                <a:lnTo>
                  <a:pt x="84359" y="708"/>
                </a:lnTo>
                <a:lnTo>
                  <a:pt x="84341" y="801"/>
                </a:lnTo>
                <a:lnTo>
                  <a:pt x="84359" y="894"/>
                </a:lnTo>
                <a:lnTo>
                  <a:pt x="84397" y="987"/>
                </a:lnTo>
                <a:lnTo>
                  <a:pt x="84434" y="1024"/>
                </a:lnTo>
                <a:lnTo>
                  <a:pt x="84490" y="1043"/>
                </a:lnTo>
                <a:lnTo>
                  <a:pt x="84527" y="1061"/>
                </a:lnTo>
                <a:lnTo>
                  <a:pt x="84601" y="1080"/>
                </a:lnTo>
                <a:lnTo>
                  <a:pt x="84657" y="1061"/>
                </a:lnTo>
                <a:lnTo>
                  <a:pt x="84713" y="1043"/>
                </a:lnTo>
                <a:lnTo>
                  <a:pt x="84750" y="1024"/>
                </a:lnTo>
                <a:lnTo>
                  <a:pt x="84787" y="987"/>
                </a:lnTo>
                <a:lnTo>
                  <a:pt x="84843" y="894"/>
                </a:lnTo>
                <a:lnTo>
                  <a:pt x="84862" y="801"/>
                </a:lnTo>
                <a:lnTo>
                  <a:pt x="84843" y="708"/>
                </a:lnTo>
                <a:lnTo>
                  <a:pt x="84787" y="614"/>
                </a:lnTo>
                <a:lnTo>
                  <a:pt x="84750" y="577"/>
                </a:lnTo>
                <a:lnTo>
                  <a:pt x="84713" y="559"/>
                </a:lnTo>
                <a:lnTo>
                  <a:pt x="84657" y="540"/>
                </a:lnTo>
                <a:close/>
                <a:moveTo>
                  <a:pt x="6796" y="447"/>
                </a:moveTo>
                <a:lnTo>
                  <a:pt x="6722" y="465"/>
                </a:lnTo>
                <a:lnTo>
                  <a:pt x="6666" y="484"/>
                </a:lnTo>
                <a:lnTo>
                  <a:pt x="6592" y="521"/>
                </a:lnTo>
                <a:lnTo>
                  <a:pt x="6554" y="559"/>
                </a:lnTo>
                <a:lnTo>
                  <a:pt x="6517" y="614"/>
                </a:lnTo>
                <a:lnTo>
                  <a:pt x="6480" y="670"/>
                </a:lnTo>
                <a:lnTo>
                  <a:pt x="6461" y="745"/>
                </a:lnTo>
                <a:lnTo>
                  <a:pt x="6480" y="819"/>
                </a:lnTo>
                <a:lnTo>
                  <a:pt x="6517" y="931"/>
                </a:lnTo>
                <a:lnTo>
                  <a:pt x="6573" y="1024"/>
                </a:lnTo>
                <a:lnTo>
                  <a:pt x="6685" y="1080"/>
                </a:lnTo>
                <a:lnTo>
                  <a:pt x="6741" y="1099"/>
                </a:lnTo>
                <a:lnTo>
                  <a:pt x="6852" y="1099"/>
                </a:lnTo>
                <a:lnTo>
                  <a:pt x="6927" y="1061"/>
                </a:lnTo>
                <a:lnTo>
                  <a:pt x="6983" y="1024"/>
                </a:lnTo>
                <a:lnTo>
                  <a:pt x="7038" y="987"/>
                </a:lnTo>
                <a:lnTo>
                  <a:pt x="7076" y="931"/>
                </a:lnTo>
                <a:lnTo>
                  <a:pt x="7094" y="875"/>
                </a:lnTo>
                <a:lnTo>
                  <a:pt x="7113" y="801"/>
                </a:lnTo>
                <a:lnTo>
                  <a:pt x="7113" y="726"/>
                </a:lnTo>
                <a:lnTo>
                  <a:pt x="7076" y="614"/>
                </a:lnTo>
                <a:lnTo>
                  <a:pt x="7001" y="540"/>
                </a:lnTo>
                <a:lnTo>
                  <a:pt x="6908" y="465"/>
                </a:lnTo>
                <a:lnTo>
                  <a:pt x="6852" y="447"/>
                </a:lnTo>
                <a:close/>
                <a:moveTo>
                  <a:pt x="11507" y="465"/>
                </a:moveTo>
                <a:lnTo>
                  <a:pt x="11432" y="484"/>
                </a:lnTo>
                <a:lnTo>
                  <a:pt x="11358" y="484"/>
                </a:lnTo>
                <a:lnTo>
                  <a:pt x="11283" y="503"/>
                </a:lnTo>
                <a:lnTo>
                  <a:pt x="11228" y="540"/>
                </a:lnTo>
                <a:lnTo>
                  <a:pt x="11172" y="596"/>
                </a:lnTo>
                <a:lnTo>
                  <a:pt x="11134" y="652"/>
                </a:lnTo>
                <a:lnTo>
                  <a:pt x="11116" y="708"/>
                </a:lnTo>
                <a:lnTo>
                  <a:pt x="11097" y="782"/>
                </a:lnTo>
                <a:lnTo>
                  <a:pt x="11097" y="838"/>
                </a:lnTo>
                <a:lnTo>
                  <a:pt x="11116" y="912"/>
                </a:lnTo>
                <a:lnTo>
                  <a:pt x="11153" y="968"/>
                </a:lnTo>
                <a:lnTo>
                  <a:pt x="11190" y="1024"/>
                </a:lnTo>
                <a:lnTo>
                  <a:pt x="11246" y="1061"/>
                </a:lnTo>
                <a:lnTo>
                  <a:pt x="11321" y="1099"/>
                </a:lnTo>
                <a:lnTo>
                  <a:pt x="11376" y="1117"/>
                </a:lnTo>
                <a:lnTo>
                  <a:pt x="11451" y="1117"/>
                </a:lnTo>
                <a:lnTo>
                  <a:pt x="11581" y="1099"/>
                </a:lnTo>
                <a:lnTo>
                  <a:pt x="11637" y="1061"/>
                </a:lnTo>
                <a:lnTo>
                  <a:pt x="11693" y="1024"/>
                </a:lnTo>
                <a:lnTo>
                  <a:pt x="11749" y="987"/>
                </a:lnTo>
                <a:lnTo>
                  <a:pt x="11786" y="931"/>
                </a:lnTo>
                <a:lnTo>
                  <a:pt x="11823" y="875"/>
                </a:lnTo>
                <a:lnTo>
                  <a:pt x="11823" y="801"/>
                </a:lnTo>
                <a:lnTo>
                  <a:pt x="11842" y="745"/>
                </a:lnTo>
                <a:lnTo>
                  <a:pt x="11823" y="670"/>
                </a:lnTo>
                <a:lnTo>
                  <a:pt x="11805" y="614"/>
                </a:lnTo>
                <a:lnTo>
                  <a:pt x="11767" y="559"/>
                </a:lnTo>
                <a:lnTo>
                  <a:pt x="11730" y="503"/>
                </a:lnTo>
                <a:lnTo>
                  <a:pt x="11656" y="484"/>
                </a:lnTo>
                <a:lnTo>
                  <a:pt x="11581" y="465"/>
                </a:lnTo>
                <a:close/>
                <a:moveTo>
                  <a:pt x="2142" y="410"/>
                </a:moveTo>
                <a:lnTo>
                  <a:pt x="1993" y="484"/>
                </a:lnTo>
                <a:lnTo>
                  <a:pt x="1881" y="559"/>
                </a:lnTo>
                <a:lnTo>
                  <a:pt x="1825" y="614"/>
                </a:lnTo>
                <a:lnTo>
                  <a:pt x="1788" y="689"/>
                </a:lnTo>
                <a:lnTo>
                  <a:pt x="1770" y="745"/>
                </a:lnTo>
                <a:lnTo>
                  <a:pt x="1770" y="838"/>
                </a:lnTo>
                <a:lnTo>
                  <a:pt x="1788" y="912"/>
                </a:lnTo>
                <a:lnTo>
                  <a:pt x="1825" y="968"/>
                </a:lnTo>
                <a:lnTo>
                  <a:pt x="1863" y="1043"/>
                </a:lnTo>
                <a:lnTo>
                  <a:pt x="1918" y="1080"/>
                </a:lnTo>
                <a:lnTo>
                  <a:pt x="1993" y="1117"/>
                </a:lnTo>
                <a:lnTo>
                  <a:pt x="2049" y="1154"/>
                </a:lnTo>
                <a:lnTo>
                  <a:pt x="2123" y="1154"/>
                </a:lnTo>
                <a:lnTo>
                  <a:pt x="2216" y="1136"/>
                </a:lnTo>
                <a:lnTo>
                  <a:pt x="2347" y="1080"/>
                </a:lnTo>
                <a:lnTo>
                  <a:pt x="2458" y="987"/>
                </a:lnTo>
                <a:lnTo>
                  <a:pt x="2496" y="931"/>
                </a:lnTo>
                <a:lnTo>
                  <a:pt x="2533" y="875"/>
                </a:lnTo>
                <a:lnTo>
                  <a:pt x="2552" y="801"/>
                </a:lnTo>
                <a:lnTo>
                  <a:pt x="2552" y="726"/>
                </a:lnTo>
                <a:lnTo>
                  <a:pt x="2533" y="652"/>
                </a:lnTo>
                <a:lnTo>
                  <a:pt x="2514" y="577"/>
                </a:lnTo>
                <a:lnTo>
                  <a:pt x="2458" y="521"/>
                </a:lnTo>
                <a:lnTo>
                  <a:pt x="2421" y="465"/>
                </a:lnTo>
                <a:lnTo>
                  <a:pt x="2347" y="428"/>
                </a:lnTo>
                <a:lnTo>
                  <a:pt x="2291" y="410"/>
                </a:lnTo>
                <a:close/>
                <a:moveTo>
                  <a:pt x="32359" y="223"/>
                </a:moveTo>
                <a:lnTo>
                  <a:pt x="32285" y="261"/>
                </a:lnTo>
                <a:lnTo>
                  <a:pt x="32229" y="317"/>
                </a:lnTo>
                <a:lnTo>
                  <a:pt x="32191" y="372"/>
                </a:lnTo>
                <a:lnTo>
                  <a:pt x="32136" y="428"/>
                </a:lnTo>
                <a:lnTo>
                  <a:pt x="32061" y="465"/>
                </a:lnTo>
                <a:lnTo>
                  <a:pt x="32024" y="503"/>
                </a:lnTo>
                <a:lnTo>
                  <a:pt x="31987" y="559"/>
                </a:lnTo>
                <a:lnTo>
                  <a:pt x="31949" y="614"/>
                </a:lnTo>
                <a:lnTo>
                  <a:pt x="31931" y="670"/>
                </a:lnTo>
                <a:lnTo>
                  <a:pt x="31931" y="745"/>
                </a:lnTo>
                <a:lnTo>
                  <a:pt x="31949" y="819"/>
                </a:lnTo>
                <a:lnTo>
                  <a:pt x="31968" y="894"/>
                </a:lnTo>
                <a:lnTo>
                  <a:pt x="32005" y="950"/>
                </a:lnTo>
                <a:lnTo>
                  <a:pt x="32098" y="1061"/>
                </a:lnTo>
                <a:lnTo>
                  <a:pt x="32229" y="1136"/>
                </a:lnTo>
                <a:lnTo>
                  <a:pt x="32285" y="1173"/>
                </a:lnTo>
                <a:lnTo>
                  <a:pt x="32508" y="1173"/>
                </a:lnTo>
                <a:lnTo>
                  <a:pt x="32638" y="1117"/>
                </a:lnTo>
                <a:lnTo>
                  <a:pt x="32750" y="1043"/>
                </a:lnTo>
                <a:lnTo>
                  <a:pt x="32806" y="987"/>
                </a:lnTo>
                <a:lnTo>
                  <a:pt x="32824" y="912"/>
                </a:lnTo>
                <a:lnTo>
                  <a:pt x="32880" y="782"/>
                </a:lnTo>
                <a:lnTo>
                  <a:pt x="32880" y="633"/>
                </a:lnTo>
                <a:lnTo>
                  <a:pt x="32843" y="503"/>
                </a:lnTo>
                <a:lnTo>
                  <a:pt x="32806" y="410"/>
                </a:lnTo>
                <a:lnTo>
                  <a:pt x="32750" y="354"/>
                </a:lnTo>
                <a:lnTo>
                  <a:pt x="32694" y="298"/>
                </a:lnTo>
                <a:lnTo>
                  <a:pt x="32620" y="261"/>
                </a:lnTo>
                <a:lnTo>
                  <a:pt x="32527" y="223"/>
                </a:lnTo>
                <a:close/>
                <a:moveTo>
                  <a:pt x="91509" y="2029"/>
                </a:moveTo>
                <a:lnTo>
                  <a:pt x="91453" y="2048"/>
                </a:lnTo>
                <a:lnTo>
                  <a:pt x="91397" y="2067"/>
                </a:lnTo>
                <a:lnTo>
                  <a:pt x="91360" y="2104"/>
                </a:lnTo>
                <a:lnTo>
                  <a:pt x="91285" y="2216"/>
                </a:lnTo>
                <a:lnTo>
                  <a:pt x="91267" y="2271"/>
                </a:lnTo>
                <a:lnTo>
                  <a:pt x="91267" y="2327"/>
                </a:lnTo>
                <a:lnTo>
                  <a:pt x="91267" y="2383"/>
                </a:lnTo>
                <a:lnTo>
                  <a:pt x="91285" y="2439"/>
                </a:lnTo>
                <a:lnTo>
                  <a:pt x="91322" y="2495"/>
                </a:lnTo>
                <a:lnTo>
                  <a:pt x="91360" y="2532"/>
                </a:lnTo>
                <a:lnTo>
                  <a:pt x="91453" y="2588"/>
                </a:lnTo>
                <a:lnTo>
                  <a:pt x="91564" y="2625"/>
                </a:lnTo>
                <a:lnTo>
                  <a:pt x="91620" y="2625"/>
                </a:lnTo>
                <a:lnTo>
                  <a:pt x="91676" y="2607"/>
                </a:lnTo>
                <a:lnTo>
                  <a:pt x="91732" y="2569"/>
                </a:lnTo>
                <a:lnTo>
                  <a:pt x="91788" y="2532"/>
                </a:lnTo>
                <a:lnTo>
                  <a:pt x="91825" y="2476"/>
                </a:lnTo>
                <a:lnTo>
                  <a:pt x="91844" y="2439"/>
                </a:lnTo>
                <a:lnTo>
                  <a:pt x="91862" y="2365"/>
                </a:lnTo>
                <a:lnTo>
                  <a:pt x="91862" y="2309"/>
                </a:lnTo>
                <a:lnTo>
                  <a:pt x="91862" y="2253"/>
                </a:lnTo>
                <a:lnTo>
                  <a:pt x="91844" y="2197"/>
                </a:lnTo>
                <a:lnTo>
                  <a:pt x="91769" y="2104"/>
                </a:lnTo>
                <a:lnTo>
                  <a:pt x="91676" y="2048"/>
                </a:lnTo>
                <a:lnTo>
                  <a:pt x="91564" y="2029"/>
                </a:lnTo>
                <a:close/>
                <a:moveTo>
                  <a:pt x="727" y="2122"/>
                </a:moveTo>
                <a:lnTo>
                  <a:pt x="634" y="2141"/>
                </a:lnTo>
                <a:lnTo>
                  <a:pt x="541" y="2197"/>
                </a:lnTo>
                <a:lnTo>
                  <a:pt x="504" y="2234"/>
                </a:lnTo>
                <a:lnTo>
                  <a:pt x="485" y="2271"/>
                </a:lnTo>
                <a:lnTo>
                  <a:pt x="466" y="2327"/>
                </a:lnTo>
                <a:lnTo>
                  <a:pt x="448" y="2383"/>
                </a:lnTo>
                <a:lnTo>
                  <a:pt x="466" y="2458"/>
                </a:lnTo>
                <a:lnTo>
                  <a:pt x="485" y="2513"/>
                </a:lnTo>
                <a:lnTo>
                  <a:pt x="504" y="2551"/>
                </a:lnTo>
                <a:lnTo>
                  <a:pt x="541" y="2588"/>
                </a:lnTo>
                <a:lnTo>
                  <a:pt x="634" y="2644"/>
                </a:lnTo>
                <a:lnTo>
                  <a:pt x="820" y="2644"/>
                </a:lnTo>
                <a:lnTo>
                  <a:pt x="913" y="2588"/>
                </a:lnTo>
                <a:lnTo>
                  <a:pt x="950" y="2551"/>
                </a:lnTo>
                <a:lnTo>
                  <a:pt x="969" y="2513"/>
                </a:lnTo>
                <a:lnTo>
                  <a:pt x="988" y="2458"/>
                </a:lnTo>
                <a:lnTo>
                  <a:pt x="988" y="2383"/>
                </a:lnTo>
                <a:lnTo>
                  <a:pt x="988" y="2327"/>
                </a:lnTo>
                <a:lnTo>
                  <a:pt x="969" y="2271"/>
                </a:lnTo>
                <a:lnTo>
                  <a:pt x="950" y="2234"/>
                </a:lnTo>
                <a:lnTo>
                  <a:pt x="913" y="2197"/>
                </a:lnTo>
                <a:lnTo>
                  <a:pt x="820" y="2141"/>
                </a:lnTo>
                <a:lnTo>
                  <a:pt x="727" y="2122"/>
                </a:lnTo>
                <a:close/>
                <a:moveTo>
                  <a:pt x="690" y="3537"/>
                </a:moveTo>
                <a:lnTo>
                  <a:pt x="597" y="3575"/>
                </a:lnTo>
                <a:lnTo>
                  <a:pt x="541" y="3612"/>
                </a:lnTo>
                <a:lnTo>
                  <a:pt x="504" y="3649"/>
                </a:lnTo>
                <a:lnTo>
                  <a:pt x="448" y="3761"/>
                </a:lnTo>
                <a:lnTo>
                  <a:pt x="429" y="3817"/>
                </a:lnTo>
                <a:lnTo>
                  <a:pt x="429" y="3873"/>
                </a:lnTo>
                <a:lnTo>
                  <a:pt x="448" y="3928"/>
                </a:lnTo>
                <a:lnTo>
                  <a:pt x="466" y="3984"/>
                </a:lnTo>
                <a:lnTo>
                  <a:pt x="504" y="4022"/>
                </a:lnTo>
                <a:lnTo>
                  <a:pt x="541" y="4059"/>
                </a:lnTo>
                <a:lnTo>
                  <a:pt x="652" y="4115"/>
                </a:lnTo>
                <a:lnTo>
                  <a:pt x="820" y="4115"/>
                </a:lnTo>
                <a:lnTo>
                  <a:pt x="876" y="4077"/>
                </a:lnTo>
                <a:lnTo>
                  <a:pt x="913" y="4040"/>
                </a:lnTo>
                <a:lnTo>
                  <a:pt x="950" y="4003"/>
                </a:lnTo>
                <a:lnTo>
                  <a:pt x="988" y="3947"/>
                </a:lnTo>
                <a:lnTo>
                  <a:pt x="1006" y="3891"/>
                </a:lnTo>
                <a:lnTo>
                  <a:pt x="1006" y="3835"/>
                </a:lnTo>
                <a:lnTo>
                  <a:pt x="1006" y="3780"/>
                </a:lnTo>
                <a:lnTo>
                  <a:pt x="988" y="3724"/>
                </a:lnTo>
                <a:lnTo>
                  <a:pt x="969" y="3668"/>
                </a:lnTo>
                <a:lnTo>
                  <a:pt x="894" y="3593"/>
                </a:lnTo>
                <a:lnTo>
                  <a:pt x="801" y="3556"/>
                </a:lnTo>
                <a:lnTo>
                  <a:pt x="690" y="3537"/>
                </a:lnTo>
                <a:close/>
                <a:moveTo>
                  <a:pt x="91564" y="3705"/>
                </a:moveTo>
                <a:lnTo>
                  <a:pt x="91434" y="3742"/>
                </a:lnTo>
                <a:lnTo>
                  <a:pt x="91378" y="3761"/>
                </a:lnTo>
                <a:lnTo>
                  <a:pt x="91322" y="3798"/>
                </a:lnTo>
                <a:lnTo>
                  <a:pt x="91285" y="3854"/>
                </a:lnTo>
                <a:lnTo>
                  <a:pt x="91248" y="3910"/>
                </a:lnTo>
                <a:lnTo>
                  <a:pt x="91229" y="3966"/>
                </a:lnTo>
                <a:lnTo>
                  <a:pt x="91211" y="4059"/>
                </a:lnTo>
                <a:lnTo>
                  <a:pt x="91229" y="4133"/>
                </a:lnTo>
                <a:lnTo>
                  <a:pt x="91248" y="4208"/>
                </a:lnTo>
                <a:lnTo>
                  <a:pt x="91285" y="4264"/>
                </a:lnTo>
                <a:lnTo>
                  <a:pt x="91322" y="4301"/>
                </a:lnTo>
                <a:lnTo>
                  <a:pt x="91378" y="4338"/>
                </a:lnTo>
                <a:lnTo>
                  <a:pt x="91434" y="4375"/>
                </a:lnTo>
                <a:lnTo>
                  <a:pt x="91564" y="4394"/>
                </a:lnTo>
                <a:lnTo>
                  <a:pt x="91695" y="4375"/>
                </a:lnTo>
                <a:lnTo>
                  <a:pt x="91751" y="4338"/>
                </a:lnTo>
                <a:lnTo>
                  <a:pt x="91806" y="4301"/>
                </a:lnTo>
                <a:lnTo>
                  <a:pt x="91862" y="4264"/>
                </a:lnTo>
                <a:lnTo>
                  <a:pt x="91881" y="4208"/>
                </a:lnTo>
                <a:lnTo>
                  <a:pt x="91918" y="4133"/>
                </a:lnTo>
                <a:lnTo>
                  <a:pt x="91918" y="4059"/>
                </a:lnTo>
                <a:lnTo>
                  <a:pt x="91918" y="3966"/>
                </a:lnTo>
                <a:lnTo>
                  <a:pt x="91881" y="3910"/>
                </a:lnTo>
                <a:lnTo>
                  <a:pt x="91862" y="3854"/>
                </a:lnTo>
                <a:lnTo>
                  <a:pt x="91806" y="3798"/>
                </a:lnTo>
                <a:lnTo>
                  <a:pt x="91751" y="3761"/>
                </a:lnTo>
                <a:lnTo>
                  <a:pt x="91695" y="3742"/>
                </a:lnTo>
                <a:lnTo>
                  <a:pt x="91564" y="3705"/>
                </a:lnTo>
                <a:close/>
                <a:moveTo>
                  <a:pt x="783" y="5269"/>
                </a:moveTo>
                <a:lnTo>
                  <a:pt x="727" y="5288"/>
                </a:lnTo>
                <a:lnTo>
                  <a:pt x="690" y="5306"/>
                </a:lnTo>
                <a:lnTo>
                  <a:pt x="652" y="5362"/>
                </a:lnTo>
                <a:lnTo>
                  <a:pt x="634" y="5399"/>
                </a:lnTo>
                <a:lnTo>
                  <a:pt x="615" y="5437"/>
                </a:lnTo>
                <a:lnTo>
                  <a:pt x="615" y="5455"/>
                </a:lnTo>
                <a:lnTo>
                  <a:pt x="597" y="5455"/>
                </a:lnTo>
                <a:lnTo>
                  <a:pt x="578" y="5474"/>
                </a:lnTo>
                <a:lnTo>
                  <a:pt x="504" y="5548"/>
                </a:lnTo>
                <a:lnTo>
                  <a:pt x="466" y="5623"/>
                </a:lnTo>
                <a:lnTo>
                  <a:pt x="466" y="5716"/>
                </a:lnTo>
                <a:lnTo>
                  <a:pt x="504" y="5809"/>
                </a:lnTo>
                <a:lnTo>
                  <a:pt x="559" y="5883"/>
                </a:lnTo>
                <a:lnTo>
                  <a:pt x="652" y="5939"/>
                </a:lnTo>
                <a:lnTo>
                  <a:pt x="746" y="5939"/>
                </a:lnTo>
                <a:lnTo>
                  <a:pt x="857" y="5921"/>
                </a:lnTo>
                <a:lnTo>
                  <a:pt x="932" y="5883"/>
                </a:lnTo>
                <a:lnTo>
                  <a:pt x="988" y="5809"/>
                </a:lnTo>
                <a:lnTo>
                  <a:pt x="1025" y="5716"/>
                </a:lnTo>
                <a:lnTo>
                  <a:pt x="1043" y="5623"/>
                </a:lnTo>
                <a:lnTo>
                  <a:pt x="1043" y="5530"/>
                </a:lnTo>
                <a:lnTo>
                  <a:pt x="1025" y="5437"/>
                </a:lnTo>
                <a:lnTo>
                  <a:pt x="969" y="5362"/>
                </a:lnTo>
                <a:lnTo>
                  <a:pt x="913" y="5306"/>
                </a:lnTo>
                <a:lnTo>
                  <a:pt x="857" y="5269"/>
                </a:lnTo>
                <a:close/>
                <a:moveTo>
                  <a:pt x="91583" y="5474"/>
                </a:moveTo>
                <a:lnTo>
                  <a:pt x="91527" y="5492"/>
                </a:lnTo>
                <a:lnTo>
                  <a:pt x="91471" y="5530"/>
                </a:lnTo>
                <a:lnTo>
                  <a:pt x="91416" y="5567"/>
                </a:lnTo>
                <a:lnTo>
                  <a:pt x="91378" y="5623"/>
                </a:lnTo>
                <a:lnTo>
                  <a:pt x="91360" y="5697"/>
                </a:lnTo>
                <a:lnTo>
                  <a:pt x="91341" y="5753"/>
                </a:lnTo>
                <a:lnTo>
                  <a:pt x="91341" y="5827"/>
                </a:lnTo>
                <a:lnTo>
                  <a:pt x="91360" y="5883"/>
                </a:lnTo>
                <a:lnTo>
                  <a:pt x="91378" y="5939"/>
                </a:lnTo>
                <a:lnTo>
                  <a:pt x="91453" y="6014"/>
                </a:lnTo>
                <a:lnTo>
                  <a:pt x="91546" y="6088"/>
                </a:lnTo>
                <a:lnTo>
                  <a:pt x="91658" y="6107"/>
                </a:lnTo>
                <a:lnTo>
                  <a:pt x="91713" y="6088"/>
                </a:lnTo>
                <a:lnTo>
                  <a:pt x="91788" y="6070"/>
                </a:lnTo>
                <a:lnTo>
                  <a:pt x="91844" y="6032"/>
                </a:lnTo>
                <a:lnTo>
                  <a:pt x="91900" y="5995"/>
                </a:lnTo>
                <a:lnTo>
                  <a:pt x="91937" y="5939"/>
                </a:lnTo>
                <a:lnTo>
                  <a:pt x="91955" y="5883"/>
                </a:lnTo>
                <a:lnTo>
                  <a:pt x="91974" y="5809"/>
                </a:lnTo>
                <a:lnTo>
                  <a:pt x="91974" y="5734"/>
                </a:lnTo>
                <a:lnTo>
                  <a:pt x="91955" y="5679"/>
                </a:lnTo>
                <a:lnTo>
                  <a:pt x="91937" y="5641"/>
                </a:lnTo>
                <a:lnTo>
                  <a:pt x="91862" y="5548"/>
                </a:lnTo>
                <a:lnTo>
                  <a:pt x="91769" y="5492"/>
                </a:lnTo>
                <a:lnTo>
                  <a:pt x="91658" y="5474"/>
                </a:lnTo>
                <a:close/>
                <a:moveTo>
                  <a:pt x="708" y="6963"/>
                </a:moveTo>
                <a:lnTo>
                  <a:pt x="652" y="6982"/>
                </a:lnTo>
                <a:lnTo>
                  <a:pt x="578" y="7000"/>
                </a:lnTo>
                <a:lnTo>
                  <a:pt x="504" y="7038"/>
                </a:lnTo>
                <a:lnTo>
                  <a:pt x="448" y="7075"/>
                </a:lnTo>
                <a:lnTo>
                  <a:pt x="392" y="7131"/>
                </a:lnTo>
                <a:lnTo>
                  <a:pt x="355" y="7187"/>
                </a:lnTo>
                <a:lnTo>
                  <a:pt x="336" y="7261"/>
                </a:lnTo>
                <a:lnTo>
                  <a:pt x="317" y="7317"/>
                </a:lnTo>
                <a:lnTo>
                  <a:pt x="317" y="7391"/>
                </a:lnTo>
                <a:lnTo>
                  <a:pt x="317" y="7447"/>
                </a:lnTo>
                <a:lnTo>
                  <a:pt x="355" y="7503"/>
                </a:lnTo>
                <a:lnTo>
                  <a:pt x="373" y="7559"/>
                </a:lnTo>
                <a:lnTo>
                  <a:pt x="429" y="7615"/>
                </a:lnTo>
                <a:lnTo>
                  <a:pt x="466" y="7652"/>
                </a:lnTo>
                <a:lnTo>
                  <a:pt x="541" y="7689"/>
                </a:lnTo>
                <a:lnTo>
                  <a:pt x="597" y="7708"/>
                </a:lnTo>
                <a:lnTo>
                  <a:pt x="671" y="7727"/>
                </a:lnTo>
                <a:lnTo>
                  <a:pt x="746" y="7708"/>
                </a:lnTo>
                <a:lnTo>
                  <a:pt x="801" y="7689"/>
                </a:lnTo>
                <a:lnTo>
                  <a:pt x="876" y="7671"/>
                </a:lnTo>
                <a:lnTo>
                  <a:pt x="932" y="7615"/>
                </a:lnTo>
                <a:lnTo>
                  <a:pt x="969" y="7559"/>
                </a:lnTo>
                <a:lnTo>
                  <a:pt x="1006" y="7503"/>
                </a:lnTo>
                <a:lnTo>
                  <a:pt x="1025" y="7429"/>
                </a:lnTo>
                <a:lnTo>
                  <a:pt x="1025" y="7354"/>
                </a:lnTo>
                <a:lnTo>
                  <a:pt x="1025" y="7261"/>
                </a:lnTo>
                <a:lnTo>
                  <a:pt x="1006" y="7187"/>
                </a:lnTo>
                <a:lnTo>
                  <a:pt x="969" y="7112"/>
                </a:lnTo>
                <a:lnTo>
                  <a:pt x="913" y="7056"/>
                </a:lnTo>
                <a:lnTo>
                  <a:pt x="857" y="7000"/>
                </a:lnTo>
                <a:lnTo>
                  <a:pt x="783" y="6982"/>
                </a:lnTo>
                <a:lnTo>
                  <a:pt x="708" y="6963"/>
                </a:lnTo>
                <a:close/>
                <a:moveTo>
                  <a:pt x="91658" y="7242"/>
                </a:moveTo>
                <a:lnTo>
                  <a:pt x="91602" y="7261"/>
                </a:lnTo>
                <a:lnTo>
                  <a:pt x="91546" y="7298"/>
                </a:lnTo>
                <a:lnTo>
                  <a:pt x="91490" y="7336"/>
                </a:lnTo>
                <a:lnTo>
                  <a:pt x="91434" y="7391"/>
                </a:lnTo>
                <a:lnTo>
                  <a:pt x="91397" y="7466"/>
                </a:lnTo>
                <a:lnTo>
                  <a:pt x="91378" y="7540"/>
                </a:lnTo>
                <a:lnTo>
                  <a:pt x="91378" y="7596"/>
                </a:lnTo>
                <a:lnTo>
                  <a:pt x="91378" y="7671"/>
                </a:lnTo>
                <a:lnTo>
                  <a:pt x="91397" y="7745"/>
                </a:lnTo>
                <a:lnTo>
                  <a:pt x="91434" y="7801"/>
                </a:lnTo>
                <a:lnTo>
                  <a:pt x="91490" y="7857"/>
                </a:lnTo>
                <a:lnTo>
                  <a:pt x="91546" y="7913"/>
                </a:lnTo>
                <a:lnTo>
                  <a:pt x="91602" y="7931"/>
                </a:lnTo>
                <a:lnTo>
                  <a:pt x="91676" y="7950"/>
                </a:lnTo>
                <a:lnTo>
                  <a:pt x="91751" y="7969"/>
                </a:lnTo>
                <a:lnTo>
                  <a:pt x="91806" y="7950"/>
                </a:lnTo>
                <a:lnTo>
                  <a:pt x="91881" y="7931"/>
                </a:lnTo>
                <a:lnTo>
                  <a:pt x="91937" y="7913"/>
                </a:lnTo>
                <a:lnTo>
                  <a:pt x="91993" y="7857"/>
                </a:lnTo>
                <a:lnTo>
                  <a:pt x="92049" y="7801"/>
                </a:lnTo>
                <a:lnTo>
                  <a:pt x="92086" y="7745"/>
                </a:lnTo>
                <a:lnTo>
                  <a:pt x="92104" y="7671"/>
                </a:lnTo>
                <a:lnTo>
                  <a:pt x="92104" y="7596"/>
                </a:lnTo>
                <a:lnTo>
                  <a:pt x="92104" y="7522"/>
                </a:lnTo>
                <a:lnTo>
                  <a:pt x="92067" y="7466"/>
                </a:lnTo>
                <a:lnTo>
                  <a:pt x="92049" y="7391"/>
                </a:lnTo>
                <a:lnTo>
                  <a:pt x="91993" y="7336"/>
                </a:lnTo>
                <a:lnTo>
                  <a:pt x="91937" y="7298"/>
                </a:lnTo>
                <a:lnTo>
                  <a:pt x="91862" y="7261"/>
                </a:lnTo>
                <a:lnTo>
                  <a:pt x="91806" y="7242"/>
                </a:lnTo>
                <a:close/>
                <a:moveTo>
                  <a:pt x="91304" y="9030"/>
                </a:moveTo>
                <a:lnTo>
                  <a:pt x="91211" y="9048"/>
                </a:lnTo>
                <a:lnTo>
                  <a:pt x="91118" y="9104"/>
                </a:lnTo>
                <a:lnTo>
                  <a:pt x="91080" y="9142"/>
                </a:lnTo>
                <a:lnTo>
                  <a:pt x="91062" y="9179"/>
                </a:lnTo>
                <a:lnTo>
                  <a:pt x="91043" y="9235"/>
                </a:lnTo>
                <a:lnTo>
                  <a:pt x="91043" y="9290"/>
                </a:lnTo>
                <a:lnTo>
                  <a:pt x="91043" y="9365"/>
                </a:lnTo>
                <a:lnTo>
                  <a:pt x="91062" y="9421"/>
                </a:lnTo>
                <a:lnTo>
                  <a:pt x="91080" y="9458"/>
                </a:lnTo>
                <a:lnTo>
                  <a:pt x="91118" y="9495"/>
                </a:lnTo>
                <a:lnTo>
                  <a:pt x="91211" y="9551"/>
                </a:lnTo>
                <a:lnTo>
                  <a:pt x="91416" y="9551"/>
                </a:lnTo>
                <a:lnTo>
                  <a:pt x="91490" y="9495"/>
                </a:lnTo>
                <a:lnTo>
                  <a:pt x="91527" y="9458"/>
                </a:lnTo>
                <a:lnTo>
                  <a:pt x="91546" y="9421"/>
                </a:lnTo>
                <a:lnTo>
                  <a:pt x="91564" y="9365"/>
                </a:lnTo>
                <a:lnTo>
                  <a:pt x="91583" y="9290"/>
                </a:lnTo>
                <a:lnTo>
                  <a:pt x="91564" y="9235"/>
                </a:lnTo>
                <a:lnTo>
                  <a:pt x="91546" y="9179"/>
                </a:lnTo>
                <a:lnTo>
                  <a:pt x="91527" y="9142"/>
                </a:lnTo>
                <a:lnTo>
                  <a:pt x="91490" y="9104"/>
                </a:lnTo>
                <a:lnTo>
                  <a:pt x="91416" y="9048"/>
                </a:lnTo>
                <a:lnTo>
                  <a:pt x="91304" y="9030"/>
                </a:lnTo>
                <a:close/>
                <a:moveTo>
                  <a:pt x="429" y="8955"/>
                </a:moveTo>
                <a:lnTo>
                  <a:pt x="373" y="8993"/>
                </a:lnTo>
                <a:lnTo>
                  <a:pt x="317" y="9030"/>
                </a:lnTo>
                <a:lnTo>
                  <a:pt x="243" y="9104"/>
                </a:lnTo>
                <a:lnTo>
                  <a:pt x="206" y="9216"/>
                </a:lnTo>
                <a:lnTo>
                  <a:pt x="206" y="9328"/>
                </a:lnTo>
                <a:lnTo>
                  <a:pt x="261" y="9439"/>
                </a:lnTo>
                <a:lnTo>
                  <a:pt x="299" y="9477"/>
                </a:lnTo>
                <a:lnTo>
                  <a:pt x="336" y="9514"/>
                </a:lnTo>
                <a:lnTo>
                  <a:pt x="392" y="9551"/>
                </a:lnTo>
                <a:lnTo>
                  <a:pt x="448" y="9570"/>
                </a:lnTo>
                <a:lnTo>
                  <a:pt x="578" y="9570"/>
                </a:lnTo>
                <a:lnTo>
                  <a:pt x="634" y="9551"/>
                </a:lnTo>
                <a:lnTo>
                  <a:pt x="690" y="9514"/>
                </a:lnTo>
                <a:lnTo>
                  <a:pt x="727" y="9477"/>
                </a:lnTo>
                <a:lnTo>
                  <a:pt x="764" y="9421"/>
                </a:lnTo>
                <a:lnTo>
                  <a:pt x="801" y="9365"/>
                </a:lnTo>
                <a:lnTo>
                  <a:pt x="820" y="9309"/>
                </a:lnTo>
                <a:lnTo>
                  <a:pt x="820" y="9253"/>
                </a:lnTo>
                <a:lnTo>
                  <a:pt x="820" y="9197"/>
                </a:lnTo>
                <a:lnTo>
                  <a:pt x="801" y="9123"/>
                </a:lnTo>
                <a:lnTo>
                  <a:pt x="764" y="9067"/>
                </a:lnTo>
                <a:lnTo>
                  <a:pt x="727" y="9030"/>
                </a:lnTo>
                <a:lnTo>
                  <a:pt x="671" y="8993"/>
                </a:lnTo>
                <a:lnTo>
                  <a:pt x="615" y="8974"/>
                </a:lnTo>
                <a:lnTo>
                  <a:pt x="559" y="8955"/>
                </a:lnTo>
                <a:close/>
                <a:moveTo>
                  <a:pt x="671" y="10501"/>
                </a:moveTo>
                <a:lnTo>
                  <a:pt x="522" y="10538"/>
                </a:lnTo>
                <a:lnTo>
                  <a:pt x="448" y="10575"/>
                </a:lnTo>
                <a:lnTo>
                  <a:pt x="392" y="10612"/>
                </a:lnTo>
                <a:lnTo>
                  <a:pt x="355" y="10668"/>
                </a:lnTo>
                <a:lnTo>
                  <a:pt x="317" y="10743"/>
                </a:lnTo>
                <a:lnTo>
                  <a:pt x="299" y="10799"/>
                </a:lnTo>
                <a:lnTo>
                  <a:pt x="299" y="10873"/>
                </a:lnTo>
                <a:lnTo>
                  <a:pt x="299" y="10947"/>
                </a:lnTo>
                <a:lnTo>
                  <a:pt x="336" y="11022"/>
                </a:lnTo>
                <a:lnTo>
                  <a:pt x="355" y="11078"/>
                </a:lnTo>
                <a:lnTo>
                  <a:pt x="410" y="11134"/>
                </a:lnTo>
                <a:lnTo>
                  <a:pt x="466" y="11171"/>
                </a:lnTo>
                <a:lnTo>
                  <a:pt x="522" y="11189"/>
                </a:lnTo>
                <a:lnTo>
                  <a:pt x="578" y="11208"/>
                </a:lnTo>
                <a:lnTo>
                  <a:pt x="652" y="11227"/>
                </a:lnTo>
                <a:lnTo>
                  <a:pt x="708" y="11208"/>
                </a:lnTo>
                <a:lnTo>
                  <a:pt x="783" y="11189"/>
                </a:lnTo>
                <a:lnTo>
                  <a:pt x="839" y="11152"/>
                </a:lnTo>
                <a:lnTo>
                  <a:pt x="894" y="11096"/>
                </a:lnTo>
                <a:lnTo>
                  <a:pt x="950" y="11041"/>
                </a:lnTo>
                <a:lnTo>
                  <a:pt x="1006" y="10985"/>
                </a:lnTo>
                <a:lnTo>
                  <a:pt x="1043" y="10910"/>
                </a:lnTo>
                <a:lnTo>
                  <a:pt x="1062" y="10836"/>
                </a:lnTo>
                <a:lnTo>
                  <a:pt x="1062" y="10761"/>
                </a:lnTo>
                <a:lnTo>
                  <a:pt x="1043" y="10687"/>
                </a:lnTo>
                <a:lnTo>
                  <a:pt x="1006" y="10612"/>
                </a:lnTo>
                <a:lnTo>
                  <a:pt x="950" y="10575"/>
                </a:lnTo>
                <a:lnTo>
                  <a:pt x="894" y="10538"/>
                </a:lnTo>
                <a:lnTo>
                  <a:pt x="820" y="10519"/>
                </a:lnTo>
                <a:lnTo>
                  <a:pt x="671" y="10501"/>
                </a:lnTo>
                <a:close/>
                <a:moveTo>
                  <a:pt x="91490" y="10538"/>
                </a:moveTo>
                <a:lnTo>
                  <a:pt x="91416" y="10575"/>
                </a:lnTo>
                <a:lnTo>
                  <a:pt x="91360" y="10612"/>
                </a:lnTo>
                <a:lnTo>
                  <a:pt x="91304" y="10650"/>
                </a:lnTo>
                <a:lnTo>
                  <a:pt x="91267" y="10724"/>
                </a:lnTo>
                <a:lnTo>
                  <a:pt x="91229" y="10780"/>
                </a:lnTo>
                <a:lnTo>
                  <a:pt x="91211" y="10854"/>
                </a:lnTo>
                <a:lnTo>
                  <a:pt x="91211" y="10929"/>
                </a:lnTo>
                <a:lnTo>
                  <a:pt x="91229" y="10985"/>
                </a:lnTo>
                <a:lnTo>
                  <a:pt x="91248" y="11059"/>
                </a:lnTo>
                <a:lnTo>
                  <a:pt x="91341" y="11152"/>
                </a:lnTo>
                <a:lnTo>
                  <a:pt x="91434" y="11208"/>
                </a:lnTo>
                <a:lnTo>
                  <a:pt x="91509" y="11227"/>
                </a:lnTo>
                <a:lnTo>
                  <a:pt x="91564" y="11245"/>
                </a:lnTo>
                <a:lnTo>
                  <a:pt x="91639" y="11227"/>
                </a:lnTo>
                <a:lnTo>
                  <a:pt x="91713" y="11208"/>
                </a:lnTo>
                <a:lnTo>
                  <a:pt x="91769" y="11171"/>
                </a:lnTo>
                <a:lnTo>
                  <a:pt x="91825" y="11115"/>
                </a:lnTo>
                <a:lnTo>
                  <a:pt x="91862" y="11059"/>
                </a:lnTo>
                <a:lnTo>
                  <a:pt x="91900" y="10985"/>
                </a:lnTo>
                <a:lnTo>
                  <a:pt x="91918" y="10929"/>
                </a:lnTo>
                <a:lnTo>
                  <a:pt x="91918" y="10854"/>
                </a:lnTo>
                <a:lnTo>
                  <a:pt x="91900" y="10780"/>
                </a:lnTo>
                <a:lnTo>
                  <a:pt x="91881" y="10724"/>
                </a:lnTo>
                <a:lnTo>
                  <a:pt x="91844" y="10668"/>
                </a:lnTo>
                <a:lnTo>
                  <a:pt x="91806" y="10631"/>
                </a:lnTo>
                <a:lnTo>
                  <a:pt x="91695" y="10556"/>
                </a:lnTo>
                <a:lnTo>
                  <a:pt x="91564" y="10538"/>
                </a:lnTo>
                <a:close/>
                <a:moveTo>
                  <a:pt x="764" y="12083"/>
                </a:moveTo>
                <a:lnTo>
                  <a:pt x="690" y="12102"/>
                </a:lnTo>
                <a:lnTo>
                  <a:pt x="615" y="12120"/>
                </a:lnTo>
                <a:lnTo>
                  <a:pt x="541" y="12139"/>
                </a:lnTo>
                <a:lnTo>
                  <a:pt x="466" y="12176"/>
                </a:lnTo>
                <a:lnTo>
                  <a:pt x="392" y="12232"/>
                </a:lnTo>
                <a:lnTo>
                  <a:pt x="355" y="12307"/>
                </a:lnTo>
                <a:lnTo>
                  <a:pt x="317" y="12381"/>
                </a:lnTo>
                <a:lnTo>
                  <a:pt x="317" y="12456"/>
                </a:lnTo>
                <a:lnTo>
                  <a:pt x="336" y="12530"/>
                </a:lnTo>
                <a:lnTo>
                  <a:pt x="373" y="12604"/>
                </a:lnTo>
                <a:lnTo>
                  <a:pt x="429" y="12679"/>
                </a:lnTo>
                <a:lnTo>
                  <a:pt x="485" y="12716"/>
                </a:lnTo>
                <a:lnTo>
                  <a:pt x="578" y="12735"/>
                </a:lnTo>
                <a:lnTo>
                  <a:pt x="652" y="12753"/>
                </a:lnTo>
                <a:lnTo>
                  <a:pt x="671" y="12753"/>
                </a:lnTo>
                <a:lnTo>
                  <a:pt x="708" y="12735"/>
                </a:lnTo>
                <a:lnTo>
                  <a:pt x="801" y="12716"/>
                </a:lnTo>
                <a:lnTo>
                  <a:pt x="894" y="12660"/>
                </a:lnTo>
                <a:lnTo>
                  <a:pt x="950" y="12567"/>
                </a:lnTo>
                <a:lnTo>
                  <a:pt x="988" y="12493"/>
                </a:lnTo>
                <a:lnTo>
                  <a:pt x="1006" y="12400"/>
                </a:lnTo>
                <a:lnTo>
                  <a:pt x="988" y="12307"/>
                </a:lnTo>
                <a:lnTo>
                  <a:pt x="950" y="12213"/>
                </a:lnTo>
                <a:lnTo>
                  <a:pt x="894" y="12158"/>
                </a:lnTo>
                <a:lnTo>
                  <a:pt x="820" y="12120"/>
                </a:lnTo>
                <a:lnTo>
                  <a:pt x="764" y="12083"/>
                </a:lnTo>
                <a:close/>
                <a:moveTo>
                  <a:pt x="91602" y="12381"/>
                </a:moveTo>
                <a:lnTo>
                  <a:pt x="91546" y="12418"/>
                </a:lnTo>
                <a:lnTo>
                  <a:pt x="91490" y="12456"/>
                </a:lnTo>
                <a:lnTo>
                  <a:pt x="91416" y="12567"/>
                </a:lnTo>
                <a:lnTo>
                  <a:pt x="91360" y="12698"/>
                </a:lnTo>
                <a:lnTo>
                  <a:pt x="91341" y="12809"/>
                </a:lnTo>
                <a:lnTo>
                  <a:pt x="91360" y="12884"/>
                </a:lnTo>
                <a:lnTo>
                  <a:pt x="91378" y="12940"/>
                </a:lnTo>
                <a:lnTo>
                  <a:pt x="91416" y="12995"/>
                </a:lnTo>
                <a:lnTo>
                  <a:pt x="91471" y="13033"/>
                </a:lnTo>
                <a:lnTo>
                  <a:pt x="91527" y="13070"/>
                </a:lnTo>
                <a:lnTo>
                  <a:pt x="91583" y="13089"/>
                </a:lnTo>
                <a:lnTo>
                  <a:pt x="91639" y="13107"/>
                </a:lnTo>
                <a:lnTo>
                  <a:pt x="91695" y="13089"/>
                </a:lnTo>
                <a:lnTo>
                  <a:pt x="91769" y="13089"/>
                </a:lnTo>
                <a:lnTo>
                  <a:pt x="91806" y="13051"/>
                </a:lnTo>
                <a:lnTo>
                  <a:pt x="91862" y="13014"/>
                </a:lnTo>
                <a:lnTo>
                  <a:pt x="91900" y="12977"/>
                </a:lnTo>
                <a:lnTo>
                  <a:pt x="91937" y="12902"/>
                </a:lnTo>
                <a:lnTo>
                  <a:pt x="91955" y="12846"/>
                </a:lnTo>
                <a:lnTo>
                  <a:pt x="91955" y="12772"/>
                </a:lnTo>
                <a:lnTo>
                  <a:pt x="91955" y="12698"/>
                </a:lnTo>
                <a:lnTo>
                  <a:pt x="91900" y="12567"/>
                </a:lnTo>
                <a:lnTo>
                  <a:pt x="91825" y="12456"/>
                </a:lnTo>
                <a:lnTo>
                  <a:pt x="91769" y="12418"/>
                </a:lnTo>
                <a:lnTo>
                  <a:pt x="91713" y="12400"/>
                </a:lnTo>
                <a:lnTo>
                  <a:pt x="91658" y="12381"/>
                </a:lnTo>
                <a:close/>
                <a:moveTo>
                  <a:pt x="578" y="14206"/>
                </a:moveTo>
                <a:lnTo>
                  <a:pt x="522" y="14224"/>
                </a:lnTo>
                <a:lnTo>
                  <a:pt x="466" y="14261"/>
                </a:lnTo>
                <a:lnTo>
                  <a:pt x="410" y="14299"/>
                </a:lnTo>
                <a:lnTo>
                  <a:pt x="373" y="14355"/>
                </a:lnTo>
                <a:lnTo>
                  <a:pt x="355" y="14429"/>
                </a:lnTo>
                <a:lnTo>
                  <a:pt x="336" y="14485"/>
                </a:lnTo>
                <a:lnTo>
                  <a:pt x="336" y="14559"/>
                </a:lnTo>
                <a:lnTo>
                  <a:pt x="355" y="14615"/>
                </a:lnTo>
                <a:lnTo>
                  <a:pt x="392" y="14652"/>
                </a:lnTo>
                <a:lnTo>
                  <a:pt x="410" y="14708"/>
                </a:lnTo>
                <a:lnTo>
                  <a:pt x="466" y="14746"/>
                </a:lnTo>
                <a:lnTo>
                  <a:pt x="522" y="14783"/>
                </a:lnTo>
                <a:lnTo>
                  <a:pt x="578" y="14801"/>
                </a:lnTo>
                <a:lnTo>
                  <a:pt x="634" y="14801"/>
                </a:lnTo>
                <a:lnTo>
                  <a:pt x="746" y="14783"/>
                </a:lnTo>
                <a:lnTo>
                  <a:pt x="839" y="14727"/>
                </a:lnTo>
                <a:lnTo>
                  <a:pt x="894" y="14652"/>
                </a:lnTo>
                <a:lnTo>
                  <a:pt x="932" y="14541"/>
                </a:lnTo>
                <a:lnTo>
                  <a:pt x="932" y="14448"/>
                </a:lnTo>
                <a:lnTo>
                  <a:pt x="894" y="14336"/>
                </a:lnTo>
                <a:lnTo>
                  <a:pt x="820" y="14261"/>
                </a:lnTo>
                <a:lnTo>
                  <a:pt x="727" y="14206"/>
                </a:lnTo>
                <a:close/>
                <a:moveTo>
                  <a:pt x="91509" y="14187"/>
                </a:moveTo>
                <a:lnTo>
                  <a:pt x="91434" y="14206"/>
                </a:lnTo>
                <a:lnTo>
                  <a:pt x="91378" y="14243"/>
                </a:lnTo>
                <a:lnTo>
                  <a:pt x="91322" y="14280"/>
                </a:lnTo>
                <a:lnTo>
                  <a:pt x="91285" y="14336"/>
                </a:lnTo>
                <a:lnTo>
                  <a:pt x="91248" y="14392"/>
                </a:lnTo>
                <a:lnTo>
                  <a:pt x="91229" y="14448"/>
                </a:lnTo>
                <a:lnTo>
                  <a:pt x="91229" y="14522"/>
                </a:lnTo>
                <a:lnTo>
                  <a:pt x="91229" y="14597"/>
                </a:lnTo>
                <a:lnTo>
                  <a:pt x="91248" y="14652"/>
                </a:lnTo>
                <a:lnTo>
                  <a:pt x="91285" y="14708"/>
                </a:lnTo>
                <a:lnTo>
                  <a:pt x="91322" y="14764"/>
                </a:lnTo>
                <a:lnTo>
                  <a:pt x="91378" y="14801"/>
                </a:lnTo>
                <a:lnTo>
                  <a:pt x="91434" y="14839"/>
                </a:lnTo>
                <a:lnTo>
                  <a:pt x="91509" y="14857"/>
                </a:lnTo>
                <a:lnTo>
                  <a:pt x="91639" y="14857"/>
                </a:lnTo>
                <a:lnTo>
                  <a:pt x="91695" y="14839"/>
                </a:lnTo>
                <a:lnTo>
                  <a:pt x="91751" y="14801"/>
                </a:lnTo>
                <a:lnTo>
                  <a:pt x="91806" y="14764"/>
                </a:lnTo>
                <a:lnTo>
                  <a:pt x="91844" y="14708"/>
                </a:lnTo>
                <a:lnTo>
                  <a:pt x="91881" y="14652"/>
                </a:lnTo>
                <a:lnTo>
                  <a:pt x="91900" y="14597"/>
                </a:lnTo>
                <a:lnTo>
                  <a:pt x="91900" y="14522"/>
                </a:lnTo>
                <a:lnTo>
                  <a:pt x="91900" y="14448"/>
                </a:lnTo>
                <a:lnTo>
                  <a:pt x="91881" y="14392"/>
                </a:lnTo>
                <a:lnTo>
                  <a:pt x="91844" y="14336"/>
                </a:lnTo>
                <a:lnTo>
                  <a:pt x="91806" y="14280"/>
                </a:lnTo>
                <a:lnTo>
                  <a:pt x="91751" y="14243"/>
                </a:lnTo>
                <a:lnTo>
                  <a:pt x="91695" y="14206"/>
                </a:lnTo>
                <a:lnTo>
                  <a:pt x="91639" y="14187"/>
                </a:lnTo>
                <a:close/>
                <a:moveTo>
                  <a:pt x="91453" y="15825"/>
                </a:moveTo>
                <a:lnTo>
                  <a:pt x="91397" y="15863"/>
                </a:lnTo>
                <a:lnTo>
                  <a:pt x="91360" y="15900"/>
                </a:lnTo>
                <a:lnTo>
                  <a:pt x="91322" y="15956"/>
                </a:lnTo>
                <a:lnTo>
                  <a:pt x="91322" y="16012"/>
                </a:lnTo>
                <a:lnTo>
                  <a:pt x="91341" y="16067"/>
                </a:lnTo>
                <a:lnTo>
                  <a:pt x="91378" y="16123"/>
                </a:lnTo>
                <a:lnTo>
                  <a:pt x="91434" y="16142"/>
                </a:lnTo>
                <a:lnTo>
                  <a:pt x="91490" y="16161"/>
                </a:lnTo>
                <a:lnTo>
                  <a:pt x="91546" y="16142"/>
                </a:lnTo>
                <a:lnTo>
                  <a:pt x="91602" y="16105"/>
                </a:lnTo>
                <a:lnTo>
                  <a:pt x="91639" y="16049"/>
                </a:lnTo>
                <a:lnTo>
                  <a:pt x="91658" y="15974"/>
                </a:lnTo>
                <a:lnTo>
                  <a:pt x="91639" y="15918"/>
                </a:lnTo>
                <a:lnTo>
                  <a:pt x="91564" y="15844"/>
                </a:lnTo>
                <a:lnTo>
                  <a:pt x="91509" y="15825"/>
                </a:lnTo>
                <a:close/>
                <a:moveTo>
                  <a:pt x="522" y="15918"/>
                </a:moveTo>
                <a:lnTo>
                  <a:pt x="373" y="15937"/>
                </a:lnTo>
                <a:lnTo>
                  <a:pt x="243" y="15974"/>
                </a:lnTo>
                <a:lnTo>
                  <a:pt x="131" y="16067"/>
                </a:lnTo>
                <a:lnTo>
                  <a:pt x="57" y="16179"/>
                </a:lnTo>
                <a:lnTo>
                  <a:pt x="1" y="16309"/>
                </a:lnTo>
                <a:lnTo>
                  <a:pt x="1" y="16384"/>
                </a:lnTo>
                <a:lnTo>
                  <a:pt x="1" y="16458"/>
                </a:lnTo>
                <a:lnTo>
                  <a:pt x="19" y="16533"/>
                </a:lnTo>
                <a:lnTo>
                  <a:pt x="57" y="16607"/>
                </a:lnTo>
                <a:lnTo>
                  <a:pt x="131" y="16719"/>
                </a:lnTo>
                <a:lnTo>
                  <a:pt x="187" y="16775"/>
                </a:lnTo>
                <a:lnTo>
                  <a:pt x="261" y="16812"/>
                </a:lnTo>
                <a:lnTo>
                  <a:pt x="336" y="16849"/>
                </a:lnTo>
                <a:lnTo>
                  <a:pt x="410" y="16868"/>
                </a:lnTo>
                <a:lnTo>
                  <a:pt x="485" y="16868"/>
                </a:lnTo>
                <a:lnTo>
                  <a:pt x="559" y="16849"/>
                </a:lnTo>
                <a:lnTo>
                  <a:pt x="615" y="16812"/>
                </a:lnTo>
                <a:lnTo>
                  <a:pt x="690" y="16775"/>
                </a:lnTo>
                <a:lnTo>
                  <a:pt x="727" y="16719"/>
                </a:lnTo>
                <a:lnTo>
                  <a:pt x="783" y="16645"/>
                </a:lnTo>
                <a:lnTo>
                  <a:pt x="894" y="16551"/>
                </a:lnTo>
                <a:lnTo>
                  <a:pt x="932" y="16496"/>
                </a:lnTo>
                <a:lnTo>
                  <a:pt x="950" y="16421"/>
                </a:lnTo>
                <a:lnTo>
                  <a:pt x="969" y="16328"/>
                </a:lnTo>
                <a:lnTo>
                  <a:pt x="950" y="16254"/>
                </a:lnTo>
                <a:lnTo>
                  <a:pt x="932" y="16198"/>
                </a:lnTo>
                <a:lnTo>
                  <a:pt x="894" y="16123"/>
                </a:lnTo>
                <a:lnTo>
                  <a:pt x="857" y="16067"/>
                </a:lnTo>
                <a:lnTo>
                  <a:pt x="801" y="16012"/>
                </a:lnTo>
                <a:lnTo>
                  <a:pt x="727" y="15974"/>
                </a:lnTo>
                <a:lnTo>
                  <a:pt x="671" y="15956"/>
                </a:lnTo>
                <a:lnTo>
                  <a:pt x="522" y="15918"/>
                </a:lnTo>
                <a:close/>
                <a:moveTo>
                  <a:pt x="91732" y="17743"/>
                </a:moveTo>
                <a:lnTo>
                  <a:pt x="91676" y="17762"/>
                </a:lnTo>
                <a:lnTo>
                  <a:pt x="91602" y="17780"/>
                </a:lnTo>
                <a:lnTo>
                  <a:pt x="91546" y="17818"/>
                </a:lnTo>
                <a:lnTo>
                  <a:pt x="91509" y="17855"/>
                </a:lnTo>
                <a:lnTo>
                  <a:pt x="91471" y="17911"/>
                </a:lnTo>
                <a:lnTo>
                  <a:pt x="91434" y="17966"/>
                </a:lnTo>
                <a:lnTo>
                  <a:pt x="91434" y="18041"/>
                </a:lnTo>
                <a:lnTo>
                  <a:pt x="91434" y="18097"/>
                </a:lnTo>
                <a:lnTo>
                  <a:pt x="91434" y="18153"/>
                </a:lnTo>
                <a:lnTo>
                  <a:pt x="91453" y="18208"/>
                </a:lnTo>
                <a:lnTo>
                  <a:pt x="91527" y="18302"/>
                </a:lnTo>
                <a:lnTo>
                  <a:pt x="91620" y="18357"/>
                </a:lnTo>
                <a:lnTo>
                  <a:pt x="91732" y="18395"/>
                </a:lnTo>
                <a:lnTo>
                  <a:pt x="91806" y="18376"/>
                </a:lnTo>
                <a:lnTo>
                  <a:pt x="91862" y="18357"/>
                </a:lnTo>
                <a:lnTo>
                  <a:pt x="91918" y="18320"/>
                </a:lnTo>
                <a:lnTo>
                  <a:pt x="91974" y="18283"/>
                </a:lnTo>
                <a:lnTo>
                  <a:pt x="92011" y="18227"/>
                </a:lnTo>
                <a:lnTo>
                  <a:pt x="92030" y="18171"/>
                </a:lnTo>
                <a:lnTo>
                  <a:pt x="92049" y="18115"/>
                </a:lnTo>
                <a:lnTo>
                  <a:pt x="92049" y="18041"/>
                </a:lnTo>
                <a:lnTo>
                  <a:pt x="92049" y="17985"/>
                </a:lnTo>
                <a:lnTo>
                  <a:pt x="92030" y="17929"/>
                </a:lnTo>
                <a:lnTo>
                  <a:pt x="91955" y="17836"/>
                </a:lnTo>
                <a:lnTo>
                  <a:pt x="91862" y="17780"/>
                </a:lnTo>
                <a:lnTo>
                  <a:pt x="91732" y="17743"/>
                </a:lnTo>
                <a:close/>
                <a:moveTo>
                  <a:pt x="634" y="18097"/>
                </a:moveTo>
                <a:lnTo>
                  <a:pt x="578" y="18115"/>
                </a:lnTo>
                <a:lnTo>
                  <a:pt x="522" y="18115"/>
                </a:lnTo>
                <a:lnTo>
                  <a:pt x="466" y="18153"/>
                </a:lnTo>
                <a:lnTo>
                  <a:pt x="429" y="18190"/>
                </a:lnTo>
                <a:lnTo>
                  <a:pt x="373" y="18283"/>
                </a:lnTo>
                <a:lnTo>
                  <a:pt x="355" y="18339"/>
                </a:lnTo>
                <a:lnTo>
                  <a:pt x="355" y="18413"/>
                </a:lnTo>
                <a:lnTo>
                  <a:pt x="355" y="18469"/>
                </a:lnTo>
                <a:lnTo>
                  <a:pt x="373" y="18506"/>
                </a:lnTo>
                <a:lnTo>
                  <a:pt x="429" y="18599"/>
                </a:lnTo>
                <a:lnTo>
                  <a:pt x="522" y="18655"/>
                </a:lnTo>
                <a:lnTo>
                  <a:pt x="634" y="18693"/>
                </a:lnTo>
                <a:lnTo>
                  <a:pt x="690" y="18674"/>
                </a:lnTo>
                <a:lnTo>
                  <a:pt x="746" y="18674"/>
                </a:lnTo>
                <a:lnTo>
                  <a:pt x="839" y="18599"/>
                </a:lnTo>
                <a:lnTo>
                  <a:pt x="913" y="18506"/>
                </a:lnTo>
                <a:lnTo>
                  <a:pt x="932" y="18451"/>
                </a:lnTo>
                <a:lnTo>
                  <a:pt x="932" y="18395"/>
                </a:lnTo>
                <a:lnTo>
                  <a:pt x="932" y="18339"/>
                </a:lnTo>
                <a:lnTo>
                  <a:pt x="913" y="18283"/>
                </a:lnTo>
                <a:lnTo>
                  <a:pt x="839" y="18190"/>
                </a:lnTo>
                <a:lnTo>
                  <a:pt x="746" y="18134"/>
                </a:lnTo>
                <a:lnTo>
                  <a:pt x="634" y="18097"/>
                </a:lnTo>
                <a:close/>
                <a:moveTo>
                  <a:pt x="91676" y="19456"/>
                </a:moveTo>
                <a:lnTo>
                  <a:pt x="91602" y="19475"/>
                </a:lnTo>
                <a:lnTo>
                  <a:pt x="91527" y="19493"/>
                </a:lnTo>
                <a:lnTo>
                  <a:pt x="91471" y="19530"/>
                </a:lnTo>
                <a:lnTo>
                  <a:pt x="91378" y="19642"/>
                </a:lnTo>
                <a:lnTo>
                  <a:pt x="91322" y="19772"/>
                </a:lnTo>
                <a:lnTo>
                  <a:pt x="91304" y="19847"/>
                </a:lnTo>
                <a:lnTo>
                  <a:pt x="91304" y="19921"/>
                </a:lnTo>
                <a:lnTo>
                  <a:pt x="91322" y="19996"/>
                </a:lnTo>
                <a:lnTo>
                  <a:pt x="91341" y="20052"/>
                </a:lnTo>
                <a:lnTo>
                  <a:pt x="91378" y="20126"/>
                </a:lnTo>
                <a:lnTo>
                  <a:pt x="91434" y="20163"/>
                </a:lnTo>
                <a:lnTo>
                  <a:pt x="91490" y="20219"/>
                </a:lnTo>
                <a:lnTo>
                  <a:pt x="91546" y="20238"/>
                </a:lnTo>
                <a:lnTo>
                  <a:pt x="91620" y="20256"/>
                </a:lnTo>
                <a:lnTo>
                  <a:pt x="91695" y="20256"/>
                </a:lnTo>
                <a:lnTo>
                  <a:pt x="91751" y="20238"/>
                </a:lnTo>
                <a:lnTo>
                  <a:pt x="91825" y="20201"/>
                </a:lnTo>
                <a:lnTo>
                  <a:pt x="91881" y="20163"/>
                </a:lnTo>
                <a:lnTo>
                  <a:pt x="91937" y="20108"/>
                </a:lnTo>
                <a:lnTo>
                  <a:pt x="91974" y="20052"/>
                </a:lnTo>
                <a:lnTo>
                  <a:pt x="91993" y="19977"/>
                </a:lnTo>
                <a:lnTo>
                  <a:pt x="92011" y="19921"/>
                </a:lnTo>
                <a:lnTo>
                  <a:pt x="92011" y="19847"/>
                </a:lnTo>
                <a:lnTo>
                  <a:pt x="91993" y="19772"/>
                </a:lnTo>
                <a:lnTo>
                  <a:pt x="91955" y="19717"/>
                </a:lnTo>
                <a:lnTo>
                  <a:pt x="91881" y="19586"/>
                </a:lnTo>
                <a:lnTo>
                  <a:pt x="91825" y="19530"/>
                </a:lnTo>
                <a:lnTo>
                  <a:pt x="91751" y="19475"/>
                </a:lnTo>
                <a:lnTo>
                  <a:pt x="91676" y="19456"/>
                </a:lnTo>
                <a:close/>
                <a:moveTo>
                  <a:pt x="634" y="19772"/>
                </a:moveTo>
                <a:lnTo>
                  <a:pt x="522" y="19810"/>
                </a:lnTo>
                <a:lnTo>
                  <a:pt x="429" y="19884"/>
                </a:lnTo>
                <a:lnTo>
                  <a:pt x="392" y="19921"/>
                </a:lnTo>
                <a:lnTo>
                  <a:pt x="373" y="19977"/>
                </a:lnTo>
                <a:lnTo>
                  <a:pt x="355" y="20052"/>
                </a:lnTo>
                <a:lnTo>
                  <a:pt x="355" y="20108"/>
                </a:lnTo>
                <a:lnTo>
                  <a:pt x="355" y="20182"/>
                </a:lnTo>
                <a:lnTo>
                  <a:pt x="373" y="20238"/>
                </a:lnTo>
                <a:lnTo>
                  <a:pt x="410" y="20294"/>
                </a:lnTo>
                <a:lnTo>
                  <a:pt x="466" y="20350"/>
                </a:lnTo>
                <a:lnTo>
                  <a:pt x="522" y="20387"/>
                </a:lnTo>
                <a:lnTo>
                  <a:pt x="578" y="20405"/>
                </a:lnTo>
                <a:lnTo>
                  <a:pt x="634" y="20424"/>
                </a:lnTo>
                <a:lnTo>
                  <a:pt x="708" y="20424"/>
                </a:lnTo>
                <a:lnTo>
                  <a:pt x="764" y="20405"/>
                </a:lnTo>
                <a:lnTo>
                  <a:pt x="820" y="20387"/>
                </a:lnTo>
                <a:lnTo>
                  <a:pt x="876" y="20350"/>
                </a:lnTo>
                <a:lnTo>
                  <a:pt x="913" y="20312"/>
                </a:lnTo>
                <a:lnTo>
                  <a:pt x="950" y="20256"/>
                </a:lnTo>
                <a:lnTo>
                  <a:pt x="969" y="20201"/>
                </a:lnTo>
                <a:lnTo>
                  <a:pt x="988" y="20126"/>
                </a:lnTo>
                <a:lnTo>
                  <a:pt x="988" y="20070"/>
                </a:lnTo>
                <a:lnTo>
                  <a:pt x="969" y="20014"/>
                </a:lnTo>
                <a:lnTo>
                  <a:pt x="950" y="19940"/>
                </a:lnTo>
                <a:lnTo>
                  <a:pt x="913" y="19884"/>
                </a:lnTo>
                <a:lnTo>
                  <a:pt x="876" y="19847"/>
                </a:lnTo>
                <a:lnTo>
                  <a:pt x="820" y="19810"/>
                </a:lnTo>
                <a:lnTo>
                  <a:pt x="764" y="19791"/>
                </a:lnTo>
                <a:lnTo>
                  <a:pt x="634" y="19772"/>
                </a:lnTo>
                <a:close/>
                <a:moveTo>
                  <a:pt x="91602" y="21020"/>
                </a:moveTo>
                <a:lnTo>
                  <a:pt x="91527" y="21038"/>
                </a:lnTo>
                <a:lnTo>
                  <a:pt x="91453" y="21076"/>
                </a:lnTo>
                <a:lnTo>
                  <a:pt x="91397" y="21132"/>
                </a:lnTo>
                <a:lnTo>
                  <a:pt x="91360" y="21187"/>
                </a:lnTo>
                <a:lnTo>
                  <a:pt x="91322" y="21262"/>
                </a:lnTo>
                <a:lnTo>
                  <a:pt x="91304" y="21336"/>
                </a:lnTo>
                <a:lnTo>
                  <a:pt x="91322" y="21411"/>
                </a:lnTo>
                <a:lnTo>
                  <a:pt x="91322" y="21467"/>
                </a:lnTo>
                <a:lnTo>
                  <a:pt x="91360" y="21523"/>
                </a:lnTo>
                <a:lnTo>
                  <a:pt x="91397" y="21578"/>
                </a:lnTo>
                <a:lnTo>
                  <a:pt x="91453" y="21634"/>
                </a:lnTo>
                <a:lnTo>
                  <a:pt x="91509" y="21653"/>
                </a:lnTo>
                <a:lnTo>
                  <a:pt x="91564" y="21690"/>
                </a:lnTo>
                <a:lnTo>
                  <a:pt x="91695" y="21690"/>
                </a:lnTo>
                <a:lnTo>
                  <a:pt x="91751" y="21671"/>
                </a:lnTo>
                <a:lnTo>
                  <a:pt x="91862" y="21616"/>
                </a:lnTo>
                <a:lnTo>
                  <a:pt x="91937" y="21541"/>
                </a:lnTo>
                <a:lnTo>
                  <a:pt x="91974" y="21485"/>
                </a:lnTo>
                <a:lnTo>
                  <a:pt x="91993" y="21411"/>
                </a:lnTo>
                <a:lnTo>
                  <a:pt x="91993" y="21355"/>
                </a:lnTo>
                <a:lnTo>
                  <a:pt x="91993" y="21299"/>
                </a:lnTo>
                <a:lnTo>
                  <a:pt x="91937" y="21169"/>
                </a:lnTo>
                <a:lnTo>
                  <a:pt x="91862" y="21076"/>
                </a:lnTo>
                <a:lnTo>
                  <a:pt x="91806" y="21057"/>
                </a:lnTo>
                <a:lnTo>
                  <a:pt x="91751" y="21020"/>
                </a:lnTo>
                <a:close/>
                <a:moveTo>
                  <a:pt x="597" y="21504"/>
                </a:moveTo>
                <a:lnTo>
                  <a:pt x="559" y="21523"/>
                </a:lnTo>
                <a:lnTo>
                  <a:pt x="504" y="21541"/>
                </a:lnTo>
                <a:lnTo>
                  <a:pt x="410" y="21616"/>
                </a:lnTo>
                <a:lnTo>
                  <a:pt x="392" y="21671"/>
                </a:lnTo>
                <a:lnTo>
                  <a:pt x="373" y="21727"/>
                </a:lnTo>
                <a:lnTo>
                  <a:pt x="373" y="21820"/>
                </a:lnTo>
                <a:lnTo>
                  <a:pt x="429" y="21913"/>
                </a:lnTo>
                <a:lnTo>
                  <a:pt x="504" y="21988"/>
                </a:lnTo>
                <a:lnTo>
                  <a:pt x="597" y="22025"/>
                </a:lnTo>
                <a:lnTo>
                  <a:pt x="708" y="22025"/>
                </a:lnTo>
                <a:lnTo>
                  <a:pt x="783" y="21988"/>
                </a:lnTo>
                <a:lnTo>
                  <a:pt x="857" y="21913"/>
                </a:lnTo>
                <a:lnTo>
                  <a:pt x="894" y="21820"/>
                </a:lnTo>
                <a:lnTo>
                  <a:pt x="894" y="21727"/>
                </a:lnTo>
                <a:lnTo>
                  <a:pt x="876" y="21634"/>
                </a:lnTo>
                <a:lnTo>
                  <a:pt x="820" y="21560"/>
                </a:lnTo>
                <a:lnTo>
                  <a:pt x="764" y="21541"/>
                </a:lnTo>
                <a:lnTo>
                  <a:pt x="708" y="21523"/>
                </a:lnTo>
                <a:lnTo>
                  <a:pt x="652" y="21504"/>
                </a:lnTo>
                <a:close/>
                <a:moveTo>
                  <a:pt x="578" y="22844"/>
                </a:moveTo>
                <a:lnTo>
                  <a:pt x="522" y="22863"/>
                </a:lnTo>
                <a:lnTo>
                  <a:pt x="448" y="22919"/>
                </a:lnTo>
                <a:lnTo>
                  <a:pt x="373" y="23012"/>
                </a:lnTo>
                <a:lnTo>
                  <a:pt x="355" y="23105"/>
                </a:lnTo>
                <a:lnTo>
                  <a:pt x="355" y="23198"/>
                </a:lnTo>
                <a:lnTo>
                  <a:pt x="373" y="23254"/>
                </a:lnTo>
                <a:lnTo>
                  <a:pt x="410" y="23291"/>
                </a:lnTo>
                <a:lnTo>
                  <a:pt x="448" y="23328"/>
                </a:lnTo>
                <a:lnTo>
                  <a:pt x="504" y="23366"/>
                </a:lnTo>
                <a:lnTo>
                  <a:pt x="578" y="23384"/>
                </a:lnTo>
                <a:lnTo>
                  <a:pt x="634" y="23384"/>
                </a:lnTo>
                <a:lnTo>
                  <a:pt x="690" y="23366"/>
                </a:lnTo>
                <a:lnTo>
                  <a:pt x="746" y="23347"/>
                </a:lnTo>
                <a:lnTo>
                  <a:pt x="839" y="23291"/>
                </a:lnTo>
                <a:lnTo>
                  <a:pt x="876" y="23235"/>
                </a:lnTo>
                <a:lnTo>
                  <a:pt x="894" y="23198"/>
                </a:lnTo>
                <a:lnTo>
                  <a:pt x="913" y="23142"/>
                </a:lnTo>
                <a:lnTo>
                  <a:pt x="913" y="23105"/>
                </a:lnTo>
                <a:lnTo>
                  <a:pt x="876" y="23012"/>
                </a:lnTo>
                <a:lnTo>
                  <a:pt x="820" y="22937"/>
                </a:lnTo>
                <a:lnTo>
                  <a:pt x="746" y="22882"/>
                </a:lnTo>
                <a:lnTo>
                  <a:pt x="690" y="22863"/>
                </a:lnTo>
                <a:lnTo>
                  <a:pt x="634" y="22844"/>
                </a:lnTo>
                <a:close/>
                <a:moveTo>
                  <a:pt x="91602" y="23068"/>
                </a:moveTo>
                <a:lnTo>
                  <a:pt x="91527" y="23086"/>
                </a:lnTo>
                <a:lnTo>
                  <a:pt x="91453" y="23124"/>
                </a:lnTo>
                <a:lnTo>
                  <a:pt x="91397" y="23161"/>
                </a:lnTo>
                <a:lnTo>
                  <a:pt x="91341" y="23198"/>
                </a:lnTo>
                <a:lnTo>
                  <a:pt x="91285" y="23254"/>
                </a:lnTo>
                <a:lnTo>
                  <a:pt x="91267" y="23328"/>
                </a:lnTo>
                <a:lnTo>
                  <a:pt x="91248" y="23403"/>
                </a:lnTo>
                <a:lnTo>
                  <a:pt x="91248" y="23459"/>
                </a:lnTo>
                <a:lnTo>
                  <a:pt x="91267" y="23589"/>
                </a:lnTo>
                <a:lnTo>
                  <a:pt x="91304" y="23645"/>
                </a:lnTo>
                <a:lnTo>
                  <a:pt x="91341" y="23682"/>
                </a:lnTo>
                <a:lnTo>
                  <a:pt x="91397" y="23719"/>
                </a:lnTo>
                <a:lnTo>
                  <a:pt x="91453" y="23757"/>
                </a:lnTo>
                <a:lnTo>
                  <a:pt x="91509" y="23775"/>
                </a:lnTo>
                <a:lnTo>
                  <a:pt x="91564" y="23794"/>
                </a:lnTo>
                <a:lnTo>
                  <a:pt x="91695" y="23775"/>
                </a:lnTo>
                <a:lnTo>
                  <a:pt x="91751" y="23757"/>
                </a:lnTo>
                <a:lnTo>
                  <a:pt x="91806" y="23719"/>
                </a:lnTo>
                <a:lnTo>
                  <a:pt x="91862" y="23682"/>
                </a:lnTo>
                <a:lnTo>
                  <a:pt x="91900" y="23626"/>
                </a:lnTo>
                <a:lnTo>
                  <a:pt x="91918" y="23552"/>
                </a:lnTo>
                <a:lnTo>
                  <a:pt x="91937" y="23459"/>
                </a:lnTo>
                <a:lnTo>
                  <a:pt x="91955" y="23384"/>
                </a:lnTo>
                <a:lnTo>
                  <a:pt x="91955" y="23291"/>
                </a:lnTo>
                <a:lnTo>
                  <a:pt x="91937" y="23217"/>
                </a:lnTo>
                <a:lnTo>
                  <a:pt x="91900" y="23161"/>
                </a:lnTo>
                <a:lnTo>
                  <a:pt x="91825" y="23105"/>
                </a:lnTo>
                <a:lnTo>
                  <a:pt x="91751" y="23086"/>
                </a:lnTo>
                <a:lnTo>
                  <a:pt x="91676" y="23068"/>
                </a:lnTo>
                <a:close/>
                <a:moveTo>
                  <a:pt x="91546" y="24632"/>
                </a:moveTo>
                <a:lnTo>
                  <a:pt x="91471" y="24650"/>
                </a:lnTo>
                <a:lnTo>
                  <a:pt x="91416" y="24669"/>
                </a:lnTo>
                <a:lnTo>
                  <a:pt x="91360" y="24688"/>
                </a:lnTo>
                <a:lnTo>
                  <a:pt x="91304" y="24743"/>
                </a:lnTo>
                <a:lnTo>
                  <a:pt x="91267" y="24781"/>
                </a:lnTo>
                <a:lnTo>
                  <a:pt x="91248" y="24837"/>
                </a:lnTo>
                <a:lnTo>
                  <a:pt x="91229" y="24911"/>
                </a:lnTo>
                <a:lnTo>
                  <a:pt x="91229" y="24967"/>
                </a:lnTo>
                <a:lnTo>
                  <a:pt x="91229" y="25023"/>
                </a:lnTo>
                <a:lnTo>
                  <a:pt x="91248" y="25079"/>
                </a:lnTo>
                <a:lnTo>
                  <a:pt x="91322" y="25172"/>
                </a:lnTo>
                <a:lnTo>
                  <a:pt x="91416" y="25246"/>
                </a:lnTo>
                <a:lnTo>
                  <a:pt x="91546" y="25265"/>
                </a:lnTo>
                <a:lnTo>
                  <a:pt x="91602" y="25265"/>
                </a:lnTo>
                <a:lnTo>
                  <a:pt x="91676" y="25246"/>
                </a:lnTo>
                <a:lnTo>
                  <a:pt x="91713" y="25209"/>
                </a:lnTo>
                <a:lnTo>
                  <a:pt x="91769" y="25153"/>
                </a:lnTo>
                <a:lnTo>
                  <a:pt x="91806" y="25116"/>
                </a:lnTo>
                <a:lnTo>
                  <a:pt x="91844" y="25041"/>
                </a:lnTo>
                <a:lnTo>
                  <a:pt x="91844" y="24985"/>
                </a:lnTo>
                <a:lnTo>
                  <a:pt x="91844" y="24911"/>
                </a:lnTo>
                <a:lnTo>
                  <a:pt x="91844" y="24855"/>
                </a:lnTo>
                <a:lnTo>
                  <a:pt x="91825" y="24818"/>
                </a:lnTo>
                <a:lnTo>
                  <a:pt x="91751" y="24725"/>
                </a:lnTo>
                <a:lnTo>
                  <a:pt x="91658" y="24669"/>
                </a:lnTo>
                <a:lnTo>
                  <a:pt x="91546" y="24632"/>
                </a:lnTo>
                <a:close/>
                <a:moveTo>
                  <a:pt x="727" y="25060"/>
                </a:moveTo>
                <a:lnTo>
                  <a:pt x="652" y="25079"/>
                </a:lnTo>
                <a:lnTo>
                  <a:pt x="597" y="25097"/>
                </a:lnTo>
                <a:lnTo>
                  <a:pt x="541" y="25134"/>
                </a:lnTo>
                <a:lnTo>
                  <a:pt x="485" y="25172"/>
                </a:lnTo>
                <a:lnTo>
                  <a:pt x="448" y="25228"/>
                </a:lnTo>
                <a:lnTo>
                  <a:pt x="429" y="25302"/>
                </a:lnTo>
                <a:lnTo>
                  <a:pt x="410" y="25358"/>
                </a:lnTo>
                <a:lnTo>
                  <a:pt x="410" y="25432"/>
                </a:lnTo>
                <a:lnTo>
                  <a:pt x="429" y="25488"/>
                </a:lnTo>
                <a:lnTo>
                  <a:pt x="466" y="25563"/>
                </a:lnTo>
                <a:lnTo>
                  <a:pt x="504" y="25600"/>
                </a:lnTo>
                <a:lnTo>
                  <a:pt x="559" y="25656"/>
                </a:lnTo>
                <a:lnTo>
                  <a:pt x="615" y="25674"/>
                </a:lnTo>
                <a:lnTo>
                  <a:pt x="671" y="25693"/>
                </a:lnTo>
                <a:lnTo>
                  <a:pt x="801" y="25693"/>
                </a:lnTo>
                <a:lnTo>
                  <a:pt x="913" y="25637"/>
                </a:lnTo>
                <a:lnTo>
                  <a:pt x="988" y="25544"/>
                </a:lnTo>
                <a:lnTo>
                  <a:pt x="1025" y="25451"/>
                </a:lnTo>
                <a:lnTo>
                  <a:pt x="1043" y="25376"/>
                </a:lnTo>
                <a:lnTo>
                  <a:pt x="1025" y="25321"/>
                </a:lnTo>
                <a:lnTo>
                  <a:pt x="988" y="25228"/>
                </a:lnTo>
                <a:lnTo>
                  <a:pt x="913" y="25134"/>
                </a:lnTo>
                <a:lnTo>
                  <a:pt x="820" y="25079"/>
                </a:lnTo>
                <a:lnTo>
                  <a:pt x="727" y="25060"/>
                </a:lnTo>
                <a:close/>
                <a:moveTo>
                  <a:pt x="91658" y="26289"/>
                </a:moveTo>
                <a:lnTo>
                  <a:pt x="91546" y="26345"/>
                </a:lnTo>
                <a:lnTo>
                  <a:pt x="91434" y="26419"/>
                </a:lnTo>
                <a:lnTo>
                  <a:pt x="91397" y="26475"/>
                </a:lnTo>
                <a:lnTo>
                  <a:pt x="91378" y="26531"/>
                </a:lnTo>
                <a:lnTo>
                  <a:pt x="91360" y="26587"/>
                </a:lnTo>
                <a:lnTo>
                  <a:pt x="91341" y="26661"/>
                </a:lnTo>
                <a:lnTo>
                  <a:pt x="91360" y="26717"/>
                </a:lnTo>
                <a:lnTo>
                  <a:pt x="91378" y="26773"/>
                </a:lnTo>
                <a:lnTo>
                  <a:pt x="91416" y="26829"/>
                </a:lnTo>
                <a:lnTo>
                  <a:pt x="91453" y="26885"/>
                </a:lnTo>
                <a:lnTo>
                  <a:pt x="91509" y="26922"/>
                </a:lnTo>
                <a:lnTo>
                  <a:pt x="91564" y="26959"/>
                </a:lnTo>
                <a:lnTo>
                  <a:pt x="91620" y="26978"/>
                </a:lnTo>
                <a:lnTo>
                  <a:pt x="91676" y="26978"/>
                </a:lnTo>
                <a:lnTo>
                  <a:pt x="91751" y="26959"/>
                </a:lnTo>
                <a:lnTo>
                  <a:pt x="91825" y="26940"/>
                </a:lnTo>
                <a:lnTo>
                  <a:pt x="91881" y="26922"/>
                </a:lnTo>
                <a:lnTo>
                  <a:pt x="91918" y="26866"/>
                </a:lnTo>
                <a:lnTo>
                  <a:pt x="91974" y="26829"/>
                </a:lnTo>
                <a:lnTo>
                  <a:pt x="91993" y="26773"/>
                </a:lnTo>
                <a:lnTo>
                  <a:pt x="92030" y="26698"/>
                </a:lnTo>
                <a:lnTo>
                  <a:pt x="92030" y="26642"/>
                </a:lnTo>
                <a:lnTo>
                  <a:pt x="92030" y="26568"/>
                </a:lnTo>
                <a:lnTo>
                  <a:pt x="92011" y="26494"/>
                </a:lnTo>
                <a:lnTo>
                  <a:pt x="91993" y="26419"/>
                </a:lnTo>
                <a:lnTo>
                  <a:pt x="91937" y="26363"/>
                </a:lnTo>
                <a:lnTo>
                  <a:pt x="91881" y="26326"/>
                </a:lnTo>
                <a:lnTo>
                  <a:pt x="91825" y="26289"/>
                </a:lnTo>
                <a:close/>
                <a:moveTo>
                  <a:pt x="708" y="26829"/>
                </a:moveTo>
                <a:lnTo>
                  <a:pt x="634" y="26847"/>
                </a:lnTo>
                <a:lnTo>
                  <a:pt x="559" y="26866"/>
                </a:lnTo>
                <a:lnTo>
                  <a:pt x="504" y="26903"/>
                </a:lnTo>
                <a:lnTo>
                  <a:pt x="429" y="26959"/>
                </a:lnTo>
                <a:lnTo>
                  <a:pt x="392" y="27015"/>
                </a:lnTo>
                <a:lnTo>
                  <a:pt x="355" y="27089"/>
                </a:lnTo>
                <a:lnTo>
                  <a:pt x="317" y="27164"/>
                </a:lnTo>
                <a:lnTo>
                  <a:pt x="317" y="27238"/>
                </a:lnTo>
                <a:lnTo>
                  <a:pt x="336" y="27331"/>
                </a:lnTo>
                <a:lnTo>
                  <a:pt x="355" y="27406"/>
                </a:lnTo>
                <a:lnTo>
                  <a:pt x="373" y="27462"/>
                </a:lnTo>
                <a:lnTo>
                  <a:pt x="410" y="27518"/>
                </a:lnTo>
                <a:lnTo>
                  <a:pt x="466" y="27555"/>
                </a:lnTo>
                <a:lnTo>
                  <a:pt x="541" y="27592"/>
                </a:lnTo>
                <a:lnTo>
                  <a:pt x="597" y="27611"/>
                </a:lnTo>
                <a:lnTo>
                  <a:pt x="671" y="27611"/>
                </a:lnTo>
                <a:lnTo>
                  <a:pt x="746" y="27592"/>
                </a:lnTo>
                <a:lnTo>
                  <a:pt x="801" y="27573"/>
                </a:lnTo>
                <a:lnTo>
                  <a:pt x="857" y="27536"/>
                </a:lnTo>
                <a:lnTo>
                  <a:pt x="950" y="27424"/>
                </a:lnTo>
                <a:lnTo>
                  <a:pt x="1006" y="27294"/>
                </a:lnTo>
                <a:lnTo>
                  <a:pt x="1025" y="27238"/>
                </a:lnTo>
                <a:lnTo>
                  <a:pt x="1025" y="27164"/>
                </a:lnTo>
                <a:lnTo>
                  <a:pt x="1006" y="27108"/>
                </a:lnTo>
                <a:lnTo>
                  <a:pt x="988" y="27033"/>
                </a:lnTo>
                <a:lnTo>
                  <a:pt x="950" y="26978"/>
                </a:lnTo>
                <a:lnTo>
                  <a:pt x="894" y="26922"/>
                </a:lnTo>
                <a:lnTo>
                  <a:pt x="839" y="26866"/>
                </a:lnTo>
                <a:lnTo>
                  <a:pt x="783" y="26847"/>
                </a:lnTo>
                <a:lnTo>
                  <a:pt x="708" y="26829"/>
                </a:lnTo>
                <a:close/>
                <a:moveTo>
                  <a:pt x="91620" y="28262"/>
                </a:moveTo>
                <a:lnTo>
                  <a:pt x="91564" y="28281"/>
                </a:lnTo>
                <a:lnTo>
                  <a:pt x="91490" y="28318"/>
                </a:lnTo>
                <a:lnTo>
                  <a:pt x="91434" y="28355"/>
                </a:lnTo>
                <a:lnTo>
                  <a:pt x="91378" y="28430"/>
                </a:lnTo>
                <a:lnTo>
                  <a:pt x="91360" y="28486"/>
                </a:lnTo>
                <a:lnTo>
                  <a:pt x="91341" y="28560"/>
                </a:lnTo>
                <a:lnTo>
                  <a:pt x="91341" y="28635"/>
                </a:lnTo>
                <a:lnTo>
                  <a:pt x="91360" y="28709"/>
                </a:lnTo>
                <a:lnTo>
                  <a:pt x="91378" y="28784"/>
                </a:lnTo>
                <a:lnTo>
                  <a:pt x="91434" y="28858"/>
                </a:lnTo>
                <a:lnTo>
                  <a:pt x="91490" y="28914"/>
                </a:lnTo>
                <a:lnTo>
                  <a:pt x="91546" y="28951"/>
                </a:lnTo>
                <a:lnTo>
                  <a:pt x="91620" y="28970"/>
                </a:lnTo>
                <a:lnTo>
                  <a:pt x="91695" y="28988"/>
                </a:lnTo>
                <a:lnTo>
                  <a:pt x="91806" y="28970"/>
                </a:lnTo>
                <a:lnTo>
                  <a:pt x="91900" y="28933"/>
                </a:lnTo>
                <a:lnTo>
                  <a:pt x="91974" y="28877"/>
                </a:lnTo>
                <a:lnTo>
                  <a:pt x="92030" y="28802"/>
                </a:lnTo>
                <a:lnTo>
                  <a:pt x="92067" y="28690"/>
                </a:lnTo>
                <a:lnTo>
                  <a:pt x="92067" y="28579"/>
                </a:lnTo>
                <a:lnTo>
                  <a:pt x="92030" y="28486"/>
                </a:lnTo>
                <a:lnTo>
                  <a:pt x="91955" y="28374"/>
                </a:lnTo>
                <a:lnTo>
                  <a:pt x="91955" y="28393"/>
                </a:lnTo>
                <a:lnTo>
                  <a:pt x="91881" y="28318"/>
                </a:lnTo>
                <a:lnTo>
                  <a:pt x="91825" y="28281"/>
                </a:lnTo>
                <a:lnTo>
                  <a:pt x="91769" y="28281"/>
                </a:lnTo>
                <a:lnTo>
                  <a:pt x="91695" y="28262"/>
                </a:lnTo>
                <a:close/>
                <a:moveTo>
                  <a:pt x="671" y="28635"/>
                </a:moveTo>
                <a:lnTo>
                  <a:pt x="597" y="28653"/>
                </a:lnTo>
                <a:lnTo>
                  <a:pt x="541" y="28690"/>
                </a:lnTo>
                <a:lnTo>
                  <a:pt x="485" y="28728"/>
                </a:lnTo>
                <a:lnTo>
                  <a:pt x="448" y="28784"/>
                </a:lnTo>
                <a:lnTo>
                  <a:pt x="410" y="28839"/>
                </a:lnTo>
                <a:lnTo>
                  <a:pt x="392" y="28914"/>
                </a:lnTo>
                <a:lnTo>
                  <a:pt x="392" y="28970"/>
                </a:lnTo>
                <a:lnTo>
                  <a:pt x="410" y="29044"/>
                </a:lnTo>
                <a:lnTo>
                  <a:pt x="429" y="29100"/>
                </a:lnTo>
                <a:lnTo>
                  <a:pt x="466" y="29156"/>
                </a:lnTo>
                <a:lnTo>
                  <a:pt x="522" y="29193"/>
                </a:lnTo>
                <a:lnTo>
                  <a:pt x="578" y="29230"/>
                </a:lnTo>
                <a:lnTo>
                  <a:pt x="634" y="29268"/>
                </a:lnTo>
                <a:lnTo>
                  <a:pt x="746" y="29268"/>
                </a:lnTo>
                <a:lnTo>
                  <a:pt x="839" y="29249"/>
                </a:lnTo>
                <a:lnTo>
                  <a:pt x="932" y="29175"/>
                </a:lnTo>
                <a:lnTo>
                  <a:pt x="969" y="29137"/>
                </a:lnTo>
                <a:lnTo>
                  <a:pt x="1006" y="29100"/>
                </a:lnTo>
                <a:lnTo>
                  <a:pt x="1025" y="29044"/>
                </a:lnTo>
                <a:lnTo>
                  <a:pt x="1043" y="28970"/>
                </a:lnTo>
                <a:lnTo>
                  <a:pt x="1043" y="28914"/>
                </a:lnTo>
                <a:lnTo>
                  <a:pt x="1025" y="28858"/>
                </a:lnTo>
                <a:lnTo>
                  <a:pt x="950" y="28746"/>
                </a:lnTo>
                <a:lnTo>
                  <a:pt x="913" y="28709"/>
                </a:lnTo>
                <a:lnTo>
                  <a:pt x="857" y="28672"/>
                </a:lnTo>
                <a:lnTo>
                  <a:pt x="801" y="28653"/>
                </a:lnTo>
                <a:lnTo>
                  <a:pt x="727" y="28635"/>
                </a:lnTo>
                <a:close/>
                <a:moveTo>
                  <a:pt x="91490" y="30087"/>
                </a:moveTo>
                <a:lnTo>
                  <a:pt x="91416" y="30124"/>
                </a:lnTo>
                <a:lnTo>
                  <a:pt x="91360" y="30161"/>
                </a:lnTo>
                <a:lnTo>
                  <a:pt x="91322" y="30217"/>
                </a:lnTo>
                <a:lnTo>
                  <a:pt x="91229" y="30347"/>
                </a:lnTo>
                <a:lnTo>
                  <a:pt x="91192" y="30422"/>
                </a:lnTo>
                <a:lnTo>
                  <a:pt x="91192" y="30496"/>
                </a:lnTo>
                <a:lnTo>
                  <a:pt x="91192" y="30590"/>
                </a:lnTo>
                <a:lnTo>
                  <a:pt x="91211" y="30645"/>
                </a:lnTo>
                <a:lnTo>
                  <a:pt x="91248" y="30720"/>
                </a:lnTo>
                <a:lnTo>
                  <a:pt x="91285" y="30776"/>
                </a:lnTo>
                <a:lnTo>
                  <a:pt x="91341" y="30832"/>
                </a:lnTo>
                <a:lnTo>
                  <a:pt x="91397" y="30869"/>
                </a:lnTo>
                <a:lnTo>
                  <a:pt x="91471" y="30887"/>
                </a:lnTo>
                <a:lnTo>
                  <a:pt x="91546" y="30906"/>
                </a:lnTo>
                <a:lnTo>
                  <a:pt x="91639" y="30887"/>
                </a:lnTo>
                <a:lnTo>
                  <a:pt x="91713" y="30869"/>
                </a:lnTo>
                <a:lnTo>
                  <a:pt x="91769" y="30832"/>
                </a:lnTo>
                <a:lnTo>
                  <a:pt x="91825" y="30776"/>
                </a:lnTo>
                <a:lnTo>
                  <a:pt x="91862" y="30720"/>
                </a:lnTo>
                <a:lnTo>
                  <a:pt x="91900" y="30645"/>
                </a:lnTo>
                <a:lnTo>
                  <a:pt x="91918" y="30590"/>
                </a:lnTo>
                <a:lnTo>
                  <a:pt x="91918" y="30496"/>
                </a:lnTo>
                <a:lnTo>
                  <a:pt x="91918" y="30422"/>
                </a:lnTo>
                <a:lnTo>
                  <a:pt x="91881" y="30347"/>
                </a:lnTo>
                <a:lnTo>
                  <a:pt x="91806" y="30217"/>
                </a:lnTo>
                <a:lnTo>
                  <a:pt x="91751" y="30161"/>
                </a:lnTo>
                <a:lnTo>
                  <a:pt x="91695" y="30124"/>
                </a:lnTo>
                <a:lnTo>
                  <a:pt x="91620" y="30087"/>
                </a:lnTo>
                <a:close/>
                <a:moveTo>
                  <a:pt x="876" y="30608"/>
                </a:moveTo>
                <a:lnTo>
                  <a:pt x="801" y="30627"/>
                </a:lnTo>
                <a:lnTo>
                  <a:pt x="746" y="30645"/>
                </a:lnTo>
                <a:lnTo>
                  <a:pt x="690" y="30683"/>
                </a:lnTo>
                <a:lnTo>
                  <a:pt x="634" y="30738"/>
                </a:lnTo>
                <a:lnTo>
                  <a:pt x="597" y="30813"/>
                </a:lnTo>
                <a:lnTo>
                  <a:pt x="578" y="30887"/>
                </a:lnTo>
                <a:lnTo>
                  <a:pt x="597" y="30962"/>
                </a:lnTo>
                <a:lnTo>
                  <a:pt x="615" y="31036"/>
                </a:lnTo>
                <a:lnTo>
                  <a:pt x="652" y="31111"/>
                </a:lnTo>
                <a:lnTo>
                  <a:pt x="690" y="31167"/>
                </a:lnTo>
                <a:lnTo>
                  <a:pt x="746" y="31223"/>
                </a:lnTo>
                <a:lnTo>
                  <a:pt x="839" y="31260"/>
                </a:lnTo>
                <a:lnTo>
                  <a:pt x="857" y="31260"/>
                </a:lnTo>
                <a:lnTo>
                  <a:pt x="894" y="31316"/>
                </a:lnTo>
                <a:lnTo>
                  <a:pt x="932" y="31334"/>
                </a:lnTo>
                <a:lnTo>
                  <a:pt x="969" y="31316"/>
                </a:lnTo>
                <a:lnTo>
                  <a:pt x="1006" y="31297"/>
                </a:lnTo>
                <a:lnTo>
                  <a:pt x="1099" y="31241"/>
                </a:lnTo>
                <a:lnTo>
                  <a:pt x="1137" y="31204"/>
                </a:lnTo>
                <a:lnTo>
                  <a:pt x="1174" y="31148"/>
                </a:lnTo>
                <a:lnTo>
                  <a:pt x="1230" y="31036"/>
                </a:lnTo>
                <a:lnTo>
                  <a:pt x="1230" y="30962"/>
                </a:lnTo>
                <a:lnTo>
                  <a:pt x="1230" y="30906"/>
                </a:lnTo>
                <a:lnTo>
                  <a:pt x="1211" y="30832"/>
                </a:lnTo>
                <a:lnTo>
                  <a:pt x="1174" y="30757"/>
                </a:lnTo>
                <a:lnTo>
                  <a:pt x="1137" y="30720"/>
                </a:lnTo>
                <a:lnTo>
                  <a:pt x="1081" y="30664"/>
                </a:lnTo>
                <a:lnTo>
                  <a:pt x="1025" y="30627"/>
                </a:lnTo>
                <a:lnTo>
                  <a:pt x="950" y="30608"/>
                </a:lnTo>
                <a:close/>
                <a:moveTo>
                  <a:pt x="91620" y="31781"/>
                </a:moveTo>
                <a:lnTo>
                  <a:pt x="91564" y="31800"/>
                </a:lnTo>
                <a:lnTo>
                  <a:pt x="91527" y="31818"/>
                </a:lnTo>
                <a:lnTo>
                  <a:pt x="91471" y="31856"/>
                </a:lnTo>
                <a:lnTo>
                  <a:pt x="91434" y="31911"/>
                </a:lnTo>
                <a:lnTo>
                  <a:pt x="91397" y="32004"/>
                </a:lnTo>
                <a:lnTo>
                  <a:pt x="91397" y="32098"/>
                </a:lnTo>
                <a:lnTo>
                  <a:pt x="91434" y="32191"/>
                </a:lnTo>
                <a:lnTo>
                  <a:pt x="91509" y="32247"/>
                </a:lnTo>
                <a:lnTo>
                  <a:pt x="91546" y="32284"/>
                </a:lnTo>
                <a:lnTo>
                  <a:pt x="91602" y="32302"/>
                </a:lnTo>
                <a:lnTo>
                  <a:pt x="91695" y="32302"/>
                </a:lnTo>
                <a:lnTo>
                  <a:pt x="91769" y="32265"/>
                </a:lnTo>
                <a:lnTo>
                  <a:pt x="91844" y="32209"/>
                </a:lnTo>
                <a:lnTo>
                  <a:pt x="91900" y="32135"/>
                </a:lnTo>
                <a:lnTo>
                  <a:pt x="91918" y="32042"/>
                </a:lnTo>
                <a:lnTo>
                  <a:pt x="91900" y="31949"/>
                </a:lnTo>
                <a:lnTo>
                  <a:pt x="91881" y="31911"/>
                </a:lnTo>
                <a:lnTo>
                  <a:pt x="91844" y="31874"/>
                </a:lnTo>
                <a:lnTo>
                  <a:pt x="91788" y="31837"/>
                </a:lnTo>
                <a:lnTo>
                  <a:pt x="91732" y="31800"/>
                </a:lnTo>
                <a:lnTo>
                  <a:pt x="91676" y="31781"/>
                </a:lnTo>
                <a:close/>
                <a:moveTo>
                  <a:pt x="652" y="32340"/>
                </a:moveTo>
                <a:lnTo>
                  <a:pt x="578" y="32358"/>
                </a:lnTo>
                <a:lnTo>
                  <a:pt x="522" y="32377"/>
                </a:lnTo>
                <a:lnTo>
                  <a:pt x="466" y="32414"/>
                </a:lnTo>
                <a:lnTo>
                  <a:pt x="410" y="32451"/>
                </a:lnTo>
                <a:lnTo>
                  <a:pt x="355" y="32507"/>
                </a:lnTo>
                <a:lnTo>
                  <a:pt x="317" y="32563"/>
                </a:lnTo>
                <a:lnTo>
                  <a:pt x="299" y="32637"/>
                </a:lnTo>
                <a:lnTo>
                  <a:pt x="280" y="32693"/>
                </a:lnTo>
                <a:lnTo>
                  <a:pt x="299" y="32768"/>
                </a:lnTo>
                <a:lnTo>
                  <a:pt x="299" y="32824"/>
                </a:lnTo>
                <a:lnTo>
                  <a:pt x="336" y="32880"/>
                </a:lnTo>
                <a:lnTo>
                  <a:pt x="373" y="32935"/>
                </a:lnTo>
                <a:lnTo>
                  <a:pt x="410" y="32973"/>
                </a:lnTo>
                <a:lnTo>
                  <a:pt x="466" y="33010"/>
                </a:lnTo>
                <a:lnTo>
                  <a:pt x="541" y="33028"/>
                </a:lnTo>
                <a:lnTo>
                  <a:pt x="597" y="33047"/>
                </a:lnTo>
                <a:lnTo>
                  <a:pt x="671" y="33047"/>
                </a:lnTo>
                <a:lnTo>
                  <a:pt x="727" y="33028"/>
                </a:lnTo>
                <a:lnTo>
                  <a:pt x="801" y="32991"/>
                </a:lnTo>
                <a:lnTo>
                  <a:pt x="857" y="32954"/>
                </a:lnTo>
                <a:lnTo>
                  <a:pt x="894" y="32917"/>
                </a:lnTo>
                <a:lnTo>
                  <a:pt x="932" y="32861"/>
                </a:lnTo>
                <a:lnTo>
                  <a:pt x="969" y="32805"/>
                </a:lnTo>
                <a:lnTo>
                  <a:pt x="988" y="32731"/>
                </a:lnTo>
                <a:lnTo>
                  <a:pt x="988" y="32656"/>
                </a:lnTo>
                <a:lnTo>
                  <a:pt x="969" y="32582"/>
                </a:lnTo>
                <a:lnTo>
                  <a:pt x="950" y="32526"/>
                </a:lnTo>
                <a:lnTo>
                  <a:pt x="913" y="32470"/>
                </a:lnTo>
                <a:lnTo>
                  <a:pt x="857" y="32414"/>
                </a:lnTo>
                <a:lnTo>
                  <a:pt x="801" y="32377"/>
                </a:lnTo>
                <a:lnTo>
                  <a:pt x="727" y="32358"/>
                </a:lnTo>
                <a:lnTo>
                  <a:pt x="652" y="32340"/>
                </a:lnTo>
                <a:close/>
                <a:moveTo>
                  <a:pt x="91602" y="33401"/>
                </a:moveTo>
                <a:lnTo>
                  <a:pt x="91509" y="33457"/>
                </a:lnTo>
                <a:lnTo>
                  <a:pt x="91453" y="33531"/>
                </a:lnTo>
                <a:lnTo>
                  <a:pt x="91416" y="33606"/>
                </a:lnTo>
                <a:lnTo>
                  <a:pt x="91434" y="33699"/>
                </a:lnTo>
                <a:lnTo>
                  <a:pt x="91471" y="33792"/>
                </a:lnTo>
                <a:lnTo>
                  <a:pt x="91527" y="33848"/>
                </a:lnTo>
                <a:lnTo>
                  <a:pt x="91620" y="33866"/>
                </a:lnTo>
                <a:lnTo>
                  <a:pt x="91732" y="33866"/>
                </a:lnTo>
                <a:lnTo>
                  <a:pt x="91806" y="33829"/>
                </a:lnTo>
                <a:lnTo>
                  <a:pt x="91844" y="33755"/>
                </a:lnTo>
                <a:lnTo>
                  <a:pt x="91881" y="33680"/>
                </a:lnTo>
                <a:lnTo>
                  <a:pt x="91881" y="33587"/>
                </a:lnTo>
                <a:lnTo>
                  <a:pt x="91844" y="33513"/>
                </a:lnTo>
                <a:lnTo>
                  <a:pt x="91788" y="33438"/>
                </a:lnTo>
                <a:lnTo>
                  <a:pt x="91695" y="33401"/>
                </a:lnTo>
                <a:close/>
                <a:moveTo>
                  <a:pt x="708" y="34034"/>
                </a:moveTo>
                <a:lnTo>
                  <a:pt x="652" y="34052"/>
                </a:lnTo>
                <a:lnTo>
                  <a:pt x="597" y="34052"/>
                </a:lnTo>
                <a:lnTo>
                  <a:pt x="541" y="34090"/>
                </a:lnTo>
                <a:lnTo>
                  <a:pt x="504" y="34127"/>
                </a:lnTo>
                <a:lnTo>
                  <a:pt x="466" y="34164"/>
                </a:lnTo>
                <a:lnTo>
                  <a:pt x="429" y="34220"/>
                </a:lnTo>
                <a:lnTo>
                  <a:pt x="410" y="34276"/>
                </a:lnTo>
                <a:lnTo>
                  <a:pt x="410" y="34332"/>
                </a:lnTo>
                <a:lnTo>
                  <a:pt x="410" y="34388"/>
                </a:lnTo>
                <a:lnTo>
                  <a:pt x="429" y="34443"/>
                </a:lnTo>
                <a:lnTo>
                  <a:pt x="485" y="34537"/>
                </a:lnTo>
                <a:lnTo>
                  <a:pt x="578" y="34592"/>
                </a:lnTo>
                <a:lnTo>
                  <a:pt x="671" y="34630"/>
                </a:lnTo>
                <a:lnTo>
                  <a:pt x="746" y="34630"/>
                </a:lnTo>
                <a:lnTo>
                  <a:pt x="801" y="34611"/>
                </a:lnTo>
                <a:lnTo>
                  <a:pt x="857" y="34592"/>
                </a:lnTo>
                <a:lnTo>
                  <a:pt x="894" y="34555"/>
                </a:lnTo>
                <a:lnTo>
                  <a:pt x="932" y="34499"/>
                </a:lnTo>
                <a:lnTo>
                  <a:pt x="969" y="34462"/>
                </a:lnTo>
                <a:lnTo>
                  <a:pt x="988" y="34406"/>
                </a:lnTo>
                <a:lnTo>
                  <a:pt x="988" y="34332"/>
                </a:lnTo>
                <a:lnTo>
                  <a:pt x="988" y="34276"/>
                </a:lnTo>
                <a:lnTo>
                  <a:pt x="969" y="34220"/>
                </a:lnTo>
                <a:lnTo>
                  <a:pt x="913" y="34127"/>
                </a:lnTo>
                <a:lnTo>
                  <a:pt x="820" y="34071"/>
                </a:lnTo>
                <a:lnTo>
                  <a:pt x="708" y="34034"/>
                </a:lnTo>
                <a:close/>
                <a:moveTo>
                  <a:pt x="91620" y="35058"/>
                </a:moveTo>
                <a:lnTo>
                  <a:pt x="91490" y="35076"/>
                </a:lnTo>
                <a:lnTo>
                  <a:pt x="91434" y="35095"/>
                </a:lnTo>
                <a:lnTo>
                  <a:pt x="91378" y="35114"/>
                </a:lnTo>
                <a:lnTo>
                  <a:pt x="91341" y="35170"/>
                </a:lnTo>
                <a:lnTo>
                  <a:pt x="91304" y="35207"/>
                </a:lnTo>
                <a:lnTo>
                  <a:pt x="91267" y="35263"/>
                </a:lnTo>
                <a:lnTo>
                  <a:pt x="91248" y="35337"/>
                </a:lnTo>
                <a:lnTo>
                  <a:pt x="91248" y="35393"/>
                </a:lnTo>
                <a:lnTo>
                  <a:pt x="91267" y="35449"/>
                </a:lnTo>
                <a:lnTo>
                  <a:pt x="91285" y="35505"/>
                </a:lnTo>
                <a:lnTo>
                  <a:pt x="91322" y="35561"/>
                </a:lnTo>
                <a:lnTo>
                  <a:pt x="91360" y="35598"/>
                </a:lnTo>
                <a:lnTo>
                  <a:pt x="91416" y="35635"/>
                </a:lnTo>
                <a:lnTo>
                  <a:pt x="91471" y="35672"/>
                </a:lnTo>
                <a:lnTo>
                  <a:pt x="91658" y="35672"/>
                </a:lnTo>
                <a:lnTo>
                  <a:pt x="91713" y="35654"/>
                </a:lnTo>
                <a:lnTo>
                  <a:pt x="91769" y="35616"/>
                </a:lnTo>
                <a:lnTo>
                  <a:pt x="91806" y="35579"/>
                </a:lnTo>
                <a:lnTo>
                  <a:pt x="91844" y="35523"/>
                </a:lnTo>
                <a:lnTo>
                  <a:pt x="91881" y="35412"/>
                </a:lnTo>
                <a:lnTo>
                  <a:pt x="91862" y="35281"/>
                </a:lnTo>
                <a:lnTo>
                  <a:pt x="91844" y="35225"/>
                </a:lnTo>
                <a:lnTo>
                  <a:pt x="91825" y="35170"/>
                </a:lnTo>
                <a:lnTo>
                  <a:pt x="91788" y="35132"/>
                </a:lnTo>
                <a:lnTo>
                  <a:pt x="91732" y="35095"/>
                </a:lnTo>
                <a:lnTo>
                  <a:pt x="91620" y="35058"/>
                </a:lnTo>
                <a:close/>
                <a:moveTo>
                  <a:pt x="801" y="35821"/>
                </a:moveTo>
                <a:lnTo>
                  <a:pt x="708" y="35840"/>
                </a:lnTo>
                <a:lnTo>
                  <a:pt x="652" y="35858"/>
                </a:lnTo>
                <a:lnTo>
                  <a:pt x="615" y="35877"/>
                </a:lnTo>
                <a:lnTo>
                  <a:pt x="541" y="35970"/>
                </a:lnTo>
                <a:lnTo>
                  <a:pt x="504" y="36082"/>
                </a:lnTo>
                <a:lnTo>
                  <a:pt x="504" y="36138"/>
                </a:lnTo>
                <a:lnTo>
                  <a:pt x="504" y="36194"/>
                </a:lnTo>
                <a:lnTo>
                  <a:pt x="522" y="36249"/>
                </a:lnTo>
                <a:lnTo>
                  <a:pt x="559" y="36305"/>
                </a:lnTo>
                <a:lnTo>
                  <a:pt x="597" y="36342"/>
                </a:lnTo>
                <a:lnTo>
                  <a:pt x="634" y="36380"/>
                </a:lnTo>
                <a:lnTo>
                  <a:pt x="746" y="36417"/>
                </a:lnTo>
                <a:lnTo>
                  <a:pt x="857" y="36417"/>
                </a:lnTo>
                <a:lnTo>
                  <a:pt x="913" y="36398"/>
                </a:lnTo>
                <a:lnTo>
                  <a:pt x="969" y="36361"/>
                </a:lnTo>
                <a:lnTo>
                  <a:pt x="1006" y="36324"/>
                </a:lnTo>
                <a:lnTo>
                  <a:pt x="1043" y="36268"/>
                </a:lnTo>
                <a:lnTo>
                  <a:pt x="1062" y="36212"/>
                </a:lnTo>
                <a:lnTo>
                  <a:pt x="1081" y="36156"/>
                </a:lnTo>
                <a:lnTo>
                  <a:pt x="1081" y="36082"/>
                </a:lnTo>
                <a:lnTo>
                  <a:pt x="1062" y="36026"/>
                </a:lnTo>
                <a:lnTo>
                  <a:pt x="988" y="35914"/>
                </a:lnTo>
                <a:lnTo>
                  <a:pt x="913" y="35858"/>
                </a:lnTo>
                <a:lnTo>
                  <a:pt x="801" y="35821"/>
                </a:lnTo>
                <a:close/>
                <a:moveTo>
                  <a:pt x="91490" y="36827"/>
                </a:moveTo>
                <a:lnTo>
                  <a:pt x="91397" y="36864"/>
                </a:lnTo>
                <a:lnTo>
                  <a:pt x="91341" y="36920"/>
                </a:lnTo>
                <a:lnTo>
                  <a:pt x="91304" y="36957"/>
                </a:lnTo>
                <a:lnTo>
                  <a:pt x="91267" y="37031"/>
                </a:lnTo>
                <a:lnTo>
                  <a:pt x="91248" y="37087"/>
                </a:lnTo>
                <a:lnTo>
                  <a:pt x="91248" y="37162"/>
                </a:lnTo>
                <a:lnTo>
                  <a:pt x="91248" y="37218"/>
                </a:lnTo>
                <a:lnTo>
                  <a:pt x="91267" y="37292"/>
                </a:lnTo>
                <a:lnTo>
                  <a:pt x="91285" y="37348"/>
                </a:lnTo>
                <a:lnTo>
                  <a:pt x="91341" y="37404"/>
                </a:lnTo>
                <a:lnTo>
                  <a:pt x="91397" y="37460"/>
                </a:lnTo>
                <a:lnTo>
                  <a:pt x="91453" y="37497"/>
                </a:lnTo>
                <a:lnTo>
                  <a:pt x="91527" y="37515"/>
                </a:lnTo>
                <a:lnTo>
                  <a:pt x="91602" y="37515"/>
                </a:lnTo>
                <a:lnTo>
                  <a:pt x="91676" y="37497"/>
                </a:lnTo>
                <a:lnTo>
                  <a:pt x="91732" y="37460"/>
                </a:lnTo>
                <a:lnTo>
                  <a:pt x="91788" y="37422"/>
                </a:lnTo>
                <a:lnTo>
                  <a:pt x="91844" y="37366"/>
                </a:lnTo>
                <a:lnTo>
                  <a:pt x="91862" y="37292"/>
                </a:lnTo>
                <a:lnTo>
                  <a:pt x="91881" y="37236"/>
                </a:lnTo>
                <a:lnTo>
                  <a:pt x="91881" y="37162"/>
                </a:lnTo>
                <a:lnTo>
                  <a:pt x="91881" y="37087"/>
                </a:lnTo>
                <a:lnTo>
                  <a:pt x="91862" y="37031"/>
                </a:lnTo>
                <a:lnTo>
                  <a:pt x="91825" y="36957"/>
                </a:lnTo>
                <a:lnTo>
                  <a:pt x="91788" y="36901"/>
                </a:lnTo>
                <a:lnTo>
                  <a:pt x="91695" y="36845"/>
                </a:lnTo>
                <a:lnTo>
                  <a:pt x="91602" y="36827"/>
                </a:lnTo>
                <a:close/>
                <a:moveTo>
                  <a:pt x="597" y="37478"/>
                </a:moveTo>
                <a:lnTo>
                  <a:pt x="522" y="37497"/>
                </a:lnTo>
                <a:lnTo>
                  <a:pt x="466" y="37497"/>
                </a:lnTo>
                <a:lnTo>
                  <a:pt x="392" y="37534"/>
                </a:lnTo>
                <a:lnTo>
                  <a:pt x="336" y="37571"/>
                </a:lnTo>
                <a:lnTo>
                  <a:pt x="299" y="37627"/>
                </a:lnTo>
                <a:lnTo>
                  <a:pt x="261" y="37683"/>
                </a:lnTo>
                <a:lnTo>
                  <a:pt x="243" y="37739"/>
                </a:lnTo>
                <a:lnTo>
                  <a:pt x="224" y="37869"/>
                </a:lnTo>
                <a:lnTo>
                  <a:pt x="224" y="37944"/>
                </a:lnTo>
                <a:lnTo>
                  <a:pt x="243" y="37999"/>
                </a:lnTo>
                <a:lnTo>
                  <a:pt x="280" y="38074"/>
                </a:lnTo>
                <a:lnTo>
                  <a:pt x="317" y="38130"/>
                </a:lnTo>
                <a:lnTo>
                  <a:pt x="373" y="38167"/>
                </a:lnTo>
                <a:lnTo>
                  <a:pt x="429" y="38204"/>
                </a:lnTo>
                <a:lnTo>
                  <a:pt x="485" y="38223"/>
                </a:lnTo>
                <a:lnTo>
                  <a:pt x="615" y="38223"/>
                </a:lnTo>
                <a:lnTo>
                  <a:pt x="690" y="38186"/>
                </a:lnTo>
                <a:lnTo>
                  <a:pt x="746" y="38148"/>
                </a:lnTo>
                <a:lnTo>
                  <a:pt x="783" y="38093"/>
                </a:lnTo>
                <a:lnTo>
                  <a:pt x="820" y="38037"/>
                </a:lnTo>
                <a:lnTo>
                  <a:pt x="839" y="37962"/>
                </a:lnTo>
                <a:lnTo>
                  <a:pt x="839" y="37888"/>
                </a:lnTo>
                <a:lnTo>
                  <a:pt x="857" y="37832"/>
                </a:lnTo>
                <a:lnTo>
                  <a:pt x="876" y="37739"/>
                </a:lnTo>
                <a:lnTo>
                  <a:pt x="857" y="37664"/>
                </a:lnTo>
                <a:lnTo>
                  <a:pt x="820" y="37590"/>
                </a:lnTo>
                <a:lnTo>
                  <a:pt x="764" y="37553"/>
                </a:lnTo>
                <a:lnTo>
                  <a:pt x="708" y="37515"/>
                </a:lnTo>
                <a:lnTo>
                  <a:pt x="652" y="37497"/>
                </a:lnTo>
                <a:lnTo>
                  <a:pt x="597" y="37478"/>
                </a:lnTo>
                <a:close/>
                <a:moveTo>
                  <a:pt x="615" y="39005"/>
                </a:moveTo>
                <a:lnTo>
                  <a:pt x="559" y="39023"/>
                </a:lnTo>
                <a:lnTo>
                  <a:pt x="504" y="39042"/>
                </a:lnTo>
                <a:lnTo>
                  <a:pt x="410" y="39117"/>
                </a:lnTo>
                <a:lnTo>
                  <a:pt x="373" y="39154"/>
                </a:lnTo>
                <a:lnTo>
                  <a:pt x="336" y="39210"/>
                </a:lnTo>
                <a:lnTo>
                  <a:pt x="317" y="39266"/>
                </a:lnTo>
                <a:lnTo>
                  <a:pt x="317" y="39321"/>
                </a:lnTo>
                <a:lnTo>
                  <a:pt x="317" y="39396"/>
                </a:lnTo>
                <a:lnTo>
                  <a:pt x="336" y="39452"/>
                </a:lnTo>
                <a:lnTo>
                  <a:pt x="355" y="39508"/>
                </a:lnTo>
                <a:lnTo>
                  <a:pt x="410" y="39545"/>
                </a:lnTo>
                <a:lnTo>
                  <a:pt x="504" y="39619"/>
                </a:lnTo>
                <a:lnTo>
                  <a:pt x="597" y="39638"/>
                </a:lnTo>
                <a:lnTo>
                  <a:pt x="708" y="39619"/>
                </a:lnTo>
                <a:lnTo>
                  <a:pt x="801" y="39563"/>
                </a:lnTo>
                <a:lnTo>
                  <a:pt x="857" y="39526"/>
                </a:lnTo>
                <a:lnTo>
                  <a:pt x="876" y="39470"/>
                </a:lnTo>
                <a:lnTo>
                  <a:pt x="913" y="39414"/>
                </a:lnTo>
                <a:lnTo>
                  <a:pt x="913" y="39340"/>
                </a:lnTo>
                <a:lnTo>
                  <a:pt x="913" y="39284"/>
                </a:lnTo>
                <a:lnTo>
                  <a:pt x="894" y="39228"/>
                </a:lnTo>
                <a:lnTo>
                  <a:pt x="876" y="39172"/>
                </a:lnTo>
                <a:lnTo>
                  <a:pt x="820" y="39117"/>
                </a:lnTo>
                <a:lnTo>
                  <a:pt x="727" y="39042"/>
                </a:lnTo>
                <a:lnTo>
                  <a:pt x="671" y="39023"/>
                </a:lnTo>
                <a:lnTo>
                  <a:pt x="615" y="39005"/>
                </a:lnTo>
                <a:close/>
                <a:moveTo>
                  <a:pt x="91695" y="38949"/>
                </a:moveTo>
                <a:lnTo>
                  <a:pt x="91620" y="38968"/>
                </a:lnTo>
                <a:lnTo>
                  <a:pt x="91509" y="39042"/>
                </a:lnTo>
                <a:lnTo>
                  <a:pt x="91471" y="39098"/>
                </a:lnTo>
                <a:lnTo>
                  <a:pt x="91434" y="39154"/>
                </a:lnTo>
                <a:lnTo>
                  <a:pt x="91416" y="39210"/>
                </a:lnTo>
                <a:lnTo>
                  <a:pt x="91397" y="39284"/>
                </a:lnTo>
                <a:lnTo>
                  <a:pt x="91397" y="39340"/>
                </a:lnTo>
                <a:lnTo>
                  <a:pt x="91416" y="39396"/>
                </a:lnTo>
                <a:lnTo>
                  <a:pt x="91434" y="39470"/>
                </a:lnTo>
                <a:lnTo>
                  <a:pt x="91471" y="39526"/>
                </a:lnTo>
                <a:lnTo>
                  <a:pt x="91509" y="39563"/>
                </a:lnTo>
                <a:lnTo>
                  <a:pt x="91564" y="39601"/>
                </a:lnTo>
                <a:lnTo>
                  <a:pt x="91620" y="39638"/>
                </a:lnTo>
                <a:lnTo>
                  <a:pt x="91695" y="39657"/>
                </a:lnTo>
                <a:lnTo>
                  <a:pt x="91751" y="39657"/>
                </a:lnTo>
                <a:lnTo>
                  <a:pt x="91825" y="39638"/>
                </a:lnTo>
                <a:lnTo>
                  <a:pt x="91881" y="39619"/>
                </a:lnTo>
                <a:lnTo>
                  <a:pt x="91937" y="39601"/>
                </a:lnTo>
                <a:lnTo>
                  <a:pt x="91993" y="39545"/>
                </a:lnTo>
                <a:lnTo>
                  <a:pt x="92030" y="39489"/>
                </a:lnTo>
                <a:lnTo>
                  <a:pt x="92067" y="39433"/>
                </a:lnTo>
                <a:lnTo>
                  <a:pt x="92086" y="39359"/>
                </a:lnTo>
                <a:lnTo>
                  <a:pt x="92086" y="39303"/>
                </a:lnTo>
                <a:lnTo>
                  <a:pt x="92067" y="39228"/>
                </a:lnTo>
                <a:lnTo>
                  <a:pt x="92049" y="39172"/>
                </a:lnTo>
                <a:lnTo>
                  <a:pt x="92011" y="39098"/>
                </a:lnTo>
                <a:lnTo>
                  <a:pt x="91974" y="39042"/>
                </a:lnTo>
                <a:lnTo>
                  <a:pt x="91918" y="39005"/>
                </a:lnTo>
                <a:lnTo>
                  <a:pt x="91844" y="38968"/>
                </a:lnTo>
                <a:lnTo>
                  <a:pt x="91769" y="38949"/>
                </a:lnTo>
                <a:close/>
                <a:moveTo>
                  <a:pt x="597" y="40476"/>
                </a:moveTo>
                <a:lnTo>
                  <a:pt x="541" y="40494"/>
                </a:lnTo>
                <a:lnTo>
                  <a:pt x="485" y="40513"/>
                </a:lnTo>
                <a:lnTo>
                  <a:pt x="392" y="40587"/>
                </a:lnTo>
                <a:lnTo>
                  <a:pt x="317" y="40699"/>
                </a:lnTo>
                <a:lnTo>
                  <a:pt x="317" y="40755"/>
                </a:lnTo>
                <a:lnTo>
                  <a:pt x="299" y="40811"/>
                </a:lnTo>
                <a:lnTo>
                  <a:pt x="317" y="40885"/>
                </a:lnTo>
                <a:lnTo>
                  <a:pt x="336" y="40941"/>
                </a:lnTo>
                <a:lnTo>
                  <a:pt x="373" y="40997"/>
                </a:lnTo>
                <a:lnTo>
                  <a:pt x="410" y="41034"/>
                </a:lnTo>
                <a:lnTo>
                  <a:pt x="504" y="41090"/>
                </a:lnTo>
                <a:lnTo>
                  <a:pt x="615" y="41109"/>
                </a:lnTo>
                <a:lnTo>
                  <a:pt x="727" y="41090"/>
                </a:lnTo>
                <a:lnTo>
                  <a:pt x="783" y="41053"/>
                </a:lnTo>
                <a:lnTo>
                  <a:pt x="839" y="41016"/>
                </a:lnTo>
                <a:lnTo>
                  <a:pt x="876" y="40960"/>
                </a:lnTo>
                <a:lnTo>
                  <a:pt x="913" y="40904"/>
                </a:lnTo>
                <a:lnTo>
                  <a:pt x="913" y="40848"/>
                </a:lnTo>
                <a:lnTo>
                  <a:pt x="932" y="40774"/>
                </a:lnTo>
                <a:lnTo>
                  <a:pt x="913" y="40699"/>
                </a:lnTo>
                <a:lnTo>
                  <a:pt x="876" y="40643"/>
                </a:lnTo>
                <a:lnTo>
                  <a:pt x="801" y="40550"/>
                </a:lnTo>
                <a:lnTo>
                  <a:pt x="708" y="40494"/>
                </a:lnTo>
                <a:lnTo>
                  <a:pt x="652" y="40476"/>
                </a:lnTo>
                <a:close/>
                <a:moveTo>
                  <a:pt x="91732" y="40625"/>
                </a:moveTo>
                <a:lnTo>
                  <a:pt x="91676" y="40643"/>
                </a:lnTo>
                <a:lnTo>
                  <a:pt x="91620" y="40643"/>
                </a:lnTo>
                <a:lnTo>
                  <a:pt x="91564" y="40680"/>
                </a:lnTo>
                <a:lnTo>
                  <a:pt x="91509" y="40755"/>
                </a:lnTo>
                <a:lnTo>
                  <a:pt x="91471" y="40848"/>
                </a:lnTo>
                <a:lnTo>
                  <a:pt x="91471" y="40941"/>
                </a:lnTo>
                <a:lnTo>
                  <a:pt x="91490" y="41034"/>
                </a:lnTo>
                <a:lnTo>
                  <a:pt x="91527" y="41090"/>
                </a:lnTo>
                <a:lnTo>
                  <a:pt x="91564" y="41127"/>
                </a:lnTo>
                <a:lnTo>
                  <a:pt x="91658" y="41165"/>
                </a:lnTo>
                <a:lnTo>
                  <a:pt x="91769" y="41183"/>
                </a:lnTo>
                <a:lnTo>
                  <a:pt x="91825" y="41165"/>
                </a:lnTo>
                <a:lnTo>
                  <a:pt x="91881" y="41146"/>
                </a:lnTo>
                <a:lnTo>
                  <a:pt x="91918" y="41109"/>
                </a:lnTo>
                <a:lnTo>
                  <a:pt x="91955" y="41071"/>
                </a:lnTo>
                <a:lnTo>
                  <a:pt x="92011" y="40978"/>
                </a:lnTo>
                <a:lnTo>
                  <a:pt x="92011" y="40867"/>
                </a:lnTo>
                <a:lnTo>
                  <a:pt x="91974" y="40774"/>
                </a:lnTo>
                <a:lnTo>
                  <a:pt x="91937" y="40718"/>
                </a:lnTo>
                <a:lnTo>
                  <a:pt x="91900" y="40680"/>
                </a:lnTo>
                <a:lnTo>
                  <a:pt x="91844" y="40662"/>
                </a:lnTo>
                <a:lnTo>
                  <a:pt x="91788" y="40643"/>
                </a:lnTo>
                <a:lnTo>
                  <a:pt x="91732" y="40625"/>
                </a:lnTo>
                <a:close/>
                <a:moveTo>
                  <a:pt x="485" y="42207"/>
                </a:moveTo>
                <a:lnTo>
                  <a:pt x="429" y="42226"/>
                </a:lnTo>
                <a:lnTo>
                  <a:pt x="355" y="42263"/>
                </a:lnTo>
                <a:lnTo>
                  <a:pt x="317" y="42319"/>
                </a:lnTo>
                <a:lnTo>
                  <a:pt x="280" y="42375"/>
                </a:lnTo>
                <a:lnTo>
                  <a:pt x="243" y="42431"/>
                </a:lnTo>
                <a:lnTo>
                  <a:pt x="224" y="42505"/>
                </a:lnTo>
                <a:lnTo>
                  <a:pt x="243" y="42561"/>
                </a:lnTo>
                <a:lnTo>
                  <a:pt x="243" y="42635"/>
                </a:lnTo>
                <a:lnTo>
                  <a:pt x="280" y="42673"/>
                </a:lnTo>
                <a:lnTo>
                  <a:pt x="336" y="42766"/>
                </a:lnTo>
                <a:lnTo>
                  <a:pt x="448" y="42822"/>
                </a:lnTo>
                <a:lnTo>
                  <a:pt x="559" y="42859"/>
                </a:lnTo>
                <a:lnTo>
                  <a:pt x="634" y="42840"/>
                </a:lnTo>
                <a:lnTo>
                  <a:pt x="690" y="42822"/>
                </a:lnTo>
                <a:lnTo>
                  <a:pt x="746" y="42784"/>
                </a:lnTo>
                <a:lnTo>
                  <a:pt x="801" y="42747"/>
                </a:lnTo>
                <a:lnTo>
                  <a:pt x="839" y="42691"/>
                </a:lnTo>
                <a:lnTo>
                  <a:pt x="857" y="42617"/>
                </a:lnTo>
                <a:lnTo>
                  <a:pt x="876" y="42561"/>
                </a:lnTo>
                <a:lnTo>
                  <a:pt x="876" y="42486"/>
                </a:lnTo>
                <a:lnTo>
                  <a:pt x="857" y="42431"/>
                </a:lnTo>
                <a:lnTo>
                  <a:pt x="839" y="42375"/>
                </a:lnTo>
                <a:lnTo>
                  <a:pt x="764" y="42282"/>
                </a:lnTo>
                <a:lnTo>
                  <a:pt x="671" y="42226"/>
                </a:lnTo>
                <a:lnTo>
                  <a:pt x="559" y="42207"/>
                </a:lnTo>
                <a:close/>
                <a:moveTo>
                  <a:pt x="91583" y="42468"/>
                </a:moveTo>
                <a:lnTo>
                  <a:pt x="91527" y="42505"/>
                </a:lnTo>
                <a:lnTo>
                  <a:pt x="91471" y="42524"/>
                </a:lnTo>
                <a:lnTo>
                  <a:pt x="91416" y="42580"/>
                </a:lnTo>
                <a:lnTo>
                  <a:pt x="91378" y="42617"/>
                </a:lnTo>
                <a:lnTo>
                  <a:pt x="91341" y="42673"/>
                </a:lnTo>
                <a:lnTo>
                  <a:pt x="91322" y="42747"/>
                </a:lnTo>
                <a:lnTo>
                  <a:pt x="91304" y="42803"/>
                </a:lnTo>
                <a:lnTo>
                  <a:pt x="91322" y="42877"/>
                </a:lnTo>
                <a:lnTo>
                  <a:pt x="91341" y="42952"/>
                </a:lnTo>
                <a:lnTo>
                  <a:pt x="91378" y="43008"/>
                </a:lnTo>
                <a:lnTo>
                  <a:pt x="91416" y="43045"/>
                </a:lnTo>
                <a:lnTo>
                  <a:pt x="91471" y="43101"/>
                </a:lnTo>
                <a:lnTo>
                  <a:pt x="91527" y="43119"/>
                </a:lnTo>
                <a:lnTo>
                  <a:pt x="91583" y="43138"/>
                </a:lnTo>
                <a:lnTo>
                  <a:pt x="91658" y="43157"/>
                </a:lnTo>
                <a:lnTo>
                  <a:pt x="91713" y="43138"/>
                </a:lnTo>
                <a:lnTo>
                  <a:pt x="91788" y="43119"/>
                </a:lnTo>
                <a:lnTo>
                  <a:pt x="91844" y="43101"/>
                </a:lnTo>
                <a:lnTo>
                  <a:pt x="91900" y="43045"/>
                </a:lnTo>
                <a:lnTo>
                  <a:pt x="91937" y="43008"/>
                </a:lnTo>
                <a:lnTo>
                  <a:pt x="91974" y="42933"/>
                </a:lnTo>
                <a:lnTo>
                  <a:pt x="91993" y="42877"/>
                </a:lnTo>
                <a:lnTo>
                  <a:pt x="91993" y="42803"/>
                </a:lnTo>
                <a:lnTo>
                  <a:pt x="91993" y="42747"/>
                </a:lnTo>
                <a:lnTo>
                  <a:pt x="91974" y="42673"/>
                </a:lnTo>
                <a:lnTo>
                  <a:pt x="91937" y="42617"/>
                </a:lnTo>
                <a:lnTo>
                  <a:pt x="91900" y="42580"/>
                </a:lnTo>
                <a:lnTo>
                  <a:pt x="91844" y="42524"/>
                </a:lnTo>
                <a:lnTo>
                  <a:pt x="91788" y="42505"/>
                </a:lnTo>
                <a:lnTo>
                  <a:pt x="91713" y="42486"/>
                </a:lnTo>
                <a:lnTo>
                  <a:pt x="91658" y="42468"/>
                </a:lnTo>
                <a:close/>
                <a:moveTo>
                  <a:pt x="652" y="43790"/>
                </a:moveTo>
                <a:lnTo>
                  <a:pt x="615" y="43827"/>
                </a:lnTo>
                <a:lnTo>
                  <a:pt x="578" y="43864"/>
                </a:lnTo>
                <a:lnTo>
                  <a:pt x="559" y="43920"/>
                </a:lnTo>
                <a:lnTo>
                  <a:pt x="578" y="43976"/>
                </a:lnTo>
                <a:lnTo>
                  <a:pt x="615" y="44013"/>
                </a:lnTo>
                <a:lnTo>
                  <a:pt x="652" y="44032"/>
                </a:lnTo>
                <a:lnTo>
                  <a:pt x="708" y="44050"/>
                </a:lnTo>
                <a:lnTo>
                  <a:pt x="746" y="44032"/>
                </a:lnTo>
                <a:lnTo>
                  <a:pt x="783" y="44013"/>
                </a:lnTo>
                <a:lnTo>
                  <a:pt x="820" y="43976"/>
                </a:lnTo>
                <a:lnTo>
                  <a:pt x="839" y="43920"/>
                </a:lnTo>
                <a:lnTo>
                  <a:pt x="820" y="43864"/>
                </a:lnTo>
                <a:lnTo>
                  <a:pt x="783" y="43827"/>
                </a:lnTo>
                <a:lnTo>
                  <a:pt x="746" y="43790"/>
                </a:lnTo>
                <a:close/>
                <a:moveTo>
                  <a:pt x="91732" y="44050"/>
                </a:moveTo>
                <a:lnTo>
                  <a:pt x="91639" y="44069"/>
                </a:lnTo>
                <a:lnTo>
                  <a:pt x="91527" y="44125"/>
                </a:lnTo>
                <a:lnTo>
                  <a:pt x="91490" y="44162"/>
                </a:lnTo>
                <a:lnTo>
                  <a:pt x="91471" y="44218"/>
                </a:lnTo>
                <a:lnTo>
                  <a:pt x="91453" y="44274"/>
                </a:lnTo>
                <a:lnTo>
                  <a:pt x="91434" y="44330"/>
                </a:lnTo>
                <a:lnTo>
                  <a:pt x="91453" y="44404"/>
                </a:lnTo>
                <a:lnTo>
                  <a:pt x="91471" y="44460"/>
                </a:lnTo>
                <a:lnTo>
                  <a:pt x="91490" y="44516"/>
                </a:lnTo>
                <a:lnTo>
                  <a:pt x="91527" y="44553"/>
                </a:lnTo>
                <a:lnTo>
                  <a:pt x="91639" y="44609"/>
                </a:lnTo>
                <a:lnTo>
                  <a:pt x="91732" y="44628"/>
                </a:lnTo>
                <a:lnTo>
                  <a:pt x="91844" y="44609"/>
                </a:lnTo>
                <a:lnTo>
                  <a:pt x="91937" y="44553"/>
                </a:lnTo>
                <a:lnTo>
                  <a:pt x="91974" y="44516"/>
                </a:lnTo>
                <a:lnTo>
                  <a:pt x="92011" y="44460"/>
                </a:lnTo>
                <a:lnTo>
                  <a:pt x="92030" y="44404"/>
                </a:lnTo>
                <a:lnTo>
                  <a:pt x="92030" y="44330"/>
                </a:lnTo>
                <a:lnTo>
                  <a:pt x="92030" y="44274"/>
                </a:lnTo>
                <a:lnTo>
                  <a:pt x="92011" y="44218"/>
                </a:lnTo>
                <a:lnTo>
                  <a:pt x="91974" y="44162"/>
                </a:lnTo>
                <a:lnTo>
                  <a:pt x="91937" y="44125"/>
                </a:lnTo>
                <a:lnTo>
                  <a:pt x="91844" y="44069"/>
                </a:lnTo>
                <a:lnTo>
                  <a:pt x="91732" y="44050"/>
                </a:lnTo>
                <a:close/>
                <a:moveTo>
                  <a:pt x="708" y="45093"/>
                </a:moveTo>
                <a:lnTo>
                  <a:pt x="578" y="45112"/>
                </a:lnTo>
                <a:lnTo>
                  <a:pt x="522" y="45112"/>
                </a:lnTo>
                <a:lnTo>
                  <a:pt x="466" y="45149"/>
                </a:lnTo>
                <a:lnTo>
                  <a:pt x="429" y="45186"/>
                </a:lnTo>
                <a:lnTo>
                  <a:pt x="392" y="45242"/>
                </a:lnTo>
                <a:lnTo>
                  <a:pt x="355" y="45298"/>
                </a:lnTo>
                <a:lnTo>
                  <a:pt x="355" y="45372"/>
                </a:lnTo>
                <a:lnTo>
                  <a:pt x="355" y="45428"/>
                </a:lnTo>
                <a:lnTo>
                  <a:pt x="355" y="45484"/>
                </a:lnTo>
                <a:lnTo>
                  <a:pt x="392" y="45540"/>
                </a:lnTo>
                <a:lnTo>
                  <a:pt x="429" y="45577"/>
                </a:lnTo>
                <a:lnTo>
                  <a:pt x="522" y="45652"/>
                </a:lnTo>
                <a:lnTo>
                  <a:pt x="652" y="45689"/>
                </a:lnTo>
                <a:lnTo>
                  <a:pt x="708" y="45689"/>
                </a:lnTo>
                <a:lnTo>
                  <a:pt x="783" y="45670"/>
                </a:lnTo>
                <a:lnTo>
                  <a:pt x="839" y="45652"/>
                </a:lnTo>
                <a:lnTo>
                  <a:pt x="876" y="45614"/>
                </a:lnTo>
                <a:lnTo>
                  <a:pt x="932" y="45577"/>
                </a:lnTo>
                <a:lnTo>
                  <a:pt x="969" y="45540"/>
                </a:lnTo>
                <a:lnTo>
                  <a:pt x="988" y="45465"/>
                </a:lnTo>
                <a:lnTo>
                  <a:pt x="1006" y="45409"/>
                </a:lnTo>
                <a:lnTo>
                  <a:pt x="988" y="45354"/>
                </a:lnTo>
                <a:lnTo>
                  <a:pt x="988" y="45298"/>
                </a:lnTo>
                <a:lnTo>
                  <a:pt x="950" y="45242"/>
                </a:lnTo>
                <a:lnTo>
                  <a:pt x="913" y="45186"/>
                </a:lnTo>
                <a:lnTo>
                  <a:pt x="876" y="45149"/>
                </a:lnTo>
                <a:lnTo>
                  <a:pt x="820" y="45112"/>
                </a:lnTo>
                <a:lnTo>
                  <a:pt x="764" y="45093"/>
                </a:lnTo>
                <a:close/>
                <a:moveTo>
                  <a:pt x="91695" y="45093"/>
                </a:moveTo>
                <a:lnTo>
                  <a:pt x="91620" y="45112"/>
                </a:lnTo>
                <a:lnTo>
                  <a:pt x="91546" y="45130"/>
                </a:lnTo>
                <a:lnTo>
                  <a:pt x="91490" y="45167"/>
                </a:lnTo>
                <a:lnTo>
                  <a:pt x="91434" y="45223"/>
                </a:lnTo>
                <a:lnTo>
                  <a:pt x="91378" y="45279"/>
                </a:lnTo>
                <a:lnTo>
                  <a:pt x="91360" y="45354"/>
                </a:lnTo>
                <a:lnTo>
                  <a:pt x="91341" y="45428"/>
                </a:lnTo>
                <a:lnTo>
                  <a:pt x="91341" y="45503"/>
                </a:lnTo>
                <a:lnTo>
                  <a:pt x="91360" y="45558"/>
                </a:lnTo>
                <a:lnTo>
                  <a:pt x="91378" y="45614"/>
                </a:lnTo>
                <a:lnTo>
                  <a:pt x="91416" y="45670"/>
                </a:lnTo>
                <a:lnTo>
                  <a:pt x="91453" y="45726"/>
                </a:lnTo>
                <a:lnTo>
                  <a:pt x="91564" y="45782"/>
                </a:lnTo>
                <a:lnTo>
                  <a:pt x="91620" y="45800"/>
                </a:lnTo>
                <a:lnTo>
                  <a:pt x="91695" y="45819"/>
                </a:lnTo>
                <a:lnTo>
                  <a:pt x="91769" y="45800"/>
                </a:lnTo>
                <a:lnTo>
                  <a:pt x="91844" y="45782"/>
                </a:lnTo>
                <a:lnTo>
                  <a:pt x="91900" y="45745"/>
                </a:lnTo>
                <a:lnTo>
                  <a:pt x="91955" y="45689"/>
                </a:lnTo>
                <a:lnTo>
                  <a:pt x="91993" y="45633"/>
                </a:lnTo>
                <a:lnTo>
                  <a:pt x="92030" y="45558"/>
                </a:lnTo>
                <a:lnTo>
                  <a:pt x="92049" y="45484"/>
                </a:lnTo>
                <a:lnTo>
                  <a:pt x="92049" y="45409"/>
                </a:lnTo>
                <a:lnTo>
                  <a:pt x="92030" y="45354"/>
                </a:lnTo>
                <a:lnTo>
                  <a:pt x="92011" y="45298"/>
                </a:lnTo>
                <a:lnTo>
                  <a:pt x="91974" y="45242"/>
                </a:lnTo>
                <a:lnTo>
                  <a:pt x="91937" y="45186"/>
                </a:lnTo>
                <a:lnTo>
                  <a:pt x="91825" y="45130"/>
                </a:lnTo>
                <a:lnTo>
                  <a:pt x="91695" y="45093"/>
                </a:lnTo>
                <a:close/>
                <a:moveTo>
                  <a:pt x="504" y="46769"/>
                </a:moveTo>
                <a:lnTo>
                  <a:pt x="448" y="46787"/>
                </a:lnTo>
                <a:lnTo>
                  <a:pt x="392" y="46824"/>
                </a:lnTo>
                <a:lnTo>
                  <a:pt x="336" y="46862"/>
                </a:lnTo>
                <a:lnTo>
                  <a:pt x="280" y="46918"/>
                </a:lnTo>
                <a:lnTo>
                  <a:pt x="206" y="47066"/>
                </a:lnTo>
                <a:lnTo>
                  <a:pt x="187" y="47141"/>
                </a:lnTo>
                <a:lnTo>
                  <a:pt x="187" y="47215"/>
                </a:lnTo>
                <a:lnTo>
                  <a:pt x="187" y="47290"/>
                </a:lnTo>
                <a:lnTo>
                  <a:pt x="224" y="47364"/>
                </a:lnTo>
                <a:lnTo>
                  <a:pt x="261" y="47420"/>
                </a:lnTo>
                <a:lnTo>
                  <a:pt x="317" y="47476"/>
                </a:lnTo>
                <a:lnTo>
                  <a:pt x="392" y="47513"/>
                </a:lnTo>
                <a:lnTo>
                  <a:pt x="448" y="47532"/>
                </a:lnTo>
                <a:lnTo>
                  <a:pt x="522" y="47551"/>
                </a:lnTo>
                <a:lnTo>
                  <a:pt x="597" y="47532"/>
                </a:lnTo>
                <a:lnTo>
                  <a:pt x="652" y="47513"/>
                </a:lnTo>
                <a:lnTo>
                  <a:pt x="727" y="47476"/>
                </a:lnTo>
                <a:lnTo>
                  <a:pt x="783" y="47439"/>
                </a:lnTo>
                <a:lnTo>
                  <a:pt x="820" y="47383"/>
                </a:lnTo>
                <a:lnTo>
                  <a:pt x="894" y="47234"/>
                </a:lnTo>
                <a:lnTo>
                  <a:pt x="913" y="47160"/>
                </a:lnTo>
                <a:lnTo>
                  <a:pt x="913" y="47085"/>
                </a:lnTo>
                <a:lnTo>
                  <a:pt x="913" y="47011"/>
                </a:lnTo>
                <a:lnTo>
                  <a:pt x="876" y="46936"/>
                </a:lnTo>
                <a:lnTo>
                  <a:pt x="839" y="46880"/>
                </a:lnTo>
                <a:lnTo>
                  <a:pt x="764" y="46824"/>
                </a:lnTo>
                <a:lnTo>
                  <a:pt x="708" y="46787"/>
                </a:lnTo>
                <a:lnTo>
                  <a:pt x="634" y="46769"/>
                </a:lnTo>
                <a:close/>
                <a:moveTo>
                  <a:pt x="91658" y="47215"/>
                </a:moveTo>
                <a:lnTo>
                  <a:pt x="91546" y="47234"/>
                </a:lnTo>
                <a:lnTo>
                  <a:pt x="91471" y="47290"/>
                </a:lnTo>
                <a:lnTo>
                  <a:pt x="91434" y="47327"/>
                </a:lnTo>
                <a:lnTo>
                  <a:pt x="91397" y="47364"/>
                </a:lnTo>
                <a:lnTo>
                  <a:pt x="91397" y="47420"/>
                </a:lnTo>
                <a:lnTo>
                  <a:pt x="91378" y="47476"/>
                </a:lnTo>
                <a:lnTo>
                  <a:pt x="91397" y="47551"/>
                </a:lnTo>
                <a:lnTo>
                  <a:pt x="91397" y="47606"/>
                </a:lnTo>
                <a:lnTo>
                  <a:pt x="91434" y="47644"/>
                </a:lnTo>
                <a:lnTo>
                  <a:pt x="91471" y="47681"/>
                </a:lnTo>
                <a:lnTo>
                  <a:pt x="91546" y="47737"/>
                </a:lnTo>
                <a:lnTo>
                  <a:pt x="91751" y="47737"/>
                </a:lnTo>
                <a:lnTo>
                  <a:pt x="91844" y="47681"/>
                </a:lnTo>
                <a:lnTo>
                  <a:pt x="91881" y="47644"/>
                </a:lnTo>
                <a:lnTo>
                  <a:pt x="91900" y="47606"/>
                </a:lnTo>
                <a:lnTo>
                  <a:pt x="91918" y="47551"/>
                </a:lnTo>
                <a:lnTo>
                  <a:pt x="91918" y="47476"/>
                </a:lnTo>
                <a:lnTo>
                  <a:pt x="91918" y="47420"/>
                </a:lnTo>
                <a:lnTo>
                  <a:pt x="91900" y="47364"/>
                </a:lnTo>
                <a:lnTo>
                  <a:pt x="91881" y="47327"/>
                </a:lnTo>
                <a:lnTo>
                  <a:pt x="91844" y="47290"/>
                </a:lnTo>
                <a:lnTo>
                  <a:pt x="91751" y="47234"/>
                </a:lnTo>
                <a:lnTo>
                  <a:pt x="91658" y="47215"/>
                </a:lnTo>
                <a:close/>
                <a:moveTo>
                  <a:pt x="504" y="48295"/>
                </a:moveTo>
                <a:lnTo>
                  <a:pt x="429" y="48333"/>
                </a:lnTo>
                <a:lnTo>
                  <a:pt x="373" y="48407"/>
                </a:lnTo>
                <a:lnTo>
                  <a:pt x="355" y="48481"/>
                </a:lnTo>
                <a:lnTo>
                  <a:pt x="336" y="48556"/>
                </a:lnTo>
                <a:lnTo>
                  <a:pt x="336" y="48630"/>
                </a:lnTo>
                <a:lnTo>
                  <a:pt x="355" y="48705"/>
                </a:lnTo>
                <a:lnTo>
                  <a:pt x="373" y="48779"/>
                </a:lnTo>
                <a:lnTo>
                  <a:pt x="410" y="48835"/>
                </a:lnTo>
                <a:lnTo>
                  <a:pt x="466" y="48891"/>
                </a:lnTo>
                <a:lnTo>
                  <a:pt x="522" y="48928"/>
                </a:lnTo>
                <a:lnTo>
                  <a:pt x="597" y="48947"/>
                </a:lnTo>
                <a:lnTo>
                  <a:pt x="671" y="48928"/>
                </a:lnTo>
                <a:lnTo>
                  <a:pt x="746" y="48891"/>
                </a:lnTo>
                <a:lnTo>
                  <a:pt x="820" y="48835"/>
                </a:lnTo>
                <a:lnTo>
                  <a:pt x="857" y="48779"/>
                </a:lnTo>
                <a:lnTo>
                  <a:pt x="894" y="48705"/>
                </a:lnTo>
                <a:lnTo>
                  <a:pt x="913" y="48612"/>
                </a:lnTo>
                <a:lnTo>
                  <a:pt x="913" y="48519"/>
                </a:lnTo>
                <a:lnTo>
                  <a:pt x="876" y="48444"/>
                </a:lnTo>
                <a:lnTo>
                  <a:pt x="820" y="48370"/>
                </a:lnTo>
                <a:lnTo>
                  <a:pt x="746" y="48333"/>
                </a:lnTo>
                <a:lnTo>
                  <a:pt x="671" y="48295"/>
                </a:lnTo>
                <a:close/>
                <a:moveTo>
                  <a:pt x="91658" y="48630"/>
                </a:moveTo>
                <a:lnTo>
                  <a:pt x="91564" y="48649"/>
                </a:lnTo>
                <a:lnTo>
                  <a:pt x="91471" y="48705"/>
                </a:lnTo>
                <a:lnTo>
                  <a:pt x="91434" y="48742"/>
                </a:lnTo>
                <a:lnTo>
                  <a:pt x="91397" y="48798"/>
                </a:lnTo>
                <a:lnTo>
                  <a:pt x="91360" y="48891"/>
                </a:lnTo>
                <a:lnTo>
                  <a:pt x="91378" y="49003"/>
                </a:lnTo>
                <a:lnTo>
                  <a:pt x="91397" y="49059"/>
                </a:lnTo>
                <a:lnTo>
                  <a:pt x="91434" y="49114"/>
                </a:lnTo>
                <a:lnTo>
                  <a:pt x="91471" y="49152"/>
                </a:lnTo>
                <a:lnTo>
                  <a:pt x="91509" y="49170"/>
                </a:lnTo>
                <a:lnTo>
                  <a:pt x="91620" y="49208"/>
                </a:lnTo>
                <a:lnTo>
                  <a:pt x="91732" y="49208"/>
                </a:lnTo>
                <a:lnTo>
                  <a:pt x="91788" y="49189"/>
                </a:lnTo>
                <a:lnTo>
                  <a:pt x="91825" y="49152"/>
                </a:lnTo>
                <a:lnTo>
                  <a:pt x="91881" y="49114"/>
                </a:lnTo>
                <a:lnTo>
                  <a:pt x="91900" y="49059"/>
                </a:lnTo>
                <a:lnTo>
                  <a:pt x="91937" y="49003"/>
                </a:lnTo>
                <a:lnTo>
                  <a:pt x="91937" y="48947"/>
                </a:lnTo>
                <a:lnTo>
                  <a:pt x="91937" y="48872"/>
                </a:lnTo>
                <a:lnTo>
                  <a:pt x="91937" y="48817"/>
                </a:lnTo>
                <a:lnTo>
                  <a:pt x="91900" y="48761"/>
                </a:lnTo>
                <a:lnTo>
                  <a:pt x="91862" y="48723"/>
                </a:lnTo>
                <a:lnTo>
                  <a:pt x="91769" y="48668"/>
                </a:lnTo>
                <a:lnTo>
                  <a:pt x="91658" y="48630"/>
                </a:lnTo>
                <a:close/>
                <a:moveTo>
                  <a:pt x="26755" y="49990"/>
                </a:moveTo>
                <a:lnTo>
                  <a:pt x="26736" y="50008"/>
                </a:lnTo>
                <a:lnTo>
                  <a:pt x="26744" y="50004"/>
                </a:lnTo>
                <a:lnTo>
                  <a:pt x="26755" y="49990"/>
                </a:lnTo>
                <a:close/>
                <a:moveTo>
                  <a:pt x="48836" y="50027"/>
                </a:moveTo>
                <a:lnTo>
                  <a:pt x="48817" y="50045"/>
                </a:lnTo>
                <a:lnTo>
                  <a:pt x="48825" y="50040"/>
                </a:lnTo>
                <a:lnTo>
                  <a:pt x="48825" y="50040"/>
                </a:lnTo>
                <a:lnTo>
                  <a:pt x="48836" y="50027"/>
                </a:lnTo>
                <a:close/>
                <a:moveTo>
                  <a:pt x="39192" y="49952"/>
                </a:moveTo>
                <a:lnTo>
                  <a:pt x="39155" y="49971"/>
                </a:lnTo>
                <a:lnTo>
                  <a:pt x="39099" y="50008"/>
                </a:lnTo>
                <a:lnTo>
                  <a:pt x="39062" y="50045"/>
                </a:lnTo>
                <a:lnTo>
                  <a:pt x="39024" y="50083"/>
                </a:lnTo>
                <a:lnTo>
                  <a:pt x="38987" y="50194"/>
                </a:lnTo>
                <a:lnTo>
                  <a:pt x="38987" y="50250"/>
                </a:lnTo>
                <a:lnTo>
                  <a:pt x="39006" y="50306"/>
                </a:lnTo>
                <a:lnTo>
                  <a:pt x="39024" y="50362"/>
                </a:lnTo>
                <a:lnTo>
                  <a:pt x="39062" y="50418"/>
                </a:lnTo>
                <a:lnTo>
                  <a:pt x="39136" y="50474"/>
                </a:lnTo>
                <a:lnTo>
                  <a:pt x="39248" y="50492"/>
                </a:lnTo>
                <a:lnTo>
                  <a:pt x="39341" y="50492"/>
                </a:lnTo>
                <a:lnTo>
                  <a:pt x="39434" y="50455"/>
                </a:lnTo>
                <a:lnTo>
                  <a:pt x="39471" y="50399"/>
                </a:lnTo>
                <a:lnTo>
                  <a:pt x="39508" y="50362"/>
                </a:lnTo>
                <a:lnTo>
                  <a:pt x="39546" y="50250"/>
                </a:lnTo>
                <a:lnTo>
                  <a:pt x="39546" y="50194"/>
                </a:lnTo>
                <a:lnTo>
                  <a:pt x="39546" y="50157"/>
                </a:lnTo>
                <a:lnTo>
                  <a:pt x="39527" y="50101"/>
                </a:lnTo>
                <a:lnTo>
                  <a:pt x="39490" y="50045"/>
                </a:lnTo>
                <a:lnTo>
                  <a:pt x="39453" y="50008"/>
                </a:lnTo>
                <a:lnTo>
                  <a:pt x="39397" y="49971"/>
                </a:lnTo>
                <a:lnTo>
                  <a:pt x="39304" y="49952"/>
                </a:lnTo>
                <a:close/>
                <a:moveTo>
                  <a:pt x="42692" y="49915"/>
                </a:moveTo>
                <a:lnTo>
                  <a:pt x="42636" y="49934"/>
                </a:lnTo>
                <a:lnTo>
                  <a:pt x="42562" y="49952"/>
                </a:lnTo>
                <a:lnTo>
                  <a:pt x="42524" y="49971"/>
                </a:lnTo>
                <a:lnTo>
                  <a:pt x="42487" y="50008"/>
                </a:lnTo>
                <a:lnTo>
                  <a:pt x="42431" y="50101"/>
                </a:lnTo>
                <a:lnTo>
                  <a:pt x="42413" y="50213"/>
                </a:lnTo>
                <a:lnTo>
                  <a:pt x="42431" y="50325"/>
                </a:lnTo>
                <a:lnTo>
                  <a:pt x="42487" y="50418"/>
                </a:lnTo>
                <a:lnTo>
                  <a:pt x="42524" y="50455"/>
                </a:lnTo>
                <a:lnTo>
                  <a:pt x="42562" y="50492"/>
                </a:lnTo>
                <a:lnTo>
                  <a:pt x="42636" y="50511"/>
                </a:lnTo>
                <a:lnTo>
                  <a:pt x="42767" y="50511"/>
                </a:lnTo>
                <a:lnTo>
                  <a:pt x="42822" y="50492"/>
                </a:lnTo>
                <a:lnTo>
                  <a:pt x="42878" y="50455"/>
                </a:lnTo>
                <a:lnTo>
                  <a:pt x="42915" y="50418"/>
                </a:lnTo>
                <a:lnTo>
                  <a:pt x="42971" y="50325"/>
                </a:lnTo>
                <a:lnTo>
                  <a:pt x="42990" y="50213"/>
                </a:lnTo>
                <a:lnTo>
                  <a:pt x="42971" y="50101"/>
                </a:lnTo>
                <a:lnTo>
                  <a:pt x="42915" y="50008"/>
                </a:lnTo>
                <a:lnTo>
                  <a:pt x="42878" y="49971"/>
                </a:lnTo>
                <a:lnTo>
                  <a:pt x="42822" y="49952"/>
                </a:lnTo>
                <a:lnTo>
                  <a:pt x="42767" y="49934"/>
                </a:lnTo>
                <a:lnTo>
                  <a:pt x="42692" y="49915"/>
                </a:lnTo>
                <a:close/>
                <a:moveTo>
                  <a:pt x="16422" y="49896"/>
                </a:moveTo>
                <a:lnTo>
                  <a:pt x="16366" y="49915"/>
                </a:lnTo>
                <a:lnTo>
                  <a:pt x="16310" y="49915"/>
                </a:lnTo>
                <a:lnTo>
                  <a:pt x="16217" y="49990"/>
                </a:lnTo>
                <a:lnTo>
                  <a:pt x="16143" y="50083"/>
                </a:lnTo>
                <a:lnTo>
                  <a:pt x="16124" y="50194"/>
                </a:lnTo>
                <a:lnTo>
                  <a:pt x="16105" y="50250"/>
                </a:lnTo>
                <a:lnTo>
                  <a:pt x="16124" y="50325"/>
                </a:lnTo>
                <a:lnTo>
                  <a:pt x="16161" y="50381"/>
                </a:lnTo>
                <a:lnTo>
                  <a:pt x="16199" y="50436"/>
                </a:lnTo>
                <a:lnTo>
                  <a:pt x="16236" y="50474"/>
                </a:lnTo>
                <a:lnTo>
                  <a:pt x="16292" y="50511"/>
                </a:lnTo>
                <a:lnTo>
                  <a:pt x="16366" y="50529"/>
                </a:lnTo>
                <a:lnTo>
                  <a:pt x="16478" y="50529"/>
                </a:lnTo>
                <a:lnTo>
                  <a:pt x="16534" y="50511"/>
                </a:lnTo>
                <a:lnTo>
                  <a:pt x="16627" y="50455"/>
                </a:lnTo>
                <a:lnTo>
                  <a:pt x="16701" y="50362"/>
                </a:lnTo>
                <a:lnTo>
                  <a:pt x="16738" y="50250"/>
                </a:lnTo>
                <a:lnTo>
                  <a:pt x="16738" y="50194"/>
                </a:lnTo>
                <a:lnTo>
                  <a:pt x="16738" y="50120"/>
                </a:lnTo>
                <a:lnTo>
                  <a:pt x="16701" y="50064"/>
                </a:lnTo>
                <a:lnTo>
                  <a:pt x="16664" y="50008"/>
                </a:lnTo>
                <a:lnTo>
                  <a:pt x="16608" y="49971"/>
                </a:lnTo>
                <a:lnTo>
                  <a:pt x="16552" y="49934"/>
                </a:lnTo>
                <a:lnTo>
                  <a:pt x="16496" y="49915"/>
                </a:lnTo>
                <a:lnTo>
                  <a:pt x="16422" y="49896"/>
                </a:lnTo>
                <a:close/>
                <a:moveTo>
                  <a:pt x="32024" y="50064"/>
                </a:moveTo>
                <a:lnTo>
                  <a:pt x="31931" y="50083"/>
                </a:lnTo>
                <a:lnTo>
                  <a:pt x="31856" y="50120"/>
                </a:lnTo>
                <a:lnTo>
                  <a:pt x="31782" y="50213"/>
                </a:lnTo>
                <a:lnTo>
                  <a:pt x="31763" y="50250"/>
                </a:lnTo>
                <a:lnTo>
                  <a:pt x="31763" y="50306"/>
                </a:lnTo>
                <a:lnTo>
                  <a:pt x="31782" y="50381"/>
                </a:lnTo>
                <a:lnTo>
                  <a:pt x="31838" y="50474"/>
                </a:lnTo>
                <a:lnTo>
                  <a:pt x="31912" y="50529"/>
                </a:lnTo>
                <a:lnTo>
                  <a:pt x="32005" y="50548"/>
                </a:lnTo>
                <a:lnTo>
                  <a:pt x="32098" y="50511"/>
                </a:lnTo>
                <a:lnTo>
                  <a:pt x="32154" y="50474"/>
                </a:lnTo>
                <a:lnTo>
                  <a:pt x="32210" y="50399"/>
                </a:lnTo>
                <a:lnTo>
                  <a:pt x="32229" y="50325"/>
                </a:lnTo>
                <a:lnTo>
                  <a:pt x="32229" y="50232"/>
                </a:lnTo>
                <a:lnTo>
                  <a:pt x="32191" y="50157"/>
                </a:lnTo>
                <a:lnTo>
                  <a:pt x="32117" y="50101"/>
                </a:lnTo>
                <a:lnTo>
                  <a:pt x="32024" y="50064"/>
                </a:lnTo>
                <a:close/>
                <a:moveTo>
                  <a:pt x="30404" y="50045"/>
                </a:moveTo>
                <a:lnTo>
                  <a:pt x="30311" y="50064"/>
                </a:lnTo>
                <a:lnTo>
                  <a:pt x="30274" y="50083"/>
                </a:lnTo>
                <a:lnTo>
                  <a:pt x="30237" y="50120"/>
                </a:lnTo>
                <a:lnTo>
                  <a:pt x="30181" y="50176"/>
                </a:lnTo>
                <a:lnTo>
                  <a:pt x="30162" y="50232"/>
                </a:lnTo>
                <a:lnTo>
                  <a:pt x="30143" y="50287"/>
                </a:lnTo>
                <a:lnTo>
                  <a:pt x="30143" y="50343"/>
                </a:lnTo>
                <a:lnTo>
                  <a:pt x="30162" y="50381"/>
                </a:lnTo>
                <a:lnTo>
                  <a:pt x="30181" y="50436"/>
                </a:lnTo>
                <a:lnTo>
                  <a:pt x="30218" y="50492"/>
                </a:lnTo>
                <a:lnTo>
                  <a:pt x="30274" y="50529"/>
                </a:lnTo>
                <a:lnTo>
                  <a:pt x="30367" y="50567"/>
                </a:lnTo>
                <a:lnTo>
                  <a:pt x="30460" y="50548"/>
                </a:lnTo>
                <a:lnTo>
                  <a:pt x="30553" y="50529"/>
                </a:lnTo>
                <a:lnTo>
                  <a:pt x="30609" y="50455"/>
                </a:lnTo>
                <a:lnTo>
                  <a:pt x="30646" y="50418"/>
                </a:lnTo>
                <a:lnTo>
                  <a:pt x="30665" y="50362"/>
                </a:lnTo>
                <a:lnTo>
                  <a:pt x="30665" y="50269"/>
                </a:lnTo>
                <a:lnTo>
                  <a:pt x="30628" y="50194"/>
                </a:lnTo>
                <a:lnTo>
                  <a:pt x="30572" y="50120"/>
                </a:lnTo>
                <a:lnTo>
                  <a:pt x="30497" y="50064"/>
                </a:lnTo>
                <a:lnTo>
                  <a:pt x="30404" y="50045"/>
                </a:lnTo>
                <a:close/>
                <a:moveTo>
                  <a:pt x="37628" y="49878"/>
                </a:moveTo>
                <a:lnTo>
                  <a:pt x="37553" y="49896"/>
                </a:lnTo>
                <a:lnTo>
                  <a:pt x="37498" y="49915"/>
                </a:lnTo>
                <a:lnTo>
                  <a:pt x="37442" y="49971"/>
                </a:lnTo>
                <a:lnTo>
                  <a:pt x="37386" y="50008"/>
                </a:lnTo>
                <a:lnTo>
                  <a:pt x="37349" y="50064"/>
                </a:lnTo>
                <a:lnTo>
                  <a:pt x="37311" y="50138"/>
                </a:lnTo>
                <a:lnTo>
                  <a:pt x="37311" y="50213"/>
                </a:lnTo>
                <a:lnTo>
                  <a:pt x="37311" y="50269"/>
                </a:lnTo>
                <a:lnTo>
                  <a:pt x="37330" y="50343"/>
                </a:lnTo>
                <a:lnTo>
                  <a:pt x="37367" y="50399"/>
                </a:lnTo>
                <a:lnTo>
                  <a:pt x="37423" y="50455"/>
                </a:lnTo>
                <a:lnTo>
                  <a:pt x="37479" y="50511"/>
                </a:lnTo>
                <a:lnTo>
                  <a:pt x="37535" y="50529"/>
                </a:lnTo>
                <a:lnTo>
                  <a:pt x="37591" y="50548"/>
                </a:lnTo>
                <a:lnTo>
                  <a:pt x="37665" y="50567"/>
                </a:lnTo>
                <a:lnTo>
                  <a:pt x="37721" y="50567"/>
                </a:lnTo>
                <a:lnTo>
                  <a:pt x="37795" y="50548"/>
                </a:lnTo>
                <a:lnTo>
                  <a:pt x="37851" y="50511"/>
                </a:lnTo>
                <a:lnTo>
                  <a:pt x="37889" y="50474"/>
                </a:lnTo>
                <a:lnTo>
                  <a:pt x="37944" y="50436"/>
                </a:lnTo>
                <a:lnTo>
                  <a:pt x="37982" y="50381"/>
                </a:lnTo>
                <a:lnTo>
                  <a:pt x="38000" y="50325"/>
                </a:lnTo>
                <a:lnTo>
                  <a:pt x="38019" y="50250"/>
                </a:lnTo>
                <a:lnTo>
                  <a:pt x="38019" y="50176"/>
                </a:lnTo>
                <a:lnTo>
                  <a:pt x="38000" y="50120"/>
                </a:lnTo>
                <a:lnTo>
                  <a:pt x="37963" y="50045"/>
                </a:lnTo>
                <a:lnTo>
                  <a:pt x="37926" y="49990"/>
                </a:lnTo>
                <a:lnTo>
                  <a:pt x="37889" y="49952"/>
                </a:lnTo>
                <a:lnTo>
                  <a:pt x="37833" y="49915"/>
                </a:lnTo>
                <a:lnTo>
                  <a:pt x="37758" y="49878"/>
                </a:lnTo>
                <a:close/>
                <a:moveTo>
                  <a:pt x="48985" y="49971"/>
                </a:moveTo>
                <a:lnTo>
                  <a:pt x="48929" y="49990"/>
                </a:lnTo>
                <a:lnTo>
                  <a:pt x="48873" y="50008"/>
                </a:lnTo>
                <a:lnTo>
                  <a:pt x="48825" y="50040"/>
                </a:lnTo>
                <a:lnTo>
                  <a:pt x="48825" y="50040"/>
                </a:lnTo>
                <a:lnTo>
                  <a:pt x="48762" y="50120"/>
                </a:lnTo>
                <a:lnTo>
                  <a:pt x="48724" y="50176"/>
                </a:lnTo>
                <a:lnTo>
                  <a:pt x="48724" y="50232"/>
                </a:lnTo>
                <a:lnTo>
                  <a:pt x="48743" y="50287"/>
                </a:lnTo>
                <a:lnTo>
                  <a:pt x="48762" y="50343"/>
                </a:lnTo>
                <a:lnTo>
                  <a:pt x="48817" y="50362"/>
                </a:lnTo>
                <a:lnTo>
                  <a:pt x="48855" y="50381"/>
                </a:lnTo>
                <a:lnTo>
                  <a:pt x="48855" y="50399"/>
                </a:lnTo>
                <a:lnTo>
                  <a:pt x="48873" y="50399"/>
                </a:lnTo>
                <a:lnTo>
                  <a:pt x="48910" y="50418"/>
                </a:lnTo>
                <a:lnTo>
                  <a:pt x="48892" y="50418"/>
                </a:lnTo>
                <a:lnTo>
                  <a:pt x="48910" y="50436"/>
                </a:lnTo>
                <a:lnTo>
                  <a:pt x="48966" y="50492"/>
                </a:lnTo>
                <a:lnTo>
                  <a:pt x="49041" y="50548"/>
                </a:lnTo>
                <a:lnTo>
                  <a:pt x="49115" y="50567"/>
                </a:lnTo>
                <a:lnTo>
                  <a:pt x="49190" y="50548"/>
                </a:lnTo>
                <a:lnTo>
                  <a:pt x="49264" y="50529"/>
                </a:lnTo>
                <a:lnTo>
                  <a:pt x="49320" y="50492"/>
                </a:lnTo>
                <a:lnTo>
                  <a:pt x="49376" y="50418"/>
                </a:lnTo>
                <a:lnTo>
                  <a:pt x="49395" y="50343"/>
                </a:lnTo>
                <a:lnTo>
                  <a:pt x="49395" y="50269"/>
                </a:lnTo>
                <a:lnTo>
                  <a:pt x="49376" y="50194"/>
                </a:lnTo>
                <a:lnTo>
                  <a:pt x="49339" y="50120"/>
                </a:lnTo>
                <a:lnTo>
                  <a:pt x="49283" y="50064"/>
                </a:lnTo>
                <a:lnTo>
                  <a:pt x="49208" y="50027"/>
                </a:lnTo>
                <a:lnTo>
                  <a:pt x="49134" y="49990"/>
                </a:lnTo>
                <a:lnTo>
                  <a:pt x="49059" y="49971"/>
                </a:lnTo>
                <a:close/>
                <a:moveTo>
                  <a:pt x="5884" y="49859"/>
                </a:moveTo>
                <a:lnTo>
                  <a:pt x="5828" y="49878"/>
                </a:lnTo>
                <a:lnTo>
                  <a:pt x="5772" y="49915"/>
                </a:lnTo>
                <a:lnTo>
                  <a:pt x="5717" y="49952"/>
                </a:lnTo>
                <a:lnTo>
                  <a:pt x="5642" y="50045"/>
                </a:lnTo>
                <a:lnTo>
                  <a:pt x="5623" y="50120"/>
                </a:lnTo>
                <a:lnTo>
                  <a:pt x="5605" y="50176"/>
                </a:lnTo>
                <a:lnTo>
                  <a:pt x="5605" y="50250"/>
                </a:lnTo>
                <a:lnTo>
                  <a:pt x="5605" y="50325"/>
                </a:lnTo>
                <a:lnTo>
                  <a:pt x="5642" y="50399"/>
                </a:lnTo>
                <a:lnTo>
                  <a:pt x="5698" y="50455"/>
                </a:lnTo>
                <a:lnTo>
                  <a:pt x="5754" y="50511"/>
                </a:lnTo>
                <a:lnTo>
                  <a:pt x="5810" y="50548"/>
                </a:lnTo>
                <a:lnTo>
                  <a:pt x="5884" y="50567"/>
                </a:lnTo>
                <a:lnTo>
                  <a:pt x="5959" y="50585"/>
                </a:lnTo>
                <a:lnTo>
                  <a:pt x="6033" y="50585"/>
                </a:lnTo>
                <a:lnTo>
                  <a:pt x="6089" y="50567"/>
                </a:lnTo>
                <a:lnTo>
                  <a:pt x="6145" y="50529"/>
                </a:lnTo>
                <a:lnTo>
                  <a:pt x="6201" y="50492"/>
                </a:lnTo>
                <a:lnTo>
                  <a:pt x="6275" y="50381"/>
                </a:lnTo>
                <a:lnTo>
                  <a:pt x="6312" y="50325"/>
                </a:lnTo>
                <a:lnTo>
                  <a:pt x="6331" y="50250"/>
                </a:lnTo>
                <a:lnTo>
                  <a:pt x="6331" y="50176"/>
                </a:lnTo>
                <a:lnTo>
                  <a:pt x="6312" y="50101"/>
                </a:lnTo>
                <a:lnTo>
                  <a:pt x="6275" y="50045"/>
                </a:lnTo>
                <a:lnTo>
                  <a:pt x="6238" y="49971"/>
                </a:lnTo>
                <a:lnTo>
                  <a:pt x="6182" y="49934"/>
                </a:lnTo>
                <a:lnTo>
                  <a:pt x="6108" y="49878"/>
                </a:lnTo>
                <a:lnTo>
                  <a:pt x="6033" y="49859"/>
                </a:lnTo>
                <a:close/>
                <a:moveTo>
                  <a:pt x="45839" y="50027"/>
                </a:moveTo>
                <a:lnTo>
                  <a:pt x="45783" y="50045"/>
                </a:lnTo>
                <a:lnTo>
                  <a:pt x="45727" y="50064"/>
                </a:lnTo>
                <a:lnTo>
                  <a:pt x="45690" y="50083"/>
                </a:lnTo>
                <a:lnTo>
                  <a:pt x="45652" y="50120"/>
                </a:lnTo>
                <a:lnTo>
                  <a:pt x="45596" y="50213"/>
                </a:lnTo>
                <a:lnTo>
                  <a:pt x="45578" y="50306"/>
                </a:lnTo>
                <a:lnTo>
                  <a:pt x="45596" y="50399"/>
                </a:lnTo>
                <a:lnTo>
                  <a:pt x="45652" y="50492"/>
                </a:lnTo>
                <a:lnTo>
                  <a:pt x="45690" y="50529"/>
                </a:lnTo>
                <a:lnTo>
                  <a:pt x="45727" y="50548"/>
                </a:lnTo>
                <a:lnTo>
                  <a:pt x="45783" y="50567"/>
                </a:lnTo>
                <a:lnTo>
                  <a:pt x="45839" y="50585"/>
                </a:lnTo>
                <a:lnTo>
                  <a:pt x="45913" y="50567"/>
                </a:lnTo>
                <a:lnTo>
                  <a:pt x="45950" y="50548"/>
                </a:lnTo>
                <a:lnTo>
                  <a:pt x="46006" y="50529"/>
                </a:lnTo>
                <a:lnTo>
                  <a:pt x="46043" y="50492"/>
                </a:lnTo>
                <a:lnTo>
                  <a:pt x="46081" y="50399"/>
                </a:lnTo>
                <a:lnTo>
                  <a:pt x="46099" y="50306"/>
                </a:lnTo>
                <a:lnTo>
                  <a:pt x="46081" y="50213"/>
                </a:lnTo>
                <a:lnTo>
                  <a:pt x="46043" y="50120"/>
                </a:lnTo>
                <a:lnTo>
                  <a:pt x="46006" y="50083"/>
                </a:lnTo>
                <a:lnTo>
                  <a:pt x="45950" y="50064"/>
                </a:lnTo>
                <a:lnTo>
                  <a:pt x="45913" y="50045"/>
                </a:lnTo>
                <a:lnTo>
                  <a:pt x="45839" y="50027"/>
                </a:lnTo>
                <a:close/>
                <a:moveTo>
                  <a:pt x="47272" y="50008"/>
                </a:moveTo>
                <a:lnTo>
                  <a:pt x="47216" y="50027"/>
                </a:lnTo>
                <a:lnTo>
                  <a:pt x="47179" y="50045"/>
                </a:lnTo>
                <a:lnTo>
                  <a:pt x="47086" y="50101"/>
                </a:lnTo>
                <a:lnTo>
                  <a:pt x="47030" y="50194"/>
                </a:lnTo>
                <a:lnTo>
                  <a:pt x="46993" y="50287"/>
                </a:lnTo>
                <a:lnTo>
                  <a:pt x="47011" y="50399"/>
                </a:lnTo>
                <a:lnTo>
                  <a:pt x="47030" y="50455"/>
                </a:lnTo>
                <a:lnTo>
                  <a:pt x="47049" y="50492"/>
                </a:lnTo>
                <a:lnTo>
                  <a:pt x="47105" y="50529"/>
                </a:lnTo>
                <a:lnTo>
                  <a:pt x="47160" y="50567"/>
                </a:lnTo>
                <a:lnTo>
                  <a:pt x="47216" y="50585"/>
                </a:lnTo>
                <a:lnTo>
                  <a:pt x="47272" y="50585"/>
                </a:lnTo>
                <a:lnTo>
                  <a:pt x="47384" y="50567"/>
                </a:lnTo>
                <a:lnTo>
                  <a:pt x="47440" y="50548"/>
                </a:lnTo>
                <a:lnTo>
                  <a:pt x="47477" y="50511"/>
                </a:lnTo>
                <a:lnTo>
                  <a:pt x="47514" y="50474"/>
                </a:lnTo>
                <a:lnTo>
                  <a:pt x="47551" y="50418"/>
                </a:lnTo>
                <a:lnTo>
                  <a:pt x="47570" y="50362"/>
                </a:lnTo>
                <a:lnTo>
                  <a:pt x="47570" y="50306"/>
                </a:lnTo>
                <a:lnTo>
                  <a:pt x="47551" y="50194"/>
                </a:lnTo>
                <a:lnTo>
                  <a:pt x="47496" y="50101"/>
                </a:lnTo>
                <a:lnTo>
                  <a:pt x="47458" y="50064"/>
                </a:lnTo>
                <a:lnTo>
                  <a:pt x="47402" y="50045"/>
                </a:lnTo>
                <a:lnTo>
                  <a:pt x="47328" y="50027"/>
                </a:lnTo>
                <a:lnTo>
                  <a:pt x="47272" y="50008"/>
                </a:lnTo>
                <a:close/>
                <a:moveTo>
                  <a:pt x="74138" y="49934"/>
                </a:moveTo>
                <a:lnTo>
                  <a:pt x="74082" y="49952"/>
                </a:lnTo>
                <a:lnTo>
                  <a:pt x="74026" y="49971"/>
                </a:lnTo>
                <a:lnTo>
                  <a:pt x="73970" y="50008"/>
                </a:lnTo>
                <a:lnTo>
                  <a:pt x="73896" y="50101"/>
                </a:lnTo>
                <a:lnTo>
                  <a:pt x="73840" y="50213"/>
                </a:lnTo>
                <a:lnTo>
                  <a:pt x="73840" y="50269"/>
                </a:lnTo>
                <a:lnTo>
                  <a:pt x="73840" y="50343"/>
                </a:lnTo>
                <a:lnTo>
                  <a:pt x="73877" y="50436"/>
                </a:lnTo>
                <a:lnTo>
                  <a:pt x="73952" y="50511"/>
                </a:lnTo>
                <a:lnTo>
                  <a:pt x="74026" y="50567"/>
                </a:lnTo>
                <a:lnTo>
                  <a:pt x="74138" y="50585"/>
                </a:lnTo>
                <a:lnTo>
                  <a:pt x="74212" y="50585"/>
                </a:lnTo>
                <a:lnTo>
                  <a:pt x="74268" y="50567"/>
                </a:lnTo>
                <a:lnTo>
                  <a:pt x="74343" y="50529"/>
                </a:lnTo>
                <a:lnTo>
                  <a:pt x="74399" y="50492"/>
                </a:lnTo>
                <a:lnTo>
                  <a:pt x="74436" y="50436"/>
                </a:lnTo>
                <a:lnTo>
                  <a:pt x="74473" y="50381"/>
                </a:lnTo>
                <a:lnTo>
                  <a:pt x="74492" y="50343"/>
                </a:lnTo>
                <a:lnTo>
                  <a:pt x="74492" y="50325"/>
                </a:lnTo>
                <a:lnTo>
                  <a:pt x="74510" y="50306"/>
                </a:lnTo>
                <a:lnTo>
                  <a:pt x="74492" y="50306"/>
                </a:lnTo>
                <a:lnTo>
                  <a:pt x="74548" y="50287"/>
                </a:lnTo>
                <a:lnTo>
                  <a:pt x="74566" y="50250"/>
                </a:lnTo>
                <a:lnTo>
                  <a:pt x="74566" y="50213"/>
                </a:lnTo>
                <a:lnTo>
                  <a:pt x="74510" y="50120"/>
                </a:lnTo>
                <a:lnTo>
                  <a:pt x="74473" y="50064"/>
                </a:lnTo>
                <a:lnTo>
                  <a:pt x="74417" y="50027"/>
                </a:lnTo>
                <a:lnTo>
                  <a:pt x="74324" y="49971"/>
                </a:lnTo>
                <a:lnTo>
                  <a:pt x="74268" y="49952"/>
                </a:lnTo>
                <a:lnTo>
                  <a:pt x="74194" y="49934"/>
                </a:lnTo>
                <a:close/>
                <a:moveTo>
                  <a:pt x="24930" y="49915"/>
                </a:moveTo>
                <a:lnTo>
                  <a:pt x="24856" y="49934"/>
                </a:lnTo>
                <a:lnTo>
                  <a:pt x="24800" y="49952"/>
                </a:lnTo>
                <a:lnTo>
                  <a:pt x="24744" y="49990"/>
                </a:lnTo>
                <a:lnTo>
                  <a:pt x="24688" y="50045"/>
                </a:lnTo>
                <a:lnTo>
                  <a:pt x="24651" y="50120"/>
                </a:lnTo>
                <a:lnTo>
                  <a:pt x="24651" y="50194"/>
                </a:lnTo>
                <a:lnTo>
                  <a:pt x="24651" y="50269"/>
                </a:lnTo>
                <a:lnTo>
                  <a:pt x="24707" y="50418"/>
                </a:lnTo>
                <a:lnTo>
                  <a:pt x="24726" y="50474"/>
                </a:lnTo>
                <a:lnTo>
                  <a:pt x="24781" y="50511"/>
                </a:lnTo>
                <a:lnTo>
                  <a:pt x="24837" y="50548"/>
                </a:lnTo>
                <a:lnTo>
                  <a:pt x="24893" y="50585"/>
                </a:lnTo>
                <a:lnTo>
                  <a:pt x="24949" y="50604"/>
                </a:lnTo>
                <a:lnTo>
                  <a:pt x="25079" y="50604"/>
                </a:lnTo>
                <a:lnTo>
                  <a:pt x="25135" y="50585"/>
                </a:lnTo>
                <a:lnTo>
                  <a:pt x="25191" y="50548"/>
                </a:lnTo>
                <a:lnTo>
                  <a:pt x="25247" y="50511"/>
                </a:lnTo>
                <a:lnTo>
                  <a:pt x="25284" y="50455"/>
                </a:lnTo>
                <a:lnTo>
                  <a:pt x="25303" y="50399"/>
                </a:lnTo>
                <a:lnTo>
                  <a:pt x="25321" y="50343"/>
                </a:lnTo>
                <a:lnTo>
                  <a:pt x="25340" y="50287"/>
                </a:lnTo>
                <a:lnTo>
                  <a:pt x="25340" y="50213"/>
                </a:lnTo>
                <a:lnTo>
                  <a:pt x="25321" y="50157"/>
                </a:lnTo>
                <a:lnTo>
                  <a:pt x="25284" y="50101"/>
                </a:lnTo>
                <a:lnTo>
                  <a:pt x="25247" y="50045"/>
                </a:lnTo>
                <a:lnTo>
                  <a:pt x="25191" y="49990"/>
                </a:lnTo>
                <a:lnTo>
                  <a:pt x="25135" y="49952"/>
                </a:lnTo>
                <a:lnTo>
                  <a:pt x="25061" y="49934"/>
                </a:lnTo>
                <a:lnTo>
                  <a:pt x="25005" y="49915"/>
                </a:lnTo>
                <a:close/>
                <a:moveTo>
                  <a:pt x="86854" y="50343"/>
                </a:moveTo>
                <a:lnTo>
                  <a:pt x="86798" y="50362"/>
                </a:lnTo>
                <a:lnTo>
                  <a:pt x="86761" y="50381"/>
                </a:lnTo>
                <a:lnTo>
                  <a:pt x="86724" y="50436"/>
                </a:lnTo>
                <a:lnTo>
                  <a:pt x="86724" y="50474"/>
                </a:lnTo>
                <a:lnTo>
                  <a:pt x="86724" y="50529"/>
                </a:lnTo>
                <a:lnTo>
                  <a:pt x="86761" y="50567"/>
                </a:lnTo>
                <a:lnTo>
                  <a:pt x="86798" y="50604"/>
                </a:lnTo>
                <a:lnTo>
                  <a:pt x="86910" y="50604"/>
                </a:lnTo>
                <a:lnTo>
                  <a:pt x="86947" y="50567"/>
                </a:lnTo>
                <a:lnTo>
                  <a:pt x="86966" y="50529"/>
                </a:lnTo>
                <a:lnTo>
                  <a:pt x="86984" y="50474"/>
                </a:lnTo>
                <a:lnTo>
                  <a:pt x="86966" y="50436"/>
                </a:lnTo>
                <a:lnTo>
                  <a:pt x="86947" y="50381"/>
                </a:lnTo>
                <a:lnTo>
                  <a:pt x="86910" y="50362"/>
                </a:lnTo>
                <a:lnTo>
                  <a:pt x="86854" y="50343"/>
                </a:lnTo>
                <a:close/>
                <a:moveTo>
                  <a:pt x="4078" y="49990"/>
                </a:moveTo>
                <a:lnTo>
                  <a:pt x="4022" y="50008"/>
                </a:lnTo>
                <a:lnTo>
                  <a:pt x="3929" y="50064"/>
                </a:lnTo>
                <a:lnTo>
                  <a:pt x="3873" y="50157"/>
                </a:lnTo>
                <a:lnTo>
                  <a:pt x="3836" y="50269"/>
                </a:lnTo>
                <a:lnTo>
                  <a:pt x="3836" y="50343"/>
                </a:lnTo>
                <a:lnTo>
                  <a:pt x="3836" y="50399"/>
                </a:lnTo>
                <a:lnTo>
                  <a:pt x="3873" y="50455"/>
                </a:lnTo>
                <a:lnTo>
                  <a:pt x="3911" y="50511"/>
                </a:lnTo>
                <a:lnTo>
                  <a:pt x="3948" y="50567"/>
                </a:lnTo>
                <a:lnTo>
                  <a:pt x="4004" y="50585"/>
                </a:lnTo>
                <a:lnTo>
                  <a:pt x="4078" y="50623"/>
                </a:lnTo>
                <a:lnTo>
                  <a:pt x="4209" y="50623"/>
                </a:lnTo>
                <a:lnTo>
                  <a:pt x="4264" y="50604"/>
                </a:lnTo>
                <a:lnTo>
                  <a:pt x="4357" y="50548"/>
                </a:lnTo>
                <a:lnTo>
                  <a:pt x="4413" y="50455"/>
                </a:lnTo>
                <a:lnTo>
                  <a:pt x="4451" y="50343"/>
                </a:lnTo>
                <a:lnTo>
                  <a:pt x="4469" y="50269"/>
                </a:lnTo>
                <a:lnTo>
                  <a:pt x="4451" y="50213"/>
                </a:lnTo>
                <a:lnTo>
                  <a:pt x="4413" y="50157"/>
                </a:lnTo>
                <a:lnTo>
                  <a:pt x="4376" y="50101"/>
                </a:lnTo>
                <a:lnTo>
                  <a:pt x="4339" y="50045"/>
                </a:lnTo>
                <a:lnTo>
                  <a:pt x="4283" y="50008"/>
                </a:lnTo>
                <a:lnTo>
                  <a:pt x="4209" y="49990"/>
                </a:lnTo>
                <a:close/>
                <a:moveTo>
                  <a:pt x="11134" y="49990"/>
                </a:moveTo>
                <a:lnTo>
                  <a:pt x="11060" y="50008"/>
                </a:lnTo>
                <a:lnTo>
                  <a:pt x="10948" y="50064"/>
                </a:lnTo>
                <a:lnTo>
                  <a:pt x="10837" y="50120"/>
                </a:lnTo>
                <a:lnTo>
                  <a:pt x="10781" y="50176"/>
                </a:lnTo>
                <a:lnTo>
                  <a:pt x="10762" y="50232"/>
                </a:lnTo>
                <a:lnTo>
                  <a:pt x="10743" y="50287"/>
                </a:lnTo>
                <a:lnTo>
                  <a:pt x="10762" y="50362"/>
                </a:lnTo>
                <a:lnTo>
                  <a:pt x="10781" y="50418"/>
                </a:lnTo>
                <a:lnTo>
                  <a:pt x="10818" y="50474"/>
                </a:lnTo>
                <a:lnTo>
                  <a:pt x="10874" y="50529"/>
                </a:lnTo>
                <a:lnTo>
                  <a:pt x="10930" y="50567"/>
                </a:lnTo>
                <a:lnTo>
                  <a:pt x="11079" y="50604"/>
                </a:lnTo>
                <a:lnTo>
                  <a:pt x="11153" y="50623"/>
                </a:lnTo>
                <a:lnTo>
                  <a:pt x="11209" y="50623"/>
                </a:lnTo>
                <a:lnTo>
                  <a:pt x="11265" y="50604"/>
                </a:lnTo>
                <a:lnTo>
                  <a:pt x="11321" y="50567"/>
                </a:lnTo>
                <a:lnTo>
                  <a:pt x="11376" y="50529"/>
                </a:lnTo>
                <a:lnTo>
                  <a:pt x="11414" y="50474"/>
                </a:lnTo>
                <a:lnTo>
                  <a:pt x="11432" y="50418"/>
                </a:lnTo>
                <a:lnTo>
                  <a:pt x="11451" y="50362"/>
                </a:lnTo>
                <a:lnTo>
                  <a:pt x="11470" y="50306"/>
                </a:lnTo>
                <a:lnTo>
                  <a:pt x="11451" y="50250"/>
                </a:lnTo>
                <a:lnTo>
                  <a:pt x="11432" y="50176"/>
                </a:lnTo>
                <a:lnTo>
                  <a:pt x="11414" y="50120"/>
                </a:lnTo>
                <a:lnTo>
                  <a:pt x="11358" y="50083"/>
                </a:lnTo>
                <a:lnTo>
                  <a:pt x="11321" y="50045"/>
                </a:lnTo>
                <a:lnTo>
                  <a:pt x="11265" y="50008"/>
                </a:lnTo>
                <a:lnTo>
                  <a:pt x="11190" y="49990"/>
                </a:lnTo>
                <a:close/>
                <a:moveTo>
                  <a:pt x="26904" y="49896"/>
                </a:moveTo>
                <a:lnTo>
                  <a:pt x="26829" y="49952"/>
                </a:lnTo>
                <a:lnTo>
                  <a:pt x="26744" y="50004"/>
                </a:lnTo>
                <a:lnTo>
                  <a:pt x="26681" y="50083"/>
                </a:lnTo>
                <a:lnTo>
                  <a:pt x="26643" y="50138"/>
                </a:lnTo>
                <a:lnTo>
                  <a:pt x="26643" y="50176"/>
                </a:lnTo>
                <a:lnTo>
                  <a:pt x="26625" y="50287"/>
                </a:lnTo>
                <a:lnTo>
                  <a:pt x="26643" y="50381"/>
                </a:lnTo>
                <a:lnTo>
                  <a:pt x="26681" y="50474"/>
                </a:lnTo>
                <a:lnTo>
                  <a:pt x="26755" y="50548"/>
                </a:lnTo>
                <a:lnTo>
                  <a:pt x="26848" y="50604"/>
                </a:lnTo>
                <a:lnTo>
                  <a:pt x="26960" y="50623"/>
                </a:lnTo>
                <a:lnTo>
                  <a:pt x="27071" y="50604"/>
                </a:lnTo>
                <a:lnTo>
                  <a:pt x="27165" y="50567"/>
                </a:lnTo>
                <a:lnTo>
                  <a:pt x="27258" y="50511"/>
                </a:lnTo>
                <a:lnTo>
                  <a:pt x="27314" y="50418"/>
                </a:lnTo>
                <a:lnTo>
                  <a:pt x="27332" y="50306"/>
                </a:lnTo>
                <a:lnTo>
                  <a:pt x="27332" y="50213"/>
                </a:lnTo>
                <a:lnTo>
                  <a:pt x="27314" y="50101"/>
                </a:lnTo>
                <a:lnTo>
                  <a:pt x="27258" y="50027"/>
                </a:lnTo>
                <a:lnTo>
                  <a:pt x="27183" y="49952"/>
                </a:lnTo>
                <a:lnTo>
                  <a:pt x="27090" y="49896"/>
                </a:lnTo>
                <a:close/>
                <a:moveTo>
                  <a:pt x="43753" y="49915"/>
                </a:moveTo>
                <a:lnTo>
                  <a:pt x="43679" y="49934"/>
                </a:lnTo>
                <a:lnTo>
                  <a:pt x="43623" y="49971"/>
                </a:lnTo>
                <a:lnTo>
                  <a:pt x="43586" y="50008"/>
                </a:lnTo>
                <a:lnTo>
                  <a:pt x="43511" y="50101"/>
                </a:lnTo>
                <a:lnTo>
                  <a:pt x="43474" y="50157"/>
                </a:lnTo>
                <a:lnTo>
                  <a:pt x="43455" y="50232"/>
                </a:lnTo>
                <a:lnTo>
                  <a:pt x="43455" y="50306"/>
                </a:lnTo>
                <a:lnTo>
                  <a:pt x="43474" y="50381"/>
                </a:lnTo>
                <a:lnTo>
                  <a:pt x="43511" y="50436"/>
                </a:lnTo>
                <a:lnTo>
                  <a:pt x="43548" y="50511"/>
                </a:lnTo>
                <a:lnTo>
                  <a:pt x="43604" y="50548"/>
                </a:lnTo>
                <a:lnTo>
                  <a:pt x="43660" y="50585"/>
                </a:lnTo>
                <a:lnTo>
                  <a:pt x="43735" y="50623"/>
                </a:lnTo>
                <a:lnTo>
                  <a:pt x="43884" y="50623"/>
                </a:lnTo>
                <a:lnTo>
                  <a:pt x="43939" y="50604"/>
                </a:lnTo>
                <a:lnTo>
                  <a:pt x="43995" y="50567"/>
                </a:lnTo>
                <a:lnTo>
                  <a:pt x="44051" y="50529"/>
                </a:lnTo>
                <a:lnTo>
                  <a:pt x="44126" y="50436"/>
                </a:lnTo>
                <a:lnTo>
                  <a:pt x="44144" y="50362"/>
                </a:lnTo>
                <a:lnTo>
                  <a:pt x="44163" y="50306"/>
                </a:lnTo>
                <a:lnTo>
                  <a:pt x="44163" y="50232"/>
                </a:lnTo>
                <a:lnTo>
                  <a:pt x="44163" y="50157"/>
                </a:lnTo>
                <a:lnTo>
                  <a:pt x="44126" y="50083"/>
                </a:lnTo>
                <a:lnTo>
                  <a:pt x="44088" y="50027"/>
                </a:lnTo>
                <a:lnTo>
                  <a:pt x="44033" y="49990"/>
                </a:lnTo>
                <a:lnTo>
                  <a:pt x="43958" y="49934"/>
                </a:lnTo>
                <a:lnTo>
                  <a:pt x="43884" y="49915"/>
                </a:lnTo>
                <a:close/>
                <a:moveTo>
                  <a:pt x="14318" y="50306"/>
                </a:moveTo>
                <a:lnTo>
                  <a:pt x="14262" y="50325"/>
                </a:lnTo>
                <a:lnTo>
                  <a:pt x="14225" y="50381"/>
                </a:lnTo>
                <a:lnTo>
                  <a:pt x="14188" y="50455"/>
                </a:lnTo>
                <a:lnTo>
                  <a:pt x="14188" y="50511"/>
                </a:lnTo>
                <a:lnTo>
                  <a:pt x="14225" y="50567"/>
                </a:lnTo>
                <a:lnTo>
                  <a:pt x="14281" y="50623"/>
                </a:lnTo>
                <a:lnTo>
                  <a:pt x="14337" y="50641"/>
                </a:lnTo>
                <a:lnTo>
                  <a:pt x="14393" y="50641"/>
                </a:lnTo>
                <a:lnTo>
                  <a:pt x="14448" y="50604"/>
                </a:lnTo>
                <a:lnTo>
                  <a:pt x="14486" y="50567"/>
                </a:lnTo>
                <a:lnTo>
                  <a:pt x="14523" y="50492"/>
                </a:lnTo>
                <a:lnTo>
                  <a:pt x="14504" y="50436"/>
                </a:lnTo>
                <a:lnTo>
                  <a:pt x="14486" y="50381"/>
                </a:lnTo>
                <a:lnTo>
                  <a:pt x="14448" y="50343"/>
                </a:lnTo>
                <a:lnTo>
                  <a:pt x="14374" y="50306"/>
                </a:lnTo>
                <a:close/>
                <a:moveTo>
                  <a:pt x="19643" y="49971"/>
                </a:moveTo>
                <a:lnTo>
                  <a:pt x="19531" y="50027"/>
                </a:lnTo>
                <a:lnTo>
                  <a:pt x="19475" y="50064"/>
                </a:lnTo>
                <a:lnTo>
                  <a:pt x="19438" y="50101"/>
                </a:lnTo>
                <a:lnTo>
                  <a:pt x="19401" y="50176"/>
                </a:lnTo>
                <a:lnTo>
                  <a:pt x="19382" y="50250"/>
                </a:lnTo>
                <a:lnTo>
                  <a:pt x="19382" y="50306"/>
                </a:lnTo>
                <a:lnTo>
                  <a:pt x="19382" y="50381"/>
                </a:lnTo>
                <a:lnTo>
                  <a:pt x="19401" y="50455"/>
                </a:lnTo>
                <a:lnTo>
                  <a:pt x="19438" y="50511"/>
                </a:lnTo>
                <a:lnTo>
                  <a:pt x="19494" y="50567"/>
                </a:lnTo>
                <a:lnTo>
                  <a:pt x="19550" y="50604"/>
                </a:lnTo>
                <a:lnTo>
                  <a:pt x="19624" y="50641"/>
                </a:lnTo>
                <a:lnTo>
                  <a:pt x="19755" y="50641"/>
                </a:lnTo>
                <a:lnTo>
                  <a:pt x="19829" y="50623"/>
                </a:lnTo>
                <a:lnTo>
                  <a:pt x="19885" y="50604"/>
                </a:lnTo>
                <a:lnTo>
                  <a:pt x="19941" y="50548"/>
                </a:lnTo>
                <a:lnTo>
                  <a:pt x="19997" y="50511"/>
                </a:lnTo>
                <a:lnTo>
                  <a:pt x="20034" y="50436"/>
                </a:lnTo>
                <a:lnTo>
                  <a:pt x="20052" y="50381"/>
                </a:lnTo>
                <a:lnTo>
                  <a:pt x="20052" y="50325"/>
                </a:lnTo>
                <a:lnTo>
                  <a:pt x="20034" y="50194"/>
                </a:lnTo>
                <a:lnTo>
                  <a:pt x="19978" y="50083"/>
                </a:lnTo>
                <a:lnTo>
                  <a:pt x="19941" y="50045"/>
                </a:lnTo>
                <a:lnTo>
                  <a:pt x="19885" y="50008"/>
                </a:lnTo>
                <a:lnTo>
                  <a:pt x="19829" y="49990"/>
                </a:lnTo>
                <a:lnTo>
                  <a:pt x="19773" y="49971"/>
                </a:lnTo>
                <a:close/>
                <a:moveTo>
                  <a:pt x="41110" y="49971"/>
                </a:moveTo>
                <a:lnTo>
                  <a:pt x="41035" y="49990"/>
                </a:lnTo>
                <a:lnTo>
                  <a:pt x="40979" y="50027"/>
                </a:lnTo>
                <a:lnTo>
                  <a:pt x="40923" y="50064"/>
                </a:lnTo>
                <a:lnTo>
                  <a:pt x="40886" y="50120"/>
                </a:lnTo>
                <a:lnTo>
                  <a:pt x="40867" y="50176"/>
                </a:lnTo>
                <a:lnTo>
                  <a:pt x="40830" y="50232"/>
                </a:lnTo>
                <a:lnTo>
                  <a:pt x="40830" y="50306"/>
                </a:lnTo>
                <a:lnTo>
                  <a:pt x="40830" y="50381"/>
                </a:lnTo>
                <a:lnTo>
                  <a:pt x="40849" y="50436"/>
                </a:lnTo>
                <a:lnTo>
                  <a:pt x="40886" y="50492"/>
                </a:lnTo>
                <a:lnTo>
                  <a:pt x="40923" y="50548"/>
                </a:lnTo>
                <a:lnTo>
                  <a:pt x="40979" y="50585"/>
                </a:lnTo>
                <a:lnTo>
                  <a:pt x="41035" y="50623"/>
                </a:lnTo>
                <a:lnTo>
                  <a:pt x="41110" y="50641"/>
                </a:lnTo>
                <a:lnTo>
                  <a:pt x="41240" y="50641"/>
                </a:lnTo>
                <a:lnTo>
                  <a:pt x="41296" y="50623"/>
                </a:lnTo>
                <a:lnTo>
                  <a:pt x="41370" y="50585"/>
                </a:lnTo>
                <a:lnTo>
                  <a:pt x="41407" y="50548"/>
                </a:lnTo>
                <a:lnTo>
                  <a:pt x="41445" y="50492"/>
                </a:lnTo>
                <a:lnTo>
                  <a:pt x="41482" y="50436"/>
                </a:lnTo>
                <a:lnTo>
                  <a:pt x="41500" y="50381"/>
                </a:lnTo>
                <a:lnTo>
                  <a:pt x="41519" y="50306"/>
                </a:lnTo>
                <a:lnTo>
                  <a:pt x="41500" y="50232"/>
                </a:lnTo>
                <a:lnTo>
                  <a:pt x="41482" y="50176"/>
                </a:lnTo>
                <a:lnTo>
                  <a:pt x="41463" y="50120"/>
                </a:lnTo>
                <a:lnTo>
                  <a:pt x="41407" y="50064"/>
                </a:lnTo>
                <a:lnTo>
                  <a:pt x="41352" y="50027"/>
                </a:lnTo>
                <a:lnTo>
                  <a:pt x="41296" y="49990"/>
                </a:lnTo>
                <a:lnTo>
                  <a:pt x="41240" y="49971"/>
                </a:lnTo>
                <a:close/>
                <a:moveTo>
                  <a:pt x="18209" y="49952"/>
                </a:moveTo>
                <a:lnTo>
                  <a:pt x="18135" y="49971"/>
                </a:lnTo>
                <a:lnTo>
                  <a:pt x="18079" y="49990"/>
                </a:lnTo>
                <a:lnTo>
                  <a:pt x="17930" y="50083"/>
                </a:lnTo>
                <a:lnTo>
                  <a:pt x="17874" y="50138"/>
                </a:lnTo>
                <a:lnTo>
                  <a:pt x="17837" y="50213"/>
                </a:lnTo>
                <a:lnTo>
                  <a:pt x="17818" y="50287"/>
                </a:lnTo>
                <a:lnTo>
                  <a:pt x="17818" y="50362"/>
                </a:lnTo>
                <a:lnTo>
                  <a:pt x="17856" y="50436"/>
                </a:lnTo>
                <a:lnTo>
                  <a:pt x="17893" y="50492"/>
                </a:lnTo>
                <a:lnTo>
                  <a:pt x="18004" y="50585"/>
                </a:lnTo>
                <a:lnTo>
                  <a:pt x="18135" y="50641"/>
                </a:lnTo>
                <a:lnTo>
                  <a:pt x="18209" y="50660"/>
                </a:lnTo>
                <a:lnTo>
                  <a:pt x="18284" y="50660"/>
                </a:lnTo>
                <a:lnTo>
                  <a:pt x="18358" y="50641"/>
                </a:lnTo>
                <a:lnTo>
                  <a:pt x="18414" y="50623"/>
                </a:lnTo>
                <a:lnTo>
                  <a:pt x="18489" y="50567"/>
                </a:lnTo>
                <a:lnTo>
                  <a:pt x="18526" y="50529"/>
                </a:lnTo>
                <a:lnTo>
                  <a:pt x="18582" y="50474"/>
                </a:lnTo>
                <a:lnTo>
                  <a:pt x="18600" y="50399"/>
                </a:lnTo>
                <a:lnTo>
                  <a:pt x="18619" y="50325"/>
                </a:lnTo>
                <a:lnTo>
                  <a:pt x="18619" y="50269"/>
                </a:lnTo>
                <a:lnTo>
                  <a:pt x="18600" y="50194"/>
                </a:lnTo>
                <a:lnTo>
                  <a:pt x="18563" y="50120"/>
                </a:lnTo>
                <a:lnTo>
                  <a:pt x="18507" y="50064"/>
                </a:lnTo>
                <a:lnTo>
                  <a:pt x="18470" y="50027"/>
                </a:lnTo>
                <a:lnTo>
                  <a:pt x="18395" y="49990"/>
                </a:lnTo>
                <a:lnTo>
                  <a:pt x="18340" y="49971"/>
                </a:lnTo>
                <a:lnTo>
                  <a:pt x="18265" y="49952"/>
                </a:lnTo>
                <a:close/>
                <a:moveTo>
                  <a:pt x="65220" y="50120"/>
                </a:moveTo>
                <a:lnTo>
                  <a:pt x="65164" y="50138"/>
                </a:lnTo>
                <a:lnTo>
                  <a:pt x="65108" y="50157"/>
                </a:lnTo>
                <a:lnTo>
                  <a:pt x="65034" y="50213"/>
                </a:lnTo>
                <a:lnTo>
                  <a:pt x="64978" y="50306"/>
                </a:lnTo>
                <a:lnTo>
                  <a:pt x="64959" y="50362"/>
                </a:lnTo>
                <a:lnTo>
                  <a:pt x="64959" y="50418"/>
                </a:lnTo>
                <a:lnTo>
                  <a:pt x="64959" y="50474"/>
                </a:lnTo>
                <a:lnTo>
                  <a:pt x="64996" y="50511"/>
                </a:lnTo>
                <a:lnTo>
                  <a:pt x="65052" y="50604"/>
                </a:lnTo>
                <a:lnTo>
                  <a:pt x="65164" y="50641"/>
                </a:lnTo>
                <a:lnTo>
                  <a:pt x="65220" y="50660"/>
                </a:lnTo>
                <a:lnTo>
                  <a:pt x="65276" y="50660"/>
                </a:lnTo>
                <a:lnTo>
                  <a:pt x="65369" y="50623"/>
                </a:lnTo>
                <a:lnTo>
                  <a:pt x="65425" y="50548"/>
                </a:lnTo>
                <a:lnTo>
                  <a:pt x="65481" y="50455"/>
                </a:lnTo>
                <a:lnTo>
                  <a:pt x="65481" y="50362"/>
                </a:lnTo>
                <a:lnTo>
                  <a:pt x="65462" y="50269"/>
                </a:lnTo>
                <a:lnTo>
                  <a:pt x="65406" y="50194"/>
                </a:lnTo>
                <a:lnTo>
                  <a:pt x="65313" y="50138"/>
                </a:lnTo>
                <a:lnTo>
                  <a:pt x="65220" y="50120"/>
                </a:lnTo>
                <a:close/>
                <a:moveTo>
                  <a:pt x="61794" y="50101"/>
                </a:moveTo>
                <a:lnTo>
                  <a:pt x="61738" y="50120"/>
                </a:lnTo>
                <a:lnTo>
                  <a:pt x="61645" y="50176"/>
                </a:lnTo>
                <a:lnTo>
                  <a:pt x="61589" y="50269"/>
                </a:lnTo>
                <a:lnTo>
                  <a:pt x="61552" y="50381"/>
                </a:lnTo>
                <a:lnTo>
                  <a:pt x="61552" y="50436"/>
                </a:lnTo>
                <a:lnTo>
                  <a:pt x="61571" y="50492"/>
                </a:lnTo>
                <a:lnTo>
                  <a:pt x="61608" y="50548"/>
                </a:lnTo>
                <a:lnTo>
                  <a:pt x="61645" y="50585"/>
                </a:lnTo>
                <a:lnTo>
                  <a:pt x="61738" y="50660"/>
                </a:lnTo>
                <a:lnTo>
                  <a:pt x="61794" y="50678"/>
                </a:lnTo>
                <a:lnTo>
                  <a:pt x="61906" y="50678"/>
                </a:lnTo>
                <a:lnTo>
                  <a:pt x="61962" y="50660"/>
                </a:lnTo>
                <a:lnTo>
                  <a:pt x="62036" y="50604"/>
                </a:lnTo>
                <a:lnTo>
                  <a:pt x="62111" y="50511"/>
                </a:lnTo>
                <a:lnTo>
                  <a:pt x="62148" y="50418"/>
                </a:lnTo>
                <a:lnTo>
                  <a:pt x="62129" y="50343"/>
                </a:lnTo>
                <a:lnTo>
                  <a:pt x="62129" y="50287"/>
                </a:lnTo>
                <a:lnTo>
                  <a:pt x="62092" y="50232"/>
                </a:lnTo>
                <a:lnTo>
                  <a:pt x="62055" y="50194"/>
                </a:lnTo>
                <a:lnTo>
                  <a:pt x="62018" y="50157"/>
                </a:lnTo>
                <a:lnTo>
                  <a:pt x="61962" y="50120"/>
                </a:lnTo>
                <a:lnTo>
                  <a:pt x="61906" y="50101"/>
                </a:lnTo>
                <a:close/>
                <a:moveTo>
                  <a:pt x="63470" y="50045"/>
                </a:moveTo>
                <a:lnTo>
                  <a:pt x="63395" y="50064"/>
                </a:lnTo>
                <a:lnTo>
                  <a:pt x="63358" y="50101"/>
                </a:lnTo>
                <a:lnTo>
                  <a:pt x="63302" y="50138"/>
                </a:lnTo>
                <a:lnTo>
                  <a:pt x="63265" y="50194"/>
                </a:lnTo>
                <a:lnTo>
                  <a:pt x="63228" y="50306"/>
                </a:lnTo>
                <a:lnTo>
                  <a:pt x="63228" y="50362"/>
                </a:lnTo>
                <a:lnTo>
                  <a:pt x="63228" y="50436"/>
                </a:lnTo>
                <a:lnTo>
                  <a:pt x="63246" y="50492"/>
                </a:lnTo>
                <a:lnTo>
                  <a:pt x="63284" y="50548"/>
                </a:lnTo>
                <a:lnTo>
                  <a:pt x="63321" y="50585"/>
                </a:lnTo>
                <a:lnTo>
                  <a:pt x="63377" y="50641"/>
                </a:lnTo>
                <a:lnTo>
                  <a:pt x="63433" y="50660"/>
                </a:lnTo>
                <a:lnTo>
                  <a:pt x="63488" y="50678"/>
                </a:lnTo>
                <a:lnTo>
                  <a:pt x="63619" y="50678"/>
                </a:lnTo>
                <a:lnTo>
                  <a:pt x="63675" y="50660"/>
                </a:lnTo>
                <a:lnTo>
                  <a:pt x="63730" y="50623"/>
                </a:lnTo>
                <a:lnTo>
                  <a:pt x="63786" y="50585"/>
                </a:lnTo>
                <a:lnTo>
                  <a:pt x="63824" y="50529"/>
                </a:lnTo>
                <a:lnTo>
                  <a:pt x="63842" y="50474"/>
                </a:lnTo>
                <a:lnTo>
                  <a:pt x="63861" y="50418"/>
                </a:lnTo>
                <a:lnTo>
                  <a:pt x="63879" y="50362"/>
                </a:lnTo>
                <a:lnTo>
                  <a:pt x="63861" y="50287"/>
                </a:lnTo>
                <a:lnTo>
                  <a:pt x="63842" y="50232"/>
                </a:lnTo>
                <a:lnTo>
                  <a:pt x="63805" y="50176"/>
                </a:lnTo>
                <a:lnTo>
                  <a:pt x="63768" y="50120"/>
                </a:lnTo>
                <a:lnTo>
                  <a:pt x="63712" y="50083"/>
                </a:lnTo>
                <a:lnTo>
                  <a:pt x="63656" y="50064"/>
                </a:lnTo>
                <a:lnTo>
                  <a:pt x="63600" y="50045"/>
                </a:lnTo>
                <a:close/>
                <a:moveTo>
                  <a:pt x="79053" y="50101"/>
                </a:moveTo>
                <a:lnTo>
                  <a:pt x="78941" y="50120"/>
                </a:lnTo>
                <a:lnTo>
                  <a:pt x="78886" y="50157"/>
                </a:lnTo>
                <a:lnTo>
                  <a:pt x="78848" y="50194"/>
                </a:lnTo>
                <a:lnTo>
                  <a:pt x="78811" y="50232"/>
                </a:lnTo>
                <a:lnTo>
                  <a:pt x="78774" y="50287"/>
                </a:lnTo>
                <a:lnTo>
                  <a:pt x="78755" y="50399"/>
                </a:lnTo>
                <a:lnTo>
                  <a:pt x="78774" y="50492"/>
                </a:lnTo>
                <a:lnTo>
                  <a:pt x="78830" y="50585"/>
                </a:lnTo>
                <a:lnTo>
                  <a:pt x="78923" y="50641"/>
                </a:lnTo>
                <a:lnTo>
                  <a:pt x="78979" y="50660"/>
                </a:lnTo>
                <a:lnTo>
                  <a:pt x="79035" y="50678"/>
                </a:lnTo>
                <a:lnTo>
                  <a:pt x="79146" y="50678"/>
                </a:lnTo>
                <a:lnTo>
                  <a:pt x="79202" y="50641"/>
                </a:lnTo>
                <a:lnTo>
                  <a:pt x="79258" y="50623"/>
                </a:lnTo>
                <a:lnTo>
                  <a:pt x="79295" y="50567"/>
                </a:lnTo>
                <a:lnTo>
                  <a:pt x="79332" y="50511"/>
                </a:lnTo>
                <a:lnTo>
                  <a:pt x="79351" y="50455"/>
                </a:lnTo>
                <a:lnTo>
                  <a:pt x="79351" y="50399"/>
                </a:lnTo>
                <a:lnTo>
                  <a:pt x="79351" y="50343"/>
                </a:lnTo>
                <a:lnTo>
                  <a:pt x="79332" y="50287"/>
                </a:lnTo>
                <a:lnTo>
                  <a:pt x="79314" y="50232"/>
                </a:lnTo>
                <a:lnTo>
                  <a:pt x="79277" y="50194"/>
                </a:lnTo>
                <a:lnTo>
                  <a:pt x="79239" y="50157"/>
                </a:lnTo>
                <a:lnTo>
                  <a:pt x="79183" y="50120"/>
                </a:lnTo>
                <a:lnTo>
                  <a:pt x="79128" y="50101"/>
                </a:lnTo>
                <a:close/>
                <a:moveTo>
                  <a:pt x="690" y="50083"/>
                </a:moveTo>
                <a:lnTo>
                  <a:pt x="634" y="50101"/>
                </a:lnTo>
                <a:lnTo>
                  <a:pt x="578" y="50120"/>
                </a:lnTo>
                <a:lnTo>
                  <a:pt x="485" y="50176"/>
                </a:lnTo>
                <a:lnTo>
                  <a:pt x="410" y="50269"/>
                </a:lnTo>
                <a:lnTo>
                  <a:pt x="392" y="50381"/>
                </a:lnTo>
                <a:lnTo>
                  <a:pt x="392" y="50436"/>
                </a:lnTo>
                <a:lnTo>
                  <a:pt x="410" y="50492"/>
                </a:lnTo>
                <a:lnTo>
                  <a:pt x="429" y="50548"/>
                </a:lnTo>
                <a:lnTo>
                  <a:pt x="466" y="50604"/>
                </a:lnTo>
                <a:lnTo>
                  <a:pt x="522" y="50641"/>
                </a:lnTo>
                <a:lnTo>
                  <a:pt x="559" y="50660"/>
                </a:lnTo>
                <a:lnTo>
                  <a:pt x="615" y="50678"/>
                </a:lnTo>
                <a:lnTo>
                  <a:pt x="690" y="50697"/>
                </a:lnTo>
                <a:lnTo>
                  <a:pt x="746" y="50678"/>
                </a:lnTo>
                <a:lnTo>
                  <a:pt x="801" y="50660"/>
                </a:lnTo>
                <a:lnTo>
                  <a:pt x="894" y="50604"/>
                </a:lnTo>
                <a:lnTo>
                  <a:pt x="950" y="50511"/>
                </a:lnTo>
                <a:lnTo>
                  <a:pt x="988" y="50418"/>
                </a:lnTo>
                <a:lnTo>
                  <a:pt x="988" y="50343"/>
                </a:lnTo>
                <a:lnTo>
                  <a:pt x="969" y="50287"/>
                </a:lnTo>
                <a:lnTo>
                  <a:pt x="932" y="50232"/>
                </a:lnTo>
                <a:lnTo>
                  <a:pt x="894" y="50194"/>
                </a:lnTo>
                <a:lnTo>
                  <a:pt x="857" y="50157"/>
                </a:lnTo>
                <a:lnTo>
                  <a:pt x="801" y="50120"/>
                </a:lnTo>
                <a:lnTo>
                  <a:pt x="746" y="50101"/>
                </a:lnTo>
                <a:lnTo>
                  <a:pt x="690" y="50083"/>
                </a:lnTo>
                <a:close/>
                <a:moveTo>
                  <a:pt x="33662" y="50083"/>
                </a:moveTo>
                <a:lnTo>
                  <a:pt x="33606" y="50101"/>
                </a:lnTo>
                <a:lnTo>
                  <a:pt x="33551" y="50120"/>
                </a:lnTo>
                <a:lnTo>
                  <a:pt x="33495" y="50157"/>
                </a:lnTo>
                <a:lnTo>
                  <a:pt x="33457" y="50213"/>
                </a:lnTo>
                <a:lnTo>
                  <a:pt x="33439" y="50269"/>
                </a:lnTo>
                <a:lnTo>
                  <a:pt x="33420" y="50381"/>
                </a:lnTo>
                <a:lnTo>
                  <a:pt x="33439" y="50492"/>
                </a:lnTo>
                <a:lnTo>
                  <a:pt x="33457" y="50548"/>
                </a:lnTo>
                <a:lnTo>
                  <a:pt x="33495" y="50604"/>
                </a:lnTo>
                <a:lnTo>
                  <a:pt x="33551" y="50641"/>
                </a:lnTo>
                <a:lnTo>
                  <a:pt x="33606" y="50678"/>
                </a:lnTo>
                <a:lnTo>
                  <a:pt x="33662" y="50697"/>
                </a:lnTo>
                <a:lnTo>
                  <a:pt x="33793" y="50697"/>
                </a:lnTo>
                <a:lnTo>
                  <a:pt x="33848" y="50678"/>
                </a:lnTo>
                <a:lnTo>
                  <a:pt x="33904" y="50641"/>
                </a:lnTo>
                <a:lnTo>
                  <a:pt x="33942" y="50604"/>
                </a:lnTo>
                <a:lnTo>
                  <a:pt x="33979" y="50567"/>
                </a:lnTo>
                <a:lnTo>
                  <a:pt x="34016" y="50511"/>
                </a:lnTo>
                <a:lnTo>
                  <a:pt x="34035" y="50455"/>
                </a:lnTo>
                <a:lnTo>
                  <a:pt x="34035" y="50399"/>
                </a:lnTo>
                <a:lnTo>
                  <a:pt x="34035" y="50325"/>
                </a:lnTo>
                <a:lnTo>
                  <a:pt x="34016" y="50269"/>
                </a:lnTo>
                <a:lnTo>
                  <a:pt x="33979" y="50213"/>
                </a:lnTo>
                <a:lnTo>
                  <a:pt x="33942" y="50176"/>
                </a:lnTo>
                <a:lnTo>
                  <a:pt x="33904" y="50138"/>
                </a:lnTo>
                <a:lnTo>
                  <a:pt x="33848" y="50101"/>
                </a:lnTo>
                <a:lnTo>
                  <a:pt x="33793" y="50083"/>
                </a:lnTo>
                <a:close/>
                <a:moveTo>
                  <a:pt x="57903" y="50101"/>
                </a:moveTo>
                <a:lnTo>
                  <a:pt x="57791" y="50138"/>
                </a:lnTo>
                <a:lnTo>
                  <a:pt x="57717" y="50213"/>
                </a:lnTo>
                <a:lnTo>
                  <a:pt x="57680" y="50269"/>
                </a:lnTo>
                <a:lnTo>
                  <a:pt x="57661" y="50325"/>
                </a:lnTo>
                <a:lnTo>
                  <a:pt x="57661" y="50399"/>
                </a:lnTo>
                <a:lnTo>
                  <a:pt x="57661" y="50455"/>
                </a:lnTo>
                <a:lnTo>
                  <a:pt x="57680" y="50511"/>
                </a:lnTo>
                <a:lnTo>
                  <a:pt x="57717" y="50567"/>
                </a:lnTo>
                <a:lnTo>
                  <a:pt x="57754" y="50623"/>
                </a:lnTo>
                <a:lnTo>
                  <a:pt x="57810" y="50660"/>
                </a:lnTo>
                <a:lnTo>
                  <a:pt x="57866" y="50678"/>
                </a:lnTo>
                <a:lnTo>
                  <a:pt x="57922" y="50697"/>
                </a:lnTo>
                <a:lnTo>
                  <a:pt x="57996" y="50697"/>
                </a:lnTo>
                <a:lnTo>
                  <a:pt x="58052" y="50678"/>
                </a:lnTo>
                <a:lnTo>
                  <a:pt x="58108" y="50641"/>
                </a:lnTo>
                <a:lnTo>
                  <a:pt x="58164" y="50623"/>
                </a:lnTo>
                <a:lnTo>
                  <a:pt x="58201" y="50567"/>
                </a:lnTo>
                <a:lnTo>
                  <a:pt x="58238" y="50511"/>
                </a:lnTo>
                <a:lnTo>
                  <a:pt x="58257" y="50399"/>
                </a:lnTo>
                <a:lnTo>
                  <a:pt x="58238" y="50306"/>
                </a:lnTo>
                <a:lnTo>
                  <a:pt x="58182" y="50194"/>
                </a:lnTo>
                <a:lnTo>
                  <a:pt x="58108" y="50138"/>
                </a:lnTo>
                <a:lnTo>
                  <a:pt x="57996" y="50101"/>
                </a:lnTo>
                <a:close/>
                <a:moveTo>
                  <a:pt x="21654" y="50008"/>
                </a:moveTo>
                <a:lnTo>
                  <a:pt x="21579" y="50027"/>
                </a:lnTo>
                <a:lnTo>
                  <a:pt x="21523" y="50064"/>
                </a:lnTo>
                <a:lnTo>
                  <a:pt x="21467" y="50120"/>
                </a:lnTo>
                <a:lnTo>
                  <a:pt x="21430" y="50213"/>
                </a:lnTo>
                <a:lnTo>
                  <a:pt x="21430" y="50287"/>
                </a:lnTo>
                <a:lnTo>
                  <a:pt x="21430" y="50362"/>
                </a:lnTo>
                <a:lnTo>
                  <a:pt x="21449" y="50436"/>
                </a:lnTo>
                <a:lnTo>
                  <a:pt x="21486" y="50511"/>
                </a:lnTo>
                <a:lnTo>
                  <a:pt x="21523" y="50567"/>
                </a:lnTo>
                <a:lnTo>
                  <a:pt x="21561" y="50623"/>
                </a:lnTo>
                <a:lnTo>
                  <a:pt x="21616" y="50660"/>
                </a:lnTo>
                <a:lnTo>
                  <a:pt x="21691" y="50697"/>
                </a:lnTo>
                <a:lnTo>
                  <a:pt x="21747" y="50716"/>
                </a:lnTo>
                <a:lnTo>
                  <a:pt x="21821" y="50716"/>
                </a:lnTo>
                <a:lnTo>
                  <a:pt x="21933" y="50697"/>
                </a:lnTo>
                <a:lnTo>
                  <a:pt x="21989" y="50660"/>
                </a:lnTo>
                <a:lnTo>
                  <a:pt x="22045" y="50623"/>
                </a:lnTo>
                <a:lnTo>
                  <a:pt x="22082" y="50567"/>
                </a:lnTo>
                <a:lnTo>
                  <a:pt x="22119" y="50511"/>
                </a:lnTo>
                <a:lnTo>
                  <a:pt x="22138" y="50455"/>
                </a:lnTo>
                <a:lnTo>
                  <a:pt x="22156" y="50381"/>
                </a:lnTo>
                <a:lnTo>
                  <a:pt x="22138" y="50269"/>
                </a:lnTo>
                <a:lnTo>
                  <a:pt x="22119" y="50194"/>
                </a:lnTo>
                <a:lnTo>
                  <a:pt x="22082" y="50157"/>
                </a:lnTo>
                <a:lnTo>
                  <a:pt x="22026" y="50101"/>
                </a:lnTo>
                <a:lnTo>
                  <a:pt x="21989" y="50064"/>
                </a:lnTo>
                <a:lnTo>
                  <a:pt x="21914" y="50027"/>
                </a:lnTo>
                <a:lnTo>
                  <a:pt x="21821" y="50008"/>
                </a:lnTo>
                <a:close/>
                <a:moveTo>
                  <a:pt x="35505" y="50064"/>
                </a:moveTo>
                <a:lnTo>
                  <a:pt x="35375" y="50101"/>
                </a:lnTo>
                <a:lnTo>
                  <a:pt x="35319" y="50120"/>
                </a:lnTo>
                <a:lnTo>
                  <a:pt x="35282" y="50176"/>
                </a:lnTo>
                <a:lnTo>
                  <a:pt x="35245" y="50213"/>
                </a:lnTo>
                <a:lnTo>
                  <a:pt x="35208" y="50269"/>
                </a:lnTo>
                <a:lnTo>
                  <a:pt x="35189" y="50381"/>
                </a:lnTo>
                <a:lnTo>
                  <a:pt x="35189" y="50474"/>
                </a:lnTo>
                <a:lnTo>
                  <a:pt x="35245" y="50567"/>
                </a:lnTo>
                <a:lnTo>
                  <a:pt x="35319" y="50641"/>
                </a:lnTo>
                <a:lnTo>
                  <a:pt x="35375" y="50678"/>
                </a:lnTo>
                <a:lnTo>
                  <a:pt x="35450" y="50697"/>
                </a:lnTo>
                <a:lnTo>
                  <a:pt x="35524" y="50716"/>
                </a:lnTo>
                <a:lnTo>
                  <a:pt x="35599" y="50716"/>
                </a:lnTo>
                <a:lnTo>
                  <a:pt x="35654" y="50697"/>
                </a:lnTo>
                <a:lnTo>
                  <a:pt x="35729" y="50660"/>
                </a:lnTo>
                <a:lnTo>
                  <a:pt x="35785" y="50623"/>
                </a:lnTo>
                <a:lnTo>
                  <a:pt x="35822" y="50548"/>
                </a:lnTo>
                <a:lnTo>
                  <a:pt x="35859" y="50492"/>
                </a:lnTo>
                <a:lnTo>
                  <a:pt x="35878" y="50418"/>
                </a:lnTo>
                <a:lnTo>
                  <a:pt x="35859" y="50343"/>
                </a:lnTo>
                <a:lnTo>
                  <a:pt x="35841" y="50269"/>
                </a:lnTo>
                <a:lnTo>
                  <a:pt x="35803" y="50213"/>
                </a:lnTo>
                <a:lnTo>
                  <a:pt x="35766" y="50157"/>
                </a:lnTo>
                <a:lnTo>
                  <a:pt x="35710" y="50101"/>
                </a:lnTo>
                <a:lnTo>
                  <a:pt x="35636" y="50083"/>
                </a:lnTo>
                <a:lnTo>
                  <a:pt x="35505" y="50064"/>
                </a:lnTo>
                <a:close/>
                <a:moveTo>
                  <a:pt x="50828" y="49990"/>
                </a:moveTo>
                <a:lnTo>
                  <a:pt x="50754" y="50008"/>
                </a:lnTo>
                <a:lnTo>
                  <a:pt x="50679" y="50008"/>
                </a:lnTo>
                <a:lnTo>
                  <a:pt x="50586" y="50045"/>
                </a:lnTo>
                <a:lnTo>
                  <a:pt x="50530" y="50083"/>
                </a:lnTo>
                <a:lnTo>
                  <a:pt x="50474" y="50138"/>
                </a:lnTo>
                <a:lnTo>
                  <a:pt x="50437" y="50213"/>
                </a:lnTo>
                <a:lnTo>
                  <a:pt x="50419" y="50287"/>
                </a:lnTo>
                <a:lnTo>
                  <a:pt x="50419" y="50362"/>
                </a:lnTo>
                <a:lnTo>
                  <a:pt x="50437" y="50436"/>
                </a:lnTo>
                <a:lnTo>
                  <a:pt x="50474" y="50492"/>
                </a:lnTo>
                <a:lnTo>
                  <a:pt x="50512" y="50548"/>
                </a:lnTo>
                <a:lnTo>
                  <a:pt x="50567" y="50604"/>
                </a:lnTo>
                <a:lnTo>
                  <a:pt x="50623" y="50660"/>
                </a:lnTo>
                <a:lnTo>
                  <a:pt x="50679" y="50697"/>
                </a:lnTo>
                <a:lnTo>
                  <a:pt x="50754" y="50716"/>
                </a:lnTo>
                <a:lnTo>
                  <a:pt x="50884" y="50716"/>
                </a:lnTo>
                <a:lnTo>
                  <a:pt x="50940" y="50697"/>
                </a:lnTo>
                <a:lnTo>
                  <a:pt x="50996" y="50660"/>
                </a:lnTo>
                <a:lnTo>
                  <a:pt x="51052" y="50623"/>
                </a:lnTo>
                <a:lnTo>
                  <a:pt x="51107" y="50585"/>
                </a:lnTo>
                <a:lnTo>
                  <a:pt x="51126" y="50529"/>
                </a:lnTo>
                <a:lnTo>
                  <a:pt x="51163" y="50455"/>
                </a:lnTo>
                <a:lnTo>
                  <a:pt x="51163" y="50381"/>
                </a:lnTo>
                <a:lnTo>
                  <a:pt x="51163" y="50306"/>
                </a:lnTo>
                <a:lnTo>
                  <a:pt x="51163" y="50250"/>
                </a:lnTo>
                <a:lnTo>
                  <a:pt x="51126" y="50176"/>
                </a:lnTo>
                <a:lnTo>
                  <a:pt x="51089" y="50120"/>
                </a:lnTo>
                <a:lnTo>
                  <a:pt x="51033" y="50083"/>
                </a:lnTo>
                <a:lnTo>
                  <a:pt x="50977" y="50045"/>
                </a:lnTo>
                <a:lnTo>
                  <a:pt x="50903" y="50008"/>
                </a:lnTo>
                <a:lnTo>
                  <a:pt x="50828" y="49990"/>
                </a:lnTo>
                <a:close/>
                <a:moveTo>
                  <a:pt x="55799" y="50027"/>
                </a:moveTo>
                <a:lnTo>
                  <a:pt x="55706" y="50064"/>
                </a:lnTo>
                <a:lnTo>
                  <a:pt x="55613" y="50120"/>
                </a:lnTo>
                <a:lnTo>
                  <a:pt x="55557" y="50213"/>
                </a:lnTo>
                <a:lnTo>
                  <a:pt x="55539" y="50325"/>
                </a:lnTo>
                <a:lnTo>
                  <a:pt x="55557" y="50362"/>
                </a:lnTo>
                <a:lnTo>
                  <a:pt x="55576" y="50418"/>
                </a:lnTo>
                <a:lnTo>
                  <a:pt x="55613" y="50529"/>
                </a:lnTo>
                <a:lnTo>
                  <a:pt x="55632" y="50567"/>
                </a:lnTo>
                <a:lnTo>
                  <a:pt x="55669" y="50623"/>
                </a:lnTo>
                <a:lnTo>
                  <a:pt x="55762" y="50697"/>
                </a:lnTo>
                <a:lnTo>
                  <a:pt x="55818" y="50716"/>
                </a:lnTo>
                <a:lnTo>
                  <a:pt x="55874" y="50716"/>
                </a:lnTo>
                <a:lnTo>
                  <a:pt x="55967" y="50697"/>
                </a:lnTo>
                <a:lnTo>
                  <a:pt x="56078" y="50641"/>
                </a:lnTo>
                <a:lnTo>
                  <a:pt x="56153" y="50548"/>
                </a:lnTo>
                <a:lnTo>
                  <a:pt x="56172" y="50511"/>
                </a:lnTo>
                <a:lnTo>
                  <a:pt x="56190" y="50455"/>
                </a:lnTo>
                <a:lnTo>
                  <a:pt x="56209" y="50381"/>
                </a:lnTo>
                <a:lnTo>
                  <a:pt x="56209" y="50343"/>
                </a:lnTo>
                <a:lnTo>
                  <a:pt x="56190" y="50269"/>
                </a:lnTo>
                <a:lnTo>
                  <a:pt x="56153" y="50213"/>
                </a:lnTo>
                <a:lnTo>
                  <a:pt x="56116" y="50138"/>
                </a:lnTo>
                <a:lnTo>
                  <a:pt x="56023" y="50083"/>
                </a:lnTo>
                <a:lnTo>
                  <a:pt x="55911" y="50045"/>
                </a:lnTo>
                <a:lnTo>
                  <a:pt x="55799" y="50027"/>
                </a:lnTo>
                <a:close/>
                <a:moveTo>
                  <a:pt x="9180" y="50045"/>
                </a:moveTo>
                <a:lnTo>
                  <a:pt x="9124" y="50064"/>
                </a:lnTo>
                <a:lnTo>
                  <a:pt x="9068" y="50101"/>
                </a:lnTo>
                <a:lnTo>
                  <a:pt x="9012" y="50138"/>
                </a:lnTo>
                <a:lnTo>
                  <a:pt x="8937" y="50232"/>
                </a:lnTo>
                <a:lnTo>
                  <a:pt x="8919" y="50287"/>
                </a:lnTo>
                <a:lnTo>
                  <a:pt x="8900" y="50343"/>
                </a:lnTo>
                <a:lnTo>
                  <a:pt x="8900" y="50418"/>
                </a:lnTo>
                <a:lnTo>
                  <a:pt x="8919" y="50492"/>
                </a:lnTo>
                <a:lnTo>
                  <a:pt x="8937" y="50567"/>
                </a:lnTo>
                <a:lnTo>
                  <a:pt x="8993" y="50623"/>
                </a:lnTo>
                <a:lnTo>
                  <a:pt x="9049" y="50678"/>
                </a:lnTo>
                <a:lnTo>
                  <a:pt x="9105" y="50716"/>
                </a:lnTo>
                <a:lnTo>
                  <a:pt x="9180" y="50734"/>
                </a:lnTo>
                <a:lnTo>
                  <a:pt x="9310" y="50734"/>
                </a:lnTo>
                <a:lnTo>
                  <a:pt x="9366" y="50716"/>
                </a:lnTo>
                <a:lnTo>
                  <a:pt x="9422" y="50697"/>
                </a:lnTo>
                <a:lnTo>
                  <a:pt x="9477" y="50660"/>
                </a:lnTo>
                <a:lnTo>
                  <a:pt x="9552" y="50548"/>
                </a:lnTo>
                <a:lnTo>
                  <a:pt x="9589" y="50436"/>
                </a:lnTo>
                <a:lnTo>
                  <a:pt x="9589" y="50362"/>
                </a:lnTo>
                <a:lnTo>
                  <a:pt x="9589" y="50287"/>
                </a:lnTo>
                <a:lnTo>
                  <a:pt x="9552" y="50213"/>
                </a:lnTo>
                <a:lnTo>
                  <a:pt x="9515" y="50157"/>
                </a:lnTo>
                <a:lnTo>
                  <a:pt x="9459" y="50101"/>
                </a:lnTo>
                <a:lnTo>
                  <a:pt x="9384" y="50064"/>
                </a:lnTo>
                <a:lnTo>
                  <a:pt x="9328" y="50045"/>
                </a:lnTo>
                <a:close/>
                <a:moveTo>
                  <a:pt x="12885" y="50045"/>
                </a:moveTo>
                <a:lnTo>
                  <a:pt x="12810" y="50064"/>
                </a:lnTo>
                <a:lnTo>
                  <a:pt x="12754" y="50083"/>
                </a:lnTo>
                <a:lnTo>
                  <a:pt x="12698" y="50120"/>
                </a:lnTo>
                <a:lnTo>
                  <a:pt x="12642" y="50157"/>
                </a:lnTo>
                <a:lnTo>
                  <a:pt x="12605" y="50194"/>
                </a:lnTo>
                <a:lnTo>
                  <a:pt x="12568" y="50269"/>
                </a:lnTo>
                <a:lnTo>
                  <a:pt x="12549" y="50325"/>
                </a:lnTo>
                <a:lnTo>
                  <a:pt x="12549" y="50399"/>
                </a:lnTo>
                <a:lnTo>
                  <a:pt x="12549" y="50455"/>
                </a:lnTo>
                <a:lnTo>
                  <a:pt x="12568" y="50529"/>
                </a:lnTo>
                <a:lnTo>
                  <a:pt x="12605" y="50585"/>
                </a:lnTo>
                <a:lnTo>
                  <a:pt x="12642" y="50623"/>
                </a:lnTo>
                <a:lnTo>
                  <a:pt x="12698" y="50678"/>
                </a:lnTo>
                <a:lnTo>
                  <a:pt x="12754" y="50697"/>
                </a:lnTo>
                <a:lnTo>
                  <a:pt x="12810" y="50716"/>
                </a:lnTo>
                <a:lnTo>
                  <a:pt x="12885" y="50734"/>
                </a:lnTo>
                <a:lnTo>
                  <a:pt x="12959" y="50716"/>
                </a:lnTo>
                <a:lnTo>
                  <a:pt x="13015" y="50697"/>
                </a:lnTo>
                <a:lnTo>
                  <a:pt x="13071" y="50678"/>
                </a:lnTo>
                <a:lnTo>
                  <a:pt x="13127" y="50623"/>
                </a:lnTo>
                <a:lnTo>
                  <a:pt x="13164" y="50585"/>
                </a:lnTo>
                <a:lnTo>
                  <a:pt x="13201" y="50529"/>
                </a:lnTo>
                <a:lnTo>
                  <a:pt x="13220" y="50455"/>
                </a:lnTo>
                <a:lnTo>
                  <a:pt x="13220" y="50399"/>
                </a:lnTo>
                <a:lnTo>
                  <a:pt x="13220" y="50325"/>
                </a:lnTo>
                <a:lnTo>
                  <a:pt x="13201" y="50269"/>
                </a:lnTo>
                <a:lnTo>
                  <a:pt x="13164" y="50194"/>
                </a:lnTo>
                <a:lnTo>
                  <a:pt x="13127" y="50157"/>
                </a:lnTo>
                <a:lnTo>
                  <a:pt x="13071" y="50120"/>
                </a:lnTo>
                <a:lnTo>
                  <a:pt x="13015" y="50083"/>
                </a:lnTo>
                <a:lnTo>
                  <a:pt x="12940" y="50064"/>
                </a:lnTo>
                <a:lnTo>
                  <a:pt x="12885" y="50045"/>
                </a:lnTo>
                <a:close/>
                <a:moveTo>
                  <a:pt x="23311" y="50101"/>
                </a:moveTo>
                <a:lnTo>
                  <a:pt x="23255" y="50120"/>
                </a:lnTo>
                <a:lnTo>
                  <a:pt x="23199" y="50120"/>
                </a:lnTo>
                <a:lnTo>
                  <a:pt x="23106" y="50194"/>
                </a:lnTo>
                <a:lnTo>
                  <a:pt x="23031" y="50287"/>
                </a:lnTo>
                <a:lnTo>
                  <a:pt x="22994" y="50381"/>
                </a:lnTo>
                <a:lnTo>
                  <a:pt x="22994" y="50455"/>
                </a:lnTo>
                <a:lnTo>
                  <a:pt x="23013" y="50511"/>
                </a:lnTo>
                <a:lnTo>
                  <a:pt x="23050" y="50585"/>
                </a:lnTo>
                <a:lnTo>
                  <a:pt x="23087" y="50623"/>
                </a:lnTo>
                <a:lnTo>
                  <a:pt x="23124" y="50678"/>
                </a:lnTo>
                <a:lnTo>
                  <a:pt x="23180" y="50697"/>
                </a:lnTo>
                <a:lnTo>
                  <a:pt x="23236" y="50734"/>
                </a:lnTo>
                <a:lnTo>
                  <a:pt x="23366" y="50734"/>
                </a:lnTo>
                <a:lnTo>
                  <a:pt x="23422" y="50716"/>
                </a:lnTo>
                <a:lnTo>
                  <a:pt x="23515" y="50660"/>
                </a:lnTo>
                <a:lnTo>
                  <a:pt x="23590" y="50567"/>
                </a:lnTo>
                <a:lnTo>
                  <a:pt x="23627" y="50455"/>
                </a:lnTo>
                <a:lnTo>
                  <a:pt x="23627" y="50399"/>
                </a:lnTo>
                <a:lnTo>
                  <a:pt x="23609" y="50325"/>
                </a:lnTo>
                <a:lnTo>
                  <a:pt x="23590" y="50269"/>
                </a:lnTo>
                <a:lnTo>
                  <a:pt x="23553" y="50213"/>
                </a:lnTo>
                <a:lnTo>
                  <a:pt x="23497" y="50176"/>
                </a:lnTo>
                <a:lnTo>
                  <a:pt x="23441" y="50138"/>
                </a:lnTo>
                <a:lnTo>
                  <a:pt x="23385" y="50120"/>
                </a:lnTo>
                <a:lnTo>
                  <a:pt x="23311" y="50101"/>
                </a:lnTo>
                <a:close/>
                <a:moveTo>
                  <a:pt x="54217" y="49971"/>
                </a:moveTo>
                <a:lnTo>
                  <a:pt x="54142" y="49990"/>
                </a:lnTo>
                <a:lnTo>
                  <a:pt x="54068" y="50027"/>
                </a:lnTo>
                <a:lnTo>
                  <a:pt x="54012" y="50083"/>
                </a:lnTo>
                <a:lnTo>
                  <a:pt x="53993" y="50138"/>
                </a:lnTo>
                <a:lnTo>
                  <a:pt x="53975" y="50287"/>
                </a:lnTo>
                <a:lnTo>
                  <a:pt x="53975" y="50436"/>
                </a:lnTo>
                <a:lnTo>
                  <a:pt x="53993" y="50511"/>
                </a:lnTo>
                <a:lnTo>
                  <a:pt x="54030" y="50567"/>
                </a:lnTo>
                <a:lnTo>
                  <a:pt x="54068" y="50623"/>
                </a:lnTo>
                <a:lnTo>
                  <a:pt x="54124" y="50678"/>
                </a:lnTo>
                <a:lnTo>
                  <a:pt x="54179" y="50716"/>
                </a:lnTo>
                <a:lnTo>
                  <a:pt x="54254" y="50734"/>
                </a:lnTo>
                <a:lnTo>
                  <a:pt x="54403" y="50734"/>
                </a:lnTo>
                <a:lnTo>
                  <a:pt x="54459" y="50716"/>
                </a:lnTo>
                <a:lnTo>
                  <a:pt x="54533" y="50678"/>
                </a:lnTo>
                <a:lnTo>
                  <a:pt x="54570" y="50623"/>
                </a:lnTo>
                <a:lnTo>
                  <a:pt x="54626" y="50567"/>
                </a:lnTo>
                <a:lnTo>
                  <a:pt x="54645" y="50511"/>
                </a:lnTo>
                <a:lnTo>
                  <a:pt x="54663" y="50436"/>
                </a:lnTo>
                <a:lnTo>
                  <a:pt x="54663" y="50362"/>
                </a:lnTo>
                <a:lnTo>
                  <a:pt x="54663" y="50306"/>
                </a:lnTo>
                <a:lnTo>
                  <a:pt x="54626" y="50232"/>
                </a:lnTo>
                <a:lnTo>
                  <a:pt x="54589" y="50176"/>
                </a:lnTo>
                <a:lnTo>
                  <a:pt x="54496" y="50064"/>
                </a:lnTo>
                <a:lnTo>
                  <a:pt x="54366" y="49990"/>
                </a:lnTo>
                <a:lnTo>
                  <a:pt x="54291" y="49971"/>
                </a:lnTo>
                <a:close/>
                <a:moveTo>
                  <a:pt x="2328" y="50045"/>
                </a:moveTo>
                <a:lnTo>
                  <a:pt x="2272" y="50064"/>
                </a:lnTo>
                <a:lnTo>
                  <a:pt x="2198" y="50101"/>
                </a:lnTo>
                <a:lnTo>
                  <a:pt x="2161" y="50157"/>
                </a:lnTo>
                <a:lnTo>
                  <a:pt x="2123" y="50194"/>
                </a:lnTo>
                <a:lnTo>
                  <a:pt x="2086" y="50269"/>
                </a:lnTo>
                <a:lnTo>
                  <a:pt x="2067" y="50399"/>
                </a:lnTo>
                <a:lnTo>
                  <a:pt x="2086" y="50529"/>
                </a:lnTo>
                <a:lnTo>
                  <a:pt x="2123" y="50585"/>
                </a:lnTo>
                <a:lnTo>
                  <a:pt x="2161" y="50641"/>
                </a:lnTo>
                <a:lnTo>
                  <a:pt x="2198" y="50678"/>
                </a:lnTo>
                <a:lnTo>
                  <a:pt x="2272" y="50716"/>
                </a:lnTo>
                <a:lnTo>
                  <a:pt x="2328" y="50734"/>
                </a:lnTo>
                <a:lnTo>
                  <a:pt x="2421" y="50753"/>
                </a:lnTo>
                <a:lnTo>
                  <a:pt x="2496" y="50734"/>
                </a:lnTo>
                <a:lnTo>
                  <a:pt x="2570" y="50716"/>
                </a:lnTo>
                <a:lnTo>
                  <a:pt x="2626" y="50678"/>
                </a:lnTo>
                <a:lnTo>
                  <a:pt x="2663" y="50641"/>
                </a:lnTo>
                <a:lnTo>
                  <a:pt x="2700" y="50585"/>
                </a:lnTo>
                <a:lnTo>
                  <a:pt x="2738" y="50529"/>
                </a:lnTo>
                <a:lnTo>
                  <a:pt x="2756" y="50399"/>
                </a:lnTo>
                <a:lnTo>
                  <a:pt x="2738" y="50269"/>
                </a:lnTo>
                <a:lnTo>
                  <a:pt x="2700" y="50194"/>
                </a:lnTo>
                <a:lnTo>
                  <a:pt x="2663" y="50157"/>
                </a:lnTo>
                <a:lnTo>
                  <a:pt x="2626" y="50101"/>
                </a:lnTo>
                <a:lnTo>
                  <a:pt x="2570" y="50064"/>
                </a:lnTo>
                <a:lnTo>
                  <a:pt x="2496" y="50045"/>
                </a:lnTo>
                <a:close/>
                <a:moveTo>
                  <a:pt x="28915" y="50027"/>
                </a:moveTo>
                <a:lnTo>
                  <a:pt x="28822" y="50045"/>
                </a:lnTo>
                <a:lnTo>
                  <a:pt x="28747" y="50064"/>
                </a:lnTo>
                <a:lnTo>
                  <a:pt x="28617" y="50138"/>
                </a:lnTo>
                <a:lnTo>
                  <a:pt x="28561" y="50176"/>
                </a:lnTo>
                <a:lnTo>
                  <a:pt x="28505" y="50232"/>
                </a:lnTo>
                <a:lnTo>
                  <a:pt x="28468" y="50287"/>
                </a:lnTo>
                <a:lnTo>
                  <a:pt x="28449" y="50362"/>
                </a:lnTo>
                <a:lnTo>
                  <a:pt x="28449" y="50418"/>
                </a:lnTo>
                <a:lnTo>
                  <a:pt x="28468" y="50492"/>
                </a:lnTo>
                <a:lnTo>
                  <a:pt x="28486" y="50567"/>
                </a:lnTo>
                <a:lnTo>
                  <a:pt x="28542" y="50623"/>
                </a:lnTo>
                <a:lnTo>
                  <a:pt x="28654" y="50697"/>
                </a:lnTo>
                <a:lnTo>
                  <a:pt x="28729" y="50734"/>
                </a:lnTo>
                <a:lnTo>
                  <a:pt x="28803" y="50771"/>
                </a:lnTo>
                <a:lnTo>
                  <a:pt x="28971" y="50771"/>
                </a:lnTo>
                <a:lnTo>
                  <a:pt x="29026" y="50734"/>
                </a:lnTo>
                <a:lnTo>
                  <a:pt x="29101" y="50697"/>
                </a:lnTo>
                <a:lnTo>
                  <a:pt x="29157" y="50660"/>
                </a:lnTo>
                <a:lnTo>
                  <a:pt x="29213" y="50585"/>
                </a:lnTo>
                <a:lnTo>
                  <a:pt x="29231" y="50529"/>
                </a:lnTo>
                <a:lnTo>
                  <a:pt x="29250" y="50455"/>
                </a:lnTo>
                <a:lnTo>
                  <a:pt x="29250" y="50381"/>
                </a:lnTo>
                <a:lnTo>
                  <a:pt x="29250" y="50306"/>
                </a:lnTo>
                <a:lnTo>
                  <a:pt x="29213" y="50250"/>
                </a:lnTo>
                <a:lnTo>
                  <a:pt x="29175" y="50176"/>
                </a:lnTo>
                <a:lnTo>
                  <a:pt x="29138" y="50120"/>
                </a:lnTo>
                <a:lnTo>
                  <a:pt x="29082" y="50083"/>
                </a:lnTo>
                <a:lnTo>
                  <a:pt x="28989" y="50045"/>
                </a:lnTo>
                <a:lnTo>
                  <a:pt x="28915" y="50027"/>
                </a:lnTo>
                <a:close/>
                <a:moveTo>
                  <a:pt x="68608" y="50138"/>
                </a:moveTo>
                <a:lnTo>
                  <a:pt x="68553" y="50157"/>
                </a:lnTo>
                <a:lnTo>
                  <a:pt x="68459" y="50194"/>
                </a:lnTo>
                <a:lnTo>
                  <a:pt x="68366" y="50269"/>
                </a:lnTo>
                <a:lnTo>
                  <a:pt x="68329" y="50362"/>
                </a:lnTo>
                <a:lnTo>
                  <a:pt x="68292" y="50455"/>
                </a:lnTo>
                <a:lnTo>
                  <a:pt x="68311" y="50511"/>
                </a:lnTo>
                <a:lnTo>
                  <a:pt x="68311" y="50567"/>
                </a:lnTo>
                <a:lnTo>
                  <a:pt x="68348" y="50623"/>
                </a:lnTo>
                <a:lnTo>
                  <a:pt x="68385" y="50678"/>
                </a:lnTo>
                <a:lnTo>
                  <a:pt x="68441" y="50716"/>
                </a:lnTo>
                <a:lnTo>
                  <a:pt x="68497" y="50753"/>
                </a:lnTo>
                <a:lnTo>
                  <a:pt x="68553" y="50771"/>
                </a:lnTo>
                <a:lnTo>
                  <a:pt x="68627" y="50771"/>
                </a:lnTo>
                <a:lnTo>
                  <a:pt x="68701" y="50753"/>
                </a:lnTo>
                <a:lnTo>
                  <a:pt x="68757" y="50734"/>
                </a:lnTo>
                <a:lnTo>
                  <a:pt x="68813" y="50697"/>
                </a:lnTo>
                <a:lnTo>
                  <a:pt x="68869" y="50660"/>
                </a:lnTo>
                <a:lnTo>
                  <a:pt x="68906" y="50585"/>
                </a:lnTo>
                <a:lnTo>
                  <a:pt x="68925" y="50529"/>
                </a:lnTo>
                <a:lnTo>
                  <a:pt x="68925" y="50474"/>
                </a:lnTo>
                <a:lnTo>
                  <a:pt x="68925" y="50399"/>
                </a:lnTo>
                <a:lnTo>
                  <a:pt x="68906" y="50343"/>
                </a:lnTo>
                <a:lnTo>
                  <a:pt x="68869" y="50287"/>
                </a:lnTo>
                <a:lnTo>
                  <a:pt x="68832" y="50232"/>
                </a:lnTo>
                <a:lnTo>
                  <a:pt x="68776" y="50194"/>
                </a:lnTo>
                <a:lnTo>
                  <a:pt x="68720" y="50157"/>
                </a:lnTo>
                <a:lnTo>
                  <a:pt x="68664" y="50138"/>
                </a:lnTo>
                <a:close/>
                <a:moveTo>
                  <a:pt x="72146" y="50138"/>
                </a:moveTo>
                <a:lnTo>
                  <a:pt x="72090" y="50157"/>
                </a:lnTo>
                <a:lnTo>
                  <a:pt x="71978" y="50213"/>
                </a:lnTo>
                <a:lnTo>
                  <a:pt x="71941" y="50269"/>
                </a:lnTo>
                <a:lnTo>
                  <a:pt x="71904" y="50306"/>
                </a:lnTo>
                <a:lnTo>
                  <a:pt x="71867" y="50381"/>
                </a:lnTo>
                <a:lnTo>
                  <a:pt x="71867" y="50455"/>
                </a:lnTo>
                <a:lnTo>
                  <a:pt x="71867" y="50511"/>
                </a:lnTo>
                <a:lnTo>
                  <a:pt x="71885" y="50585"/>
                </a:lnTo>
                <a:lnTo>
                  <a:pt x="71922" y="50641"/>
                </a:lnTo>
                <a:lnTo>
                  <a:pt x="71960" y="50697"/>
                </a:lnTo>
                <a:lnTo>
                  <a:pt x="72015" y="50734"/>
                </a:lnTo>
                <a:lnTo>
                  <a:pt x="72071" y="50771"/>
                </a:lnTo>
                <a:lnTo>
                  <a:pt x="72276" y="50771"/>
                </a:lnTo>
                <a:lnTo>
                  <a:pt x="72332" y="50753"/>
                </a:lnTo>
                <a:lnTo>
                  <a:pt x="72388" y="50716"/>
                </a:lnTo>
                <a:lnTo>
                  <a:pt x="72425" y="50660"/>
                </a:lnTo>
                <a:lnTo>
                  <a:pt x="72462" y="50604"/>
                </a:lnTo>
                <a:lnTo>
                  <a:pt x="72481" y="50548"/>
                </a:lnTo>
                <a:lnTo>
                  <a:pt x="72500" y="50436"/>
                </a:lnTo>
                <a:lnTo>
                  <a:pt x="72481" y="50325"/>
                </a:lnTo>
                <a:lnTo>
                  <a:pt x="72406" y="50250"/>
                </a:lnTo>
                <a:lnTo>
                  <a:pt x="72369" y="50213"/>
                </a:lnTo>
                <a:lnTo>
                  <a:pt x="72313" y="50176"/>
                </a:lnTo>
                <a:lnTo>
                  <a:pt x="72258" y="50157"/>
                </a:lnTo>
                <a:lnTo>
                  <a:pt x="72202" y="50138"/>
                </a:lnTo>
                <a:close/>
                <a:moveTo>
                  <a:pt x="77564" y="50176"/>
                </a:moveTo>
                <a:lnTo>
                  <a:pt x="77508" y="50194"/>
                </a:lnTo>
                <a:lnTo>
                  <a:pt x="77452" y="50213"/>
                </a:lnTo>
                <a:lnTo>
                  <a:pt x="77359" y="50269"/>
                </a:lnTo>
                <a:lnTo>
                  <a:pt x="77303" y="50362"/>
                </a:lnTo>
                <a:lnTo>
                  <a:pt x="77266" y="50474"/>
                </a:lnTo>
                <a:lnTo>
                  <a:pt x="77266" y="50529"/>
                </a:lnTo>
                <a:lnTo>
                  <a:pt x="77284" y="50585"/>
                </a:lnTo>
                <a:lnTo>
                  <a:pt x="77322" y="50641"/>
                </a:lnTo>
                <a:lnTo>
                  <a:pt x="77359" y="50678"/>
                </a:lnTo>
                <a:lnTo>
                  <a:pt x="77396" y="50716"/>
                </a:lnTo>
                <a:lnTo>
                  <a:pt x="77452" y="50753"/>
                </a:lnTo>
                <a:lnTo>
                  <a:pt x="77508" y="50771"/>
                </a:lnTo>
                <a:lnTo>
                  <a:pt x="77620" y="50771"/>
                </a:lnTo>
                <a:lnTo>
                  <a:pt x="77675" y="50753"/>
                </a:lnTo>
                <a:lnTo>
                  <a:pt x="77768" y="50697"/>
                </a:lnTo>
                <a:lnTo>
                  <a:pt x="77824" y="50604"/>
                </a:lnTo>
                <a:lnTo>
                  <a:pt x="77862" y="50492"/>
                </a:lnTo>
                <a:lnTo>
                  <a:pt x="77862" y="50436"/>
                </a:lnTo>
                <a:lnTo>
                  <a:pt x="77843" y="50381"/>
                </a:lnTo>
                <a:lnTo>
                  <a:pt x="77824" y="50325"/>
                </a:lnTo>
                <a:lnTo>
                  <a:pt x="77787" y="50269"/>
                </a:lnTo>
                <a:lnTo>
                  <a:pt x="77731" y="50232"/>
                </a:lnTo>
                <a:lnTo>
                  <a:pt x="77694" y="50213"/>
                </a:lnTo>
                <a:lnTo>
                  <a:pt x="77620" y="50194"/>
                </a:lnTo>
                <a:lnTo>
                  <a:pt x="77564" y="50176"/>
                </a:lnTo>
                <a:close/>
                <a:moveTo>
                  <a:pt x="52671" y="50213"/>
                </a:moveTo>
                <a:lnTo>
                  <a:pt x="52597" y="50232"/>
                </a:lnTo>
                <a:lnTo>
                  <a:pt x="52541" y="50250"/>
                </a:lnTo>
                <a:lnTo>
                  <a:pt x="52504" y="50287"/>
                </a:lnTo>
                <a:lnTo>
                  <a:pt x="52448" y="50325"/>
                </a:lnTo>
                <a:lnTo>
                  <a:pt x="52429" y="50399"/>
                </a:lnTo>
                <a:lnTo>
                  <a:pt x="52411" y="50455"/>
                </a:lnTo>
                <a:lnTo>
                  <a:pt x="52411" y="50511"/>
                </a:lnTo>
                <a:lnTo>
                  <a:pt x="52411" y="50585"/>
                </a:lnTo>
                <a:lnTo>
                  <a:pt x="52467" y="50697"/>
                </a:lnTo>
                <a:lnTo>
                  <a:pt x="52504" y="50734"/>
                </a:lnTo>
                <a:lnTo>
                  <a:pt x="52541" y="50771"/>
                </a:lnTo>
                <a:lnTo>
                  <a:pt x="52597" y="50809"/>
                </a:lnTo>
                <a:lnTo>
                  <a:pt x="52653" y="50827"/>
                </a:lnTo>
                <a:lnTo>
                  <a:pt x="52727" y="50827"/>
                </a:lnTo>
                <a:lnTo>
                  <a:pt x="52783" y="50809"/>
                </a:lnTo>
                <a:lnTo>
                  <a:pt x="52839" y="50790"/>
                </a:lnTo>
                <a:lnTo>
                  <a:pt x="52895" y="50771"/>
                </a:lnTo>
                <a:lnTo>
                  <a:pt x="52932" y="50734"/>
                </a:lnTo>
                <a:lnTo>
                  <a:pt x="52969" y="50678"/>
                </a:lnTo>
                <a:lnTo>
                  <a:pt x="53006" y="50623"/>
                </a:lnTo>
                <a:lnTo>
                  <a:pt x="53025" y="50567"/>
                </a:lnTo>
                <a:lnTo>
                  <a:pt x="53025" y="50455"/>
                </a:lnTo>
                <a:lnTo>
                  <a:pt x="52969" y="50343"/>
                </a:lnTo>
                <a:lnTo>
                  <a:pt x="52895" y="50269"/>
                </a:lnTo>
                <a:lnTo>
                  <a:pt x="52858" y="50232"/>
                </a:lnTo>
                <a:lnTo>
                  <a:pt x="52802" y="50213"/>
                </a:lnTo>
                <a:close/>
                <a:moveTo>
                  <a:pt x="66281" y="50269"/>
                </a:moveTo>
                <a:lnTo>
                  <a:pt x="66225" y="50287"/>
                </a:lnTo>
                <a:lnTo>
                  <a:pt x="66188" y="50325"/>
                </a:lnTo>
                <a:lnTo>
                  <a:pt x="66132" y="50418"/>
                </a:lnTo>
                <a:lnTo>
                  <a:pt x="66095" y="50511"/>
                </a:lnTo>
                <a:lnTo>
                  <a:pt x="66076" y="50567"/>
                </a:lnTo>
                <a:lnTo>
                  <a:pt x="66095" y="50623"/>
                </a:lnTo>
                <a:lnTo>
                  <a:pt x="66095" y="50678"/>
                </a:lnTo>
                <a:lnTo>
                  <a:pt x="66132" y="50734"/>
                </a:lnTo>
                <a:lnTo>
                  <a:pt x="66207" y="50790"/>
                </a:lnTo>
                <a:lnTo>
                  <a:pt x="66300" y="50827"/>
                </a:lnTo>
                <a:lnTo>
                  <a:pt x="66411" y="50827"/>
                </a:lnTo>
                <a:lnTo>
                  <a:pt x="66449" y="50809"/>
                </a:lnTo>
                <a:lnTo>
                  <a:pt x="66505" y="50790"/>
                </a:lnTo>
                <a:lnTo>
                  <a:pt x="66542" y="50734"/>
                </a:lnTo>
                <a:lnTo>
                  <a:pt x="66579" y="50697"/>
                </a:lnTo>
                <a:lnTo>
                  <a:pt x="66598" y="50641"/>
                </a:lnTo>
                <a:lnTo>
                  <a:pt x="66616" y="50585"/>
                </a:lnTo>
                <a:lnTo>
                  <a:pt x="66598" y="50474"/>
                </a:lnTo>
                <a:lnTo>
                  <a:pt x="66542" y="50381"/>
                </a:lnTo>
                <a:lnTo>
                  <a:pt x="66467" y="50306"/>
                </a:lnTo>
                <a:lnTo>
                  <a:pt x="66411" y="50269"/>
                </a:lnTo>
                <a:close/>
                <a:moveTo>
                  <a:pt x="88250" y="50176"/>
                </a:moveTo>
                <a:lnTo>
                  <a:pt x="88195" y="50194"/>
                </a:lnTo>
                <a:lnTo>
                  <a:pt x="88139" y="50232"/>
                </a:lnTo>
                <a:lnTo>
                  <a:pt x="88101" y="50269"/>
                </a:lnTo>
                <a:lnTo>
                  <a:pt x="88064" y="50325"/>
                </a:lnTo>
                <a:lnTo>
                  <a:pt x="88046" y="50362"/>
                </a:lnTo>
                <a:lnTo>
                  <a:pt x="88027" y="50492"/>
                </a:lnTo>
                <a:lnTo>
                  <a:pt x="88046" y="50604"/>
                </a:lnTo>
                <a:lnTo>
                  <a:pt x="88101" y="50716"/>
                </a:lnTo>
                <a:lnTo>
                  <a:pt x="88139" y="50753"/>
                </a:lnTo>
                <a:lnTo>
                  <a:pt x="88176" y="50790"/>
                </a:lnTo>
                <a:lnTo>
                  <a:pt x="88250" y="50827"/>
                </a:lnTo>
                <a:lnTo>
                  <a:pt x="88381" y="50827"/>
                </a:lnTo>
                <a:lnTo>
                  <a:pt x="88437" y="50809"/>
                </a:lnTo>
                <a:lnTo>
                  <a:pt x="88492" y="50790"/>
                </a:lnTo>
                <a:lnTo>
                  <a:pt x="88530" y="50734"/>
                </a:lnTo>
                <a:lnTo>
                  <a:pt x="88586" y="50641"/>
                </a:lnTo>
                <a:lnTo>
                  <a:pt x="88623" y="50529"/>
                </a:lnTo>
                <a:lnTo>
                  <a:pt x="88623" y="50455"/>
                </a:lnTo>
                <a:lnTo>
                  <a:pt x="88604" y="50399"/>
                </a:lnTo>
                <a:lnTo>
                  <a:pt x="88586" y="50325"/>
                </a:lnTo>
                <a:lnTo>
                  <a:pt x="88548" y="50287"/>
                </a:lnTo>
                <a:lnTo>
                  <a:pt x="88492" y="50250"/>
                </a:lnTo>
                <a:lnTo>
                  <a:pt x="88455" y="50213"/>
                </a:lnTo>
                <a:lnTo>
                  <a:pt x="88381" y="50194"/>
                </a:lnTo>
                <a:lnTo>
                  <a:pt x="88325" y="50176"/>
                </a:lnTo>
                <a:close/>
                <a:moveTo>
                  <a:pt x="91527" y="50250"/>
                </a:moveTo>
                <a:lnTo>
                  <a:pt x="91453" y="50269"/>
                </a:lnTo>
                <a:lnTo>
                  <a:pt x="91397" y="50287"/>
                </a:lnTo>
                <a:lnTo>
                  <a:pt x="91341" y="50325"/>
                </a:lnTo>
                <a:lnTo>
                  <a:pt x="91285" y="50381"/>
                </a:lnTo>
                <a:lnTo>
                  <a:pt x="91248" y="50436"/>
                </a:lnTo>
                <a:lnTo>
                  <a:pt x="91229" y="50492"/>
                </a:lnTo>
                <a:lnTo>
                  <a:pt x="91229" y="50567"/>
                </a:lnTo>
                <a:lnTo>
                  <a:pt x="91229" y="50641"/>
                </a:lnTo>
                <a:lnTo>
                  <a:pt x="91248" y="50697"/>
                </a:lnTo>
                <a:lnTo>
                  <a:pt x="91285" y="50753"/>
                </a:lnTo>
                <a:lnTo>
                  <a:pt x="91322" y="50790"/>
                </a:lnTo>
                <a:lnTo>
                  <a:pt x="91378" y="50809"/>
                </a:lnTo>
                <a:lnTo>
                  <a:pt x="91453" y="50827"/>
                </a:lnTo>
                <a:lnTo>
                  <a:pt x="91583" y="50827"/>
                </a:lnTo>
                <a:lnTo>
                  <a:pt x="91564" y="50846"/>
                </a:lnTo>
                <a:lnTo>
                  <a:pt x="91676" y="50827"/>
                </a:lnTo>
                <a:lnTo>
                  <a:pt x="91769" y="50771"/>
                </a:lnTo>
                <a:lnTo>
                  <a:pt x="91844" y="50697"/>
                </a:lnTo>
                <a:lnTo>
                  <a:pt x="91862" y="50641"/>
                </a:lnTo>
                <a:lnTo>
                  <a:pt x="91862" y="50585"/>
                </a:lnTo>
                <a:lnTo>
                  <a:pt x="91862" y="50529"/>
                </a:lnTo>
                <a:lnTo>
                  <a:pt x="91844" y="50474"/>
                </a:lnTo>
                <a:lnTo>
                  <a:pt x="91788" y="50381"/>
                </a:lnTo>
                <a:lnTo>
                  <a:pt x="91751" y="50343"/>
                </a:lnTo>
                <a:lnTo>
                  <a:pt x="91695" y="50306"/>
                </a:lnTo>
                <a:lnTo>
                  <a:pt x="91658" y="50287"/>
                </a:lnTo>
                <a:lnTo>
                  <a:pt x="91602" y="50287"/>
                </a:lnTo>
                <a:lnTo>
                  <a:pt x="91527" y="50250"/>
                </a:lnTo>
                <a:close/>
                <a:moveTo>
                  <a:pt x="70414" y="50157"/>
                </a:moveTo>
                <a:lnTo>
                  <a:pt x="70340" y="50176"/>
                </a:lnTo>
                <a:lnTo>
                  <a:pt x="70284" y="50194"/>
                </a:lnTo>
                <a:lnTo>
                  <a:pt x="70210" y="50232"/>
                </a:lnTo>
                <a:lnTo>
                  <a:pt x="70154" y="50269"/>
                </a:lnTo>
                <a:lnTo>
                  <a:pt x="70098" y="50325"/>
                </a:lnTo>
                <a:lnTo>
                  <a:pt x="70079" y="50399"/>
                </a:lnTo>
                <a:lnTo>
                  <a:pt x="70079" y="50455"/>
                </a:lnTo>
                <a:lnTo>
                  <a:pt x="70079" y="50529"/>
                </a:lnTo>
                <a:lnTo>
                  <a:pt x="70098" y="50585"/>
                </a:lnTo>
                <a:lnTo>
                  <a:pt x="70135" y="50660"/>
                </a:lnTo>
                <a:lnTo>
                  <a:pt x="70172" y="50716"/>
                </a:lnTo>
                <a:lnTo>
                  <a:pt x="70228" y="50771"/>
                </a:lnTo>
                <a:lnTo>
                  <a:pt x="70284" y="50809"/>
                </a:lnTo>
                <a:lnTo>
                  <a:pt x="70358" y="50846"/>
                </a:lnTo>
                <a:lnTo>
                  <a:pt x="70414" y="50865"/>
                </a:lnTo>
                <a:lnTo>
                  <a:pt x="70507" y="50865"/>
                </a:lnTo>
                <a:lnTo>
                  <a:pt x="70582" y="50846"/>
                </a:lnTo>
                <a:lnTo>
                  <a:pt x="70656" y="50827"/>
                </a:lnTo>
                <a:lnTo>
                  <a:pt x="70731" y="50790"/>
                </a:lnTo>
                <a:lnTo>
                  <a:pt x="70787" y="50734"/>
                </a:lnTo>
                <a:lnTo>
                  <a:pt x="70805" y="50678"/>
                </a:lnTo>
                <a:lnTo>
                  <a:pt x="70843" y="50604"/>
                </a:lnTo>
                <a:lnTo>
                  <a:pt x="70843" y="50548"/>
                </a:lnTo>
                <a:lnTo>
                  <a:pt x="70843" y="50474"/>
                </a:lnTo>
                <a:lnTo>
                  <a:pt x="70824" y="50399"/>
                </a:lnTo>
                <a:lnTo>
                  <a:pt x="70787" y="50343"/>
                </a:lnTo>
                <a:lnTo>
                  <a:pt x="70731" y="50287"/>
                </a:lnTo>
                <a:lnTo>
                  <a:pt x="70675" y="50250"/>
                </a:lnTo>
                <a:lnTo>
                  <a:pt x="70619" y="50194"/>
                </a:lnTo>
                <a:lnTo>
                  <a:pt x="70563" y="50176"/>
                </a:lnTo>
                <a:lnTo>
                  <a:pt x="70489" y="50157"/>
                </a:lnTo>
                <a:close/>
                <a:moveTo>
                  <a:pt x="82200" y="50269"/>
                </a:moveTo>
                <a:lnTo>
                  <a:pt x="82144" y="50287"/>
                </a:lnTo>
                <a:lnTo>
                  <a:pt x="82032" y="50362"/>
                </a:lnTo>
                <a:lnTo>
                  <a:pt x="81958" y="50455"/>
                </a:lnTo>
                <a:lnTo>
                  <a:pt x="81939" y="50529"/>
                </a:lnTo>
                <a:lnTo>
                  <a:pt x="81939" y="50585"/>
                </a:lnTo>
                <a:lnTo>
                  <a:pt x="81958" y="50641"/>
                </a:lnTo>
                <a:lnTo>
                  <a:pt x="81976" y="50697"/>
                </a:lnTo>
                <a:lnTo>
                  <a:pt x="82051" y="50790"/>
                </a:lnTo>
                <a:lnTo>
                  <a:pt x="82106" y="50827"/>
                </a:lnTo>
                <a:lnTo>
                  <a:pt x="82162" y="50846"/>
                </a:lnTo>
                <a:lnTo>
                  <a:pt x="82218" y="50865"/>
                </a:lnTo>
                <a:lnTo>
                  <a:pt x="82274" y="50865"/>
                </a:lnTo>
                <a:lnTo>
                  <a:pt x="82386" y="50846"/>
                </a:lnTo>
                <a:lnTo>
                  <a:pt x="82442" y="50809"/>
                </a:lnTo>
                <a:lnTo>
                  <a:pt x="82479" y="50771"/>
                </a:lnTo>
                <a:lnTo>
                  <a:pt x="82516" y="50716"/>
                </a:lnTo>
                <a:lnTo>
                  <a:pt x="82553" y="50660"/>
                </a:lnTo>
                <a:lnTo>
                  <a:pt x="82572" y="50604"/>
                </a:lnTo>
                <a:lnTo>
                  <a:pt x="82572" y="50548"/>
                </a:lnTo>
                <a:lnTo>
                  <a:pt x="82535" y="50436"/>
                </a:lnTo>
                <a:lnTo>
                  <a:pt x="82479" y="50343"/>
                </a:lnTo>
                <a:lnTo>
                  <a:pt x="82442" y="50306"/>
                </a:lnTo>
                <a:lnTo>
                  <a:pt x="82386" y="50287"/>
                </a:lnTo>
                <a:lnTo>
                  <a:pt x="82311" y="50269"/>
                </a:lnTo>
                <a:close/>
                <a:moveTo>
                  <a:pt x="83689" y="50250"/>
                </a:moveTo>
                <a:lnTo>
                  <a:pt x="83633" y="50269"/>
                </a:lnTo>
                <a:lnTo>
                  <a:pt x="83577" y="50306"/>
                </a:lnTo>
                <a:lnTo>
                  <a:pt x="83521" y="50343"/>
                </a:lnTo>
                <a:lnTo>
                  <a:pt x="83484" y="50381"/>
                </a:lnTo>
                <a:lnTo>
                  <a:pt x="83447" y="50436"/>
                </a:lnTo>
                <a:lnTo>
                  <a:pt x="83428" y="50492"/>
                </a:lnTo>
                <a:lnTo>
                  <a:pt x="83410" y="50548"/>
                </a:lnTo>
                <a:lnTo>
                  <a:pt x="83410" y="50604"/>
                </a:lnTo>
                <a:lnTo>
                  <a:pt x="83447" y="50716"/>
                </a:lnTo>
                <a:lnTo>
                  <a:pt x="83521" y="50790"/>
                </a:lnTo>
                <a:lnTo>
                  <a:pt x="83633" y="50846"/>
                </a:lnTo>
                <a:lnTo>
                  <a:pt x="83689" y="50865"/>
                </a:lnTo>
                <a:lnTo>
                  <a:pt x="83819" y="50865"/>
                </a:lnTo>
                <a:lnTo>
                  <a:pt x="83875" y="50846"/>
                </a:lnTo>
                <a:lnTo>
                  <a:pt x="83931" y="50809"/>
                </a:lnTo>
                <a:lnTo>
                  <a:pt x="83968" y="50771"/>
                </a:lnTo>
                <a:lnTo>
                  <a:pt x="84006" y="50716"/>
                </a:lnTo>
                <a:lnTo>
                  <a:pt x="84024" y="50660"/>
                </a:lnTo>
                <a:lnTo>
                  <a:pt x="84043" y="50585"/>
                </a:lnTo>
                <a:lnTo>
                  <a:pt x="84043" y="50529"/>
                </a:lnTo>
                <a:lnTo>
                  <a:pt x="84024" y="50474"/>
                </a:lnTo>
                <a:lnTo>
                  <a:pt x="84006" y="50418"/>
                </a:lnTo>
                <a:lnTo>
                  <a:pt x="83968" y="50362"/>
                </a:lnTo>
                <a:lnTo>
                  <a:pt x="83931" y="50325"/>
                </a:lnTo>
                <a:lnTo>
                  <a:pt x="83875" y="50287"/>
                </a:lnTo>
                <a:lnTo>
                  <a:pt x="83819" y="50269"/>
                </a:lnTo>
                <a:lnTo>
                  <a:pt x="83763" y="50250"/>
                </a:lnTo>
                <a:close/>
                <a:moveTo>
                  <a:pt x="75814" y="50194"/>
                </a:moveTo>
                <a:lnTo>
                  <a:pt x="75758" y="50232"/>
                </a:lnTo>
                <a:lnTo>
                  <a:pt x="75702" y="50269"/>
                </a:lnTo>
                <a:lnTo>
                  <a:pt x="75646" y="50325"/>
                </a:lnTo>
                <a:lnTo>
                  <a:pt x="75609" y="50381"/>
                </a:lnTo>
                <a:lnTo>
                  <a:pt x="75572" y="50455"/>
                </a:lnTo>
                <a:lnTo>
                  <a:pt x="75572" y="50511"/>
                </a:lnTo>
                <a:lnTo>
                  <a:pt x="75572" y="50585"/>
                </a:lnTo>
                <a:lnTo>
                  <a:pt x="75609" y="50660"/>
                </a:lnTo>
                <a:lnTo>
                  <a:pt x="75627" y="50716"/>
                </a:lnTo>
                <a:lnTo>
                  <a:pt x="75683" y="50771"/>
                </a:lnTo>
                <a:lnTo>
                  <a:pt x="75739" y="50809"/>
                </a:lnTo>
                <a:lnTo>
                  <a:pt x="75795" y="50846"/>
                </a:lnTo>
                <a:lnTo>
                  <a:pt x="75851" y="50883"/>
                </a:lnTo>
                <a:lnTo>
                  <a:pt x="76056" y="50883"/>
                </a:lnTo>
                <a:lnTo>
                  <a:pt x="76111" y="50846"/>
                </a:lnTo>
                <a:lnTo>
                  <a:pt x="76167" y="50809"/>
                </a:lnTo>
                <a:lnTo>
                  <a:pt x="76223" y="50753"/>
                </a:lnTo>
                <a:lnTo>
                  <a:pt x="76242" y="50697"/>
                </a:lnTo>
                <a:lnTo>
                  <a:pt x="76279" y="50641"/>
                </a:lnTo>
                <a:lnTo>
                  <a:pt x="76279" y="50585"/>
                </a:lnTo>
                <a:lnTo>
                  <a:pt x="76279" y="50511"/>
                </a:lnTo>
                <a:lnTo>
                  <a:pt x="76223" y="50399"/>
                </a:lnTo>
                <a:lnTo>
                  <a:pt x="76149" y="50287"/>
                </a:lnTo>
                <a:lnTo>
                  <a:pt x="76093" y="50232"/>
                </a:lnTo>
                <a:lnTo>
                  <a:pt x="76037" y="50213"/>
                </a:lnTo>
                <a:lnTo>
                  <a:pt x="75963" y="50194"/>
                </a:lnTo>
                <a:close/>
                <a:moveTo>
                  <a:pt x="7597" y="50381"/>
                </a:moveTo>
                <a:lnTo>
                  <a:pt x="7541" y="50399"/>
                </a:lnTo>
                <a:lnTo>
                  <a:pt x="7504" y="50436"/>
                </a:lnTo>
                <a:lnTo>
                  <a:pt x="7467" y="50474"/>
                </a:lnTo>
                <a:lnTo>
                  <a:pt x="7411" y="50548"/>
                </a:lnTo>
                <a:lnTo>
                  <a:pt x="7392" y="50660"/>
                </a:lnTo>
                <a:lnTo>
                  <a:pt x="7411" y="50753"/>
                </a:lnTo>
                <a:lnTo>
                  <a:pt x="7467" y="50846"/>
                </a:lnTo>
                <a:lnTo>
                  <a:pt x="7504" y="50865"/>
                </a:lnTo>
                <a:lnTo>
                  <a:pt x="7541" y="50902"/>
                </a:lnTo>
                <a:lnTo>
                  <a:pt x="7597" y="50920"/>
                </a:lnTo>
                <a:lnTo>
                  <a:pt x="7727" y="50920"/>
                </a:lnTo>
                <a:lnTo>
                  <a:pt x="7765" y="50902"/>
                </a:lnTo>
                <a:lnTo>
                  <a:pt x="7820" y="50865"/>
                </a:lnTo>
                <a:lnTo>
                  <a:pt x="7858" y="50846"/>
                </a:lnTo>
                <a:lnTo>
                  <a:pt x="7895" y="50753"/>
                </a:lnTo>
                <a:lnTo>
                  <a:pt x="7914" y="50660"/>
                </a:lnTo>
                <a:lnTo>
                  <a:pt x="7895" y="50548"/>
                </a:lnTo>
                <a:lnTo>
                  <a:pt x="7858" y="50474"/>
                </a:lnTo>
                <a:lnTo>
                  <a:pt x="7820" y="50436"/>
                </a:lnTo>
                <a:lnTo>
                  <a:pt x="7765" y="50399"/>
                </a:lnTo>
                <a:lnTo>
                  <a:pt x="7727" y="50381"/>
                </a:lnTo>
                <a:close/>
                <a:moveTo>
                  <a:pt x="85458" y="50287"/>
                </a:moveTo>
                <a:lnTo>
                  <a:pt x="85402" y="50306"/>
                </a:lnTo>
                <a:lnTo>
                  <a:pt x="85346" y="50325"/>
                </a:lnTo>
                <a:lnTo>
                  <a:pt x="85253" y="50381"/>
                </a:lnTo>
                <a:lnTo>
                  <a:pt x="85178" y="50474"/>
                </a:lnTo>
                <a:lnTo>
                  <a:pt x="85141" y="50585"/>
                </a:lnTo>
                <a:lnTo>
                  <a:pt x="85141" y="50660"/>
                </a:lnTo>
                <a:lnTo>
                  <a:pt x="85160" y="50716"/>
                </a:lnTo>
                <a:lnTo>
                  <a:pt x="85178" y="50771"/>
                </a:lnTo>
                <a:lnTo>
                  <a:pt x="85216" y="50827"/>
                </a:lnTo>
                <a:lnTo>
                  <a:pt x="85272" y="50883"/>
                </a:lnTo>
                <a:lnTo>
                  <a:pt x="85327" y="50920"/>
                </a:lnTo>
                <a:lnTo>
                  <a:pt x="85402" y="50939"/>
                </a:lnTo>
                <a:lnTo>
                  <a:pt x="85514" y="50939"/>
                </a:lnTo>
                <a:lnTo>
                  <a:pt x="85569" y="50920"/>
                </a:lnTo>
                <a:lnTo>
                  <a:pt x="85681" y="50865"/>
                </a:lnTo>
                <a:lnTo>
                  <a:pt x="85737" y="50771"/>
                </a:lnTo>
                <a:lnTo>
                  <a:pt x="85774" y="50660"/>
                </a:lnTo>
                <a:lnTo>
                  <a:pt x="85793" y="50585"/>
                </a:lnTo>
                <a:lnTo>
                  <a:pt x="85774" y="50529"/>
                </a:lnTo>
                <a:lnTo>
                  <a:pt x="85737" y="50455"/>
                </a:lnTo>
                <a:lnTo>
                  <a:pt x="85700" y="50399"/>
                </a:lnTo>
                <a:lnTo>
                  <a:pt x="85663" y="50362"/>
                </a:lnTo>
                <a:lnTo>
                  <a:pt x="85588" y="50325"/>
                </a:lnTo>
                <a:lnTo>
                  <a:pt x="85532" y="50306"/>
                </a:lnTo>
                <a:lnTo>
                  <a:pt x="85458" y="50287"/>
                </a:lnTo>
                <a:close/>
                <a:moveTo>
                  <a:pt x="80636" y="50306"/>
                </a:moveTo>
                <a:lnTo>
                  <a:pt x="80580" y="50325"/>
                </a:lnTo>
                <a:lnTo>
                  <a:pt x="80524" y="50362"/>
                </a:lnTo>
                <a:lnTo>
                  <a:pt x="80487" y="50418"/>
                </a:lnTo>
                <a:lnTo>
                  <a:pt x="80449" y="50474"/>
                </a:lnTo>
                <a:lnTo>
                  <a:pt x="80431" y="50548"/>
                </a:lnTo>
                <a:lnTo>
                  <a:pt x="80412" y="50604"/>
                </a:lnTo>
                <a:lnTo>
                  <a:pt x="80431" y="50660"/>
                </a:lnTo>
                <a:lnTo>
                  <a:pt x="80449" y="50734"/>
                </a:lnTo>
                <a:lnTo>
                  <a:pt x="80468" y="50790"/>
                </a:lnTo>
                <a:lnTo>
                  <a:pt x="80505" y="50846"/>
                </a:lnTo>
                <a:lnTo>
                  <a:pt x="80561" y="50883"/>
                </a:lnTo>
                <a:lnTo>
                  <a:pt x="80673" y="50939"/>
                </a:lnTo>
                <a:lnTo>
                  <a:pt x="80803" y="50958"/>
                </a:lnTo>
                <a:lnTo>
                  <a:pt x="80934" y="50939"/>
                </a:lnTo>
                <a:lnTo>
                  <a:pt x="80989" y="50920"/>
                </a:lnTo>
                <a:lnTo>
                  <a:pt x="81045" y="50883"/>
                </a:lnTo>
                <a:lnTo>
                  <a:pt x="81101" y="50827"/>
                </a:lnTo>
                <a:lnTo>
                  <a:pt x="81138" y="50753"/>
                </a:lnTo>
                <a:lnTo>
                  <a:pt x="81157" y="50678"/>
                </a:lnTo>
                <a:lnTo>
                  <a:pt x="81157" y="50623"/>
                </a:lnTo>
                <a:lnTo>
                  <a:pt x="81138" y="50548"/>
                </a:lnTo>
                <a:lnTo>
                  <a:pt x="81120" y="50474"/>
                </a:lnTo>
                <a:lnTo>
                  <a:pt x="81064" y="50418"/>
                </a:lnTo>
                <a:lnTo>
                  <a:pt x="81008" y="50381"/>
                </a:lnTo>
                <a:lnTo>
                  <a:pt x="80934" y="50343"/>
                </a:lnTo>
                <a:lnTo>
                  <a:pt x="80859" y="50325"/>
                </a:lnTo>
                <a:lnTo>
                  <a:pt x="80785" y="50325"/>
                </a:lnTo>
                <a:lnTo>
                  <a:pt x="80710" y="50306"/>
                </a:lnTo>
                <a:close/>
                <a:moveTo>
                  <a:pt x="89945" y="50269"/>
                </a:moveTo>
                <a:lnTo>
                  <a:pt x="89870" y="50306"/>
                </a:lnTo>
                <a:lnTo>
                  <a:pt x="89814" y="50343"/>
                </a:lnTo>
                <a:lnTo>
                  <a:pt x="89759" y="50418"/>
                </a:lnTo>
                <a:lnTo>
                  <a:pt x="89721" y="50474"/>
                </a:lnTo>
                <a:lnTo>
                  <a:pt x="89703" y="50548"/>
                </a:lnTo>
                <a:lnTo>
                  <a:pt x="89703" y="50604"/>
                </a:lnTo>
                <a:lnTo>
                  <a:pt x="89703" y="50678"/>
                </a:lnTo>
                <a:lnTo>
                  <a:pt x="89721" y="50734"/>
                </a:lnTo>
                <a:lnTo>
                  <a:pt x="89759" y="50790"/>
                </a:lnTo>
                <a:lnTo>
                  <a:pt x="89796" y="50846"/>
                </a:lnTo>
                <a:lnTo>
                  <a:pt x="89852" y="50902"/>
                </a:lnTo>
                <a:lnTo>
                  <a:pt x="90001" y="50958"/>
                </a:lnTo>
                <a:lnTo>
                  <a:pt x="90075" y="50976"/>
                </a:lnTo>
                <a:lnTo>
                  <a:pt x="90149" y="50995"/>
                </a:lnTo>
                <a:lnTo>
                  <a:pt x="90224" y="50976"/>
                </a:lnTo>
                <a:lnTo>
                  <a:pt x="90280" y="50958"/>
                </a:lnTo>
                <a:lnTo>
                  <a:pt x="90354" y="50920"/>
                </a:lnTo>
                <a:lnTo>
                  <a:pt x="90410" y="50865"/>
                </a:lnTo>
                <a:lnTo>
                  <a:pt x="90447" y="50790"/>
                </a:lnTo>
                <a:lnTo>
                  <a:pt x="90466" y="50734"/>
                </a:lnTo>
                <a:lnTo>
                  <a:pt x="90485" y="50660"/>
                </a:lnTo>
                <a:lnTo>
                  <a:pt x="90466" y="50585"/>
                </a:lnTo>
                <a:lnTo>
                  <a:pt x="90447" y="50511"/>
                </a:lnTo>
                <a:lnTo>
                  <a:pt x="90410" y="50455"/>
                </a:lnTo>
                <a:lnTo>
                  <a:pt x="90373" y="50399"/>
                </a:lnTo>
                <a:lnTo>
                  <a:pt x="90317" y="50362"/>
                </a:lnTo>
                <a:lnTo>
                  <a:pt x="90168" y="50287"/>
                </a:lnTo>
                <a:lnTo>
                  <a:pt x="90094" y="50269"/>
                </a:lnTo>
                <a:close/>
                <a:moveTo>
                  <a:pt x="59783" y="50064"/>
                </a:moveTo>
                <a:lnTo>
                  <a:pt x="59709" y="50083"/>
                </a:lnTo>
                <a:lnTo>
                  <a:pt x="59634" y="50101"/>
                </a:lnTo>
                <a:lnTo>
                  <a:pt x="59579" y="50138"/>
                </a:lnTo>
                <a:lnTo>
                  <a:pt x="59523" y="50176"/>
                </a:lnTo>
                <a:lnTo>
                  <a:pt x="59467" y="50232"/>
                </a:lnTo>
                <a:lnTo>
                  <a:pt x="59430" y="50306"/>
                </a:lnTo>
                <a:lnTo>
                  <a:pt x="59392" y="50362"/>
                </a:lnTo>
                <a:lnTo>
                  <a:pt x="59374" y="50511"/>
                </a:lnTo>
                <a:lnTo>
                  <a:pt x="59374" y="50660"/>
                </a:lnTo>
                <a:lnTo>
                  <a:pt x="59430" y="50790"/>
                </a:lnTo>
                <a:lnTo>
                  <a:pt x="59523" y="50902"/>
                </a:lnTo>
                <a:lnTo>
                  <a:pt x="59634" y="50976"/>
                </a:lnTo>
                <a:lnTo>
                  <a:pt x="59765" y="51014"/>
                </a:lnTo>
                <a:lnTo>
                  <a:pt x="59839" y="51032"/>
                </a:lnTo>
                <a:lnTo>
                  <a:pt x="59914" y="51032"/>
                </a:lnTo>
                <a:lnTo>
                  <a:pt x="59988" y="51014"/>
                </a:lnTo>
                <a:lnTo>
                  <a:pt x="60044" y="50976"/>
                </a:lnTo>
                <a:lnTo>
                  <a:pt x="60174" y="50883"/>
                </a:lnTo>
                <a:lnTo>
                  <a:pt x="60230" y="50827"/>
                </a:lnTo>
                <a:lnTo>
                  <a:pt x="60267" y="50771"/>
                </a:lnTo>
                <a:lnTo>
                  <a:pt x="60305" y="50697"/>
                </a:lnTo>
                <a:lnTo>
                  <a:pt x="60305" y="50623"/>
                </a:lnTo>
                <a:lnTo>
                  <a:pt x="60305" y="50548"/>
                </a:lnTo>
                <a:lnTo>
                  <a:pt x="60305" y="50474"/>
                </a:lnTo>
                <a:lnTo>
                  <a:pt x="60267" y="50399"/>
                </a:lnTo>
                <a:lnTo>
                  <a:pt x="60230" y="50343"/>
                </a:lnTo>
                <a:lnTo>
                  <a:pt x="60174" y="50287"/>
                </a:lnTo>
                <a:lnTo>
                  <a:pt x="60100" y="50250"/>
                </a:lnTo>
                <a:lnTo>
                  <a:pt x="60007" y="50138"/>
                </a:lnTo>
                <a:lnTo>
                  <a:pt x="59932" y="50101"/>
                </a:lnTo>
                <a:lnTo>
                  <a:pt x="59858" y="5006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65333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8" name="Google Shape;1738;p14"/>
          <p:cNvGrpSpPr/>
          <p:nvPr/>
        </p:nvGrpSpPr>
        <p:grpSpPr>
          <a:xfrm>
            <a:off x="0" y="1"/>
            <a:ext cx="12192000" cy="6858145"/>
            <a:chOff x="0" y="0"/>
            <a:chExt cx="9144000" cy="5143609"/>
          </a:xfrm>
        </p:grpSpPr>
        <p:grpSp>
          <p:nvGrpSpPr>
            <p:cNvPr id="1739" name="Google Shape;1739;p14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1740" name="Google Shape;1740;p14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1" name="Google Shape;1741;p14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2" name="Google Shape;1742;p14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3" name="Google Shape;1743;p14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4" name="Google Shape;1744;p14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5" name="Google Shape;1745;p14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6" name="Google Shape;1746;p14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7" name="Google Shape;1747;p14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8" name="Google Shape;1748;p14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9" name="Google Shape;1749;p14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0" name="Google Shape;1750;p14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1" name="Google Shape;1751;p14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2" name="Google Shape;1752;p14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3" name="Google Shape;1753;p14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4" name="Google Shape;1754;p14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5" name="Google Shape;1755;p14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6" name="Google Shape;1756;p14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7" name="Google Shape;1757;p14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8" name="Google Shape;1758;p14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9" name="Google Shape;1759;p14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0" name="Google Shape;1760;p14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1" name="Google Shape;1761;p14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2" name="Google Shape;1762;p14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3" name="Google Shape;1763;p14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4" name="Google Shape;1764;p14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5" name="Google Shape;1765;p14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6" name="Google Shape;1766;p14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7" name="Google Shape;1767;p14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8" name="Google Shape;1768;p14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9" name="Google Shape;1769;p14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0" name="Google Shape;1770;p14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1" name="Google Shape;1771;p14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2" name="Google Shape;1772;p14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3" name="Google Shape;1773;p14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4" name="Google Shape;1774;p14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5" name="Google Shape;1775;p14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6" name="Google Shape;1776;p14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7" name="Google Shape;1777;p14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8" name="Google Shape;1778;p14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9" name="Google Shape;1779;p14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0" name="Google Shape;1780;p14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1" name="Google Shape;1781;p14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2" name="Google Shape;1782;p14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3" name="Google Shape;1783;p14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4" name="Google Shape;1784;p14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5" name="Google Shape;1785;p14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6" name="Google Shape;1786;p14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7" name="Google Shape;1787;p14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8" name="Google Shape;1788;p14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9" name="Google Shape;1789;p14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0" name="Google Shape;1790;p14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1" name="Google Shape;1791;p14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2" name="Google Shape;1792;p14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3" name="Google Shape;1793;p14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4" name="Google Shape;1794;p14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5" name="Google Shape;1795;p14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6" name="Google Shape;1796;p14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7" name="Google Shape;1797;p14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8" name="Google Shape;1798;p14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9" name="Google Shape;1799;p14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0" name="Google Shape;1800;p14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1" name="Google Shape;1801;p14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2" name="Google Shape;1802;p14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3" name="Google Shape;1803;p14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4" name="Google Shape;1804;p14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5" name="Google Shape;1805;p14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6" name="Google Shape;1806;p14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7" name="Google Shape;1807;p14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8" name="Google Shape;1808;p14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9" name="Google Shape;1809;p14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0" name="Google Shape;1810;p14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1" name="Google Shape;1811;p14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2" name="Google Shape;1812;p14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3" name="Google Shape;1813;p14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4" name="Google Shape;1814;p14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5" name="Google Shape;1815;p14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6" name="Google Shape;1816;p14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7" name="Google Shape;1817;p14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8" name="Google Shape;1818;p14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9" name="Google Shape;1819;p14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0" name="Google Shape;1820;p14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1" name="Google Shape;1821;p14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2" name="Google Shape;1822;p14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3" name="Google Shape;1823;p14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4" name="Google Shape;1824;p14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5" name="Google Shape;1825;p14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6" name="Google Shape;1826;p14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7" name="Google Shape;1827;p14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8" name="Google Shape;1828;p14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9" name="Google Shape;1829;p14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0" name="Google Shape;1830;p14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1" name="Google Shape;1831;p14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2" name="Google Shape;1832;p14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3" name="Google Shape;1833;p14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4" name="Google Shape;1834;p14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5" name="Google Shape;1835;p14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6" name="Google Shape;1836;p14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7" name="Google Shape;1837;p14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8" name="Google Shape;1838;p14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9" name="Google Shape;1839;p14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0" name="Google Shape;1840;p14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1" name="Google Shape;1841;p14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2" name="Google Shape;1842;p14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3" name="Google Shape;1843;p14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4" name="Google Shape;1844;p14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5" name="Google Shape;1845;p14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6" name="Google Shape;1846;p14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7" name="Google Shape;1847;p14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8" name="Google Shape;1848;p14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9" name="Google Shape;1849;p14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0" name="Google Shape;1850;p14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1" name="Google Shape;1851;p14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2" name="Google Shape;1852;p14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3" name="Google Shape;1853;p14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4" name="Google Shape;1854;p14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5" name="Google Shape;1855;p14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6" name="Google Shape;1856;p14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7" name="Google Shape;1857;p14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8" name="Google Shape;1858;p14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9" name="Google Shape;1859;p14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0" name="Google Shape;1860;p14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1" name="Google Shape;1861;p14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2" name="Google Shape;1862;p14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3" name="Google Shape;1863;p14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4" name="Google Shape;1864;p14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5" name="Google Shape;1865;p14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6" name="Google Shape;1866;p14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7" name="Google Shape;1867;p14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8" name="Google Shape;1868;p14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9" name="Google Shape;1869;p14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0" name="Google Shape;1870;p14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1" name="Google Shape;1871;p14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cxnSp>
          <p:nvCxnSpPr>
            <p:cNvPr id="1872" name="Google Shape;1872;p14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873" name="Google Shape;1873;p14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4" name="Google Shape;1874;p14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75" name="Google Shape;1875;p14"/>
          <p:cNvGrpSpPr/>
          <p:nvPr/>
        </p:nvGrpSpPr>
        <p:grpSpPr>
          <a:xfrm>
            <a:off x="382267" y="176897"/>
            <a:ext cx="11359051" cy="6372865"/>
            <a:chOff x="286700" y="132672"/>
            <a:chExt cx="8519288" cy="4779649"/>
          </a:xfrm>
        </p:grpSpPr>
        <p:sp>
          <p:nvSpPr>
            <p:cNvPr id="1876" name="Google Shape;1876;p14"/>
            <p:cNvSpPr/>
            <p:nvPr/>
          </p:nvSpPr>
          <p:spPr>
            <a:xfrm rot="151140">
              <a:off x="8690835" y="3437800"/>
              <a:ext cx="111982" cy="146642"/>
            </a:xfrm>
            <a:custGeom>
              <a:avLst/>
              <a:gdLst/>
              <a:ahLst/>
              <a:cxnLst/>
              <a:rect l="l" t="t" r="r" b="b"/>
              <a:pathLst>
                <a:path w="2227" h="2916" extrusionOk="0">
                  <a:moveTo>
                    <a:pt x="1195" y="1"/>
                  </a:moveTo>
                  <a:cubicBezTo>
                    <a:pt x="1155" y="1"/>
                    <a:pt x="1115" y="22"/>
                    <a:pt x="1095" y="61"/>
                  </a:cubicBezTo>
                  <a:cubicBezTo>
                    <a:pt x="1000" y="239"/>
                    <a:pt x="822" y="894"/>
                    <a:pt x="310" y="1335"/>
                  </a:cubicBezTo>
                  <a:cubicBezTo>
                    <a:pt x="0" y="1597"/>
                    <a:pt x="691" y="1668"/>
                    <a:pt x="1048" y="2680"/>
                  </a:cubicBezTo>
                  <a:cubicBezTo>
                    <a:pt x="1072" y="2740"/>
                    <a:pt x="1107" y="2799"/>
                    <a:pt x="1143" y="2859"/>
                  </a:cubicBezTo>
                  <a:cubicBezTo>
                    <a:pt x="1171" y="2897"/>
                    <a:pt x="1206" y="2915"/>
                    <a:pt x="1241" y="2915"/>
                  </a:cubicBezTo>
                  <a:cubicBezTo>
                    <a:pt x="1281" y="2915"/>
                    <a:pt x="1320" y="2891"/>
                    <a:pt x="1345" y="2847"/>
                  </a:cubicBezTo>
                  <a:cubicBezTo>
                    <a:pt x="1465" y="2656"/>
                    <a:pt x="1572" y="2120"/>
                    <a:pt x="2072" y="1644"/>
                  </a:cubicBezTo>
                  <a:cubicBezTo>
                    <a:pt x="2107" y="1620"/>
                    <a:pt x="2143" y="1585"/>
                    <a:pt x="2167" y="1537"/>
                  </a:cubicBezTo>
                  <a:cubicBezTo>
                    <a:pt x="2227" y="1477"/>
                    <a:pt x="2179" y="1358"/>
                    <a:pt x="2143" y="1323"/>
                  </a:cubicBezTo>
                  <a:cubicBezTo>
                    <a:pt x="2012" y="1192"/>
                    <a:pt x="1655" y="906"/>
                    <a:pt x="1405" y="287"/>
                  </a:cubicBezTo>
                  <a:cubicBezTo>
                    <a:pt x="1369" y="203"/>
                    <a:pt x="1345" y="120"/>
                    <a:pt x="1286" y="49"/>
                  </a:cubicBezTo>
                  <a:cubicBezTo>
                    <a:pt x="1264" y="16"/>
                    <a:pt x="1230" y="1"/>
                    <a:pt x="119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7" name="Google Shape;1877;p14"/>
            <p:cNvSpPr/>
            <p:nvPr/>
          </p:nvSpPr>
          <p:spPr>
            <a:xfrm rot="-7868869" flipH="1">
              <a:off x="8204911" y="1378015"/>
              <a:ext cx="224531" cy="209967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8" name="Google Shape;1878;p14"/>
            <p:cNvSpPr/>
            <p:nvPr/>
          </p:nvSpPr>
          <p:spPr>
            <a:xfrm rot="-10367496" flipH="1">
              <a:off x="359679" y="1128291"/>
              <a:ext cx="131165" cy="122660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9" name="Google Shape;1879;p14"/>
            <p:cNvSpPr/>
            <p:nvPr/>
          </p:nvSpPr>
          <p:spPr>
            <a:xfrm rot="-10367496" flipH="1">
              <a:off x="3065154" y="4781916"/>
              <a:ext cx="131165" cy="122660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0" name="Google Shape;1880;p14"/>
            <p:cNvSpPr/>
            <p:nvPr/>
          </p:nvSpPr>
          <p:spPr>
            <a:xfrm rot="-10367496" flipH="1">
              <a:off x="6152854" y="140416"/>
              <a:ext cx="131165" cy="122660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1" name="Google Shape;1881;p14"/>
            <p:cNvSpPr/>
            <p:nvPr/>
          </p:nvSpPr>
          <p:spPr>
            <a:xfrm rot="-1842084">
              <a:off x="316283" y="4361126"/>
              <a:ext cx="111979" cy="146643"/>
            </a:xfrm>
            <a:custGeom>
              <a:avLst/>
              <a:gdLst/>
              <a:ahLst/>
              <a:cxnLst/>
              <a:rect l="l" t="t" r="r" b="b"/>
              <a:pathLst>
                <a:path w="2227" h="2916" extrusionOk="0">
                  <a:moveTo>
                    <a:pt x="1195" y="1"/>
                  </a:moveTo>
                  <a:cubicBezTo>
                    <a:pt x="1155" y="1"/>
                    <a:pt x="1115" y="22"/>
                    <a:pt x="1095" y="61"/>
                  </a:cubicBezTo>
                  <a:cubicBezTo>
                    <a:pt x="1000" y="239"/>
                    <a:pt x="822" y="894"/>
                    <a:pt x="310" y="1335"/>
                  </a:cubicBezTo>
                  <a:cubicBezTo>
                    <a:pt x="0" y="1597"/>
                    <a:pt x="691" y="1668"/>
                    <a:pt x="1048" y="2680"/>
                  </a:cubicBezTo>
                  <a:cubicBezTo>
                    <a:pt x="1072" y="2740"/>
                    <a:pt x="1107" y="2799"/>
                    <a:pt x="1143" y="2859"/>
                  </a:cubicBezTo>
                  <a:cubicBezTo>
                    <a:pt x="1171" y="2897"/>
                    <a:pt x="1206" y="2915"/>
                    <a:pt x="1241" y="2915"/>
                  </a:cubicBezTo>
                  <a:cubicBezTo>
                    <a:pt x="1281" y="2915"/>
                    <a:pt x="1320" y="2891"/>
                    <a:pt x="1345" y="2847"/>
                  </a:cubicBezTo>
                  <a:cubicBezTo>
                    <a:pt x="1465" y="2656"/>
                    <a:pt x="1572" y="2120"/>
                    <a:pt x="2072" y="1644"/>
                  </a:cubicBezTo>
                  <a:cubicBezTo>
                    <a:pt x="2107" y="1620"/>
                    <a:pt x="2143" y="1585"/>
                    <a:pt x="2167" y="1537"/>
                  </a:cubicBezTo>
                  <a:cubicBezTo>
                    <a:pt x="2227" y="1477"/>
                    <a:pt x="2179" y="1358"/>
                    <a:pt x="2143" y="1323"/>
                  </a:cubicBezTo>
                  <a:cubicBezTo>
                    <a:pt x="2012" y="1192"/>
                    <a:pt x="1655" y="906"/>
                    <a:pt x="1405" y="287"/>
                  </a:cubicBezTo>
                  <a:cubicBezTo>
                    <a:pt x="1369" y="203"/>
                    <a:pt x="1345" y="120"/>
                    <a:pt x="1286" y="49"/>
                  </a:cubicBezTo>
                  <a:cubicBezTo>
                    <a:pt x="1264" y="16"/>
                    <a:pt x="1230" y="1"/>
                    <a:pt x="119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82" name="Google Shape;1882;p14"/>
          <p:cNvSpPr txBox="1">
            <a:spLocks noGrp="1"/>
          </p:cNvSpPr>
          <p:nvPr>
            <p:ph type="subTitle" idx="1"/>
          </p:nvPr>
        </p:nvSpPr>
        <p:spPr>
          <a:xfrm>
            <a:off x="972584" y="4757551"/>
            <a:ext cx="3415600" cy="10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883" name="Google Shape;1883;p14"/>
          <p:cNvSpPr txBox="1">
            <a:spLocks noGrp="1"/>
          </p:cNvSpPr>
          <p:nvPr>
            <p:ph type="subTitle" idx="2"/>
          </p:nvPr>
        </p:nvSpPr>
        <p:spPr>
          <a:xfrm>
            <a:off x="7824651" y="4757051"/>
            <a:ext cx="3415600" cy="10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884" name="Google Shape;1884;p14"/>
          <p:cNvSpPr txBox="1">
            <a:spLocks noGrp="1"/>
          </p:cNvSpPr>
          <p:nvPr>
            <p:ph type="subTitle" idx="3"/>
          </p:nvPr>
        </p:nvSpPr>
        <p:spPr>
          <a:xfrm>
            <a:off x="1747784" y="3954267"/>
            <a:ext cx="1865200" cy="4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885" name="Google Shape;1885;p14"/>
          <p:cNvSpPr txBox="1">
            <a:spLocks noGrp="1"/>
          </p:cNvSpPr>
          <p:nvPr>
            <p:ph type="subTitle" idx="4"/>
          </p:nvPr>
        </p:nvSpPr>
        <p:spPr>
          <a:xfrm>
            <a:off x="8599851" y="3953367"/>
            <a:ext cx="1865200" cy="4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886" name="Google Shape;1886;p14"/>
          <p:cNvSpPr txBox="1">
            <a:spLocks noGrp="1"/>
          </p:cNvSpPr>
          <p:nvPr>
            <p:ph type="subTitle" idx="5"/>
          </p:nvPr>
        </p:nvSpPr>
        <p:spPr>
          <a:xfrm>
            <a:off x="4388184" y="4757451"/>
            <a:ext cx="3415600" cy="10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887" name="Google Shape;1887;p14"/>
          <p:cNvSpPr txBox="1">
            <a:spLocks noGrp="1"/>
          </p:cNvSpPr>
          <p:nvPr>
            <p:ph type="subTitle" idx="6"/>
          </p:nvPr>
        </p:nvSpPr>
        <p:spPr>
          <a:xfrm>
            <a:off x="5163384" y="3953767"/>
            <a:ext cx="1865200" cy="4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888" name="Google Shape;1888;p14"/>
          <p:cNvSpPr txBox="1">
            <a:spLocks noGrp="1"/>
          </p:cNvSpPr>
          <p:nvPr>
            <p:ph type="title"/>
          </p:nvPr>
        </p:nvSpPr>
        <p:spPr>
          <a:xfrm>
            <a:off x="1030733" y="593367"/>
            <a:ext cx="1021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1654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C97DC-C0E1-4FFB-B4CD-872224E35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54FDF-AD60-4E09-B504-A80228BCA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31695-030A-49C1-AE8C-636D8774E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0C6FC-0864-43C8-A9ED-47C9F930634B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BB075-D413-4AEB-BA79-372CA1ED6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63CA2-CC81-4A92-969C-B5FDA9A3A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81BBE-3176-436D-8C85-C58DF5EDF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7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F567D-60AB-4CB4-ADB2-8D88108D3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8DAB94-5D28-4170-942B-11A7F2DE8C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357993-3346-4148-8001-973D19C5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0C6FC-0864-43C8-A9ED-47C9F930634B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2052-FEDB-41C6-BF2D-1F81F9574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476A97-14CC-416C-AFFF-11913035D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81BBE-3176-436D-8C85-C58DF5EDF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718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E0820-1DAD-41D5-8D93-4C34300F8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977BC-9825-45FD-9FBF-59579E9D50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E375CE-4ED8-42D2-A33E-0A52E2B76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C83166-EEEB-496D-A5E8-DCEBBD7A1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0C6FC-0864-43C8-A9ED-47C9F930634B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A805FD-B8C7-4C54-BCF8-C43027383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1FA363-7B22-48D4-B391-ACBCE407F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81BBE-3176-436D-8C85-C58DF5EDF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844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23B97-7492-4718-BD39-EB91C284C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CC8F1-8DE3-4F91-A465-95629522A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08BFE0-3F59-4087-9937-3AAEC5B878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F608FC-F5BE-4AD3-AB80-C3D0BB70A7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D5852F-D415-4E91-BE49-9B3F8DF315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A2815-4FE5-4F19-B7C2-6A31AE7EB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0C6FC-0864-43C8-A9ED-47C9F930634B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266EC8-BB9F-42A8-87B9-3E0A9B8D1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6A0FC7-4C84-4900-8EBB-499A0F591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81BBE-3176-436D-8C85-C58DF5EDF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07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FA8B8-89E8-4211-942A-381DF2A24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EE9228-9DDE-4351-A809-0DBA2AFEB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0C6FC-0864-43C8-A9ED-47C9F930634B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0C6B4A-18BB-41F9-BF54-643654CA8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D06A87-E245-481C-83E6-EB49BDE3E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81BBE-3176-436D-8C85-C58DF5EDF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29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091BB8-395D-4E47-966B-BF3478BAE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0C6FC-0864-43C8-A9ED-47C9F930634B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A0C4F4-5709-4AA6-9ED4-F37233F0F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606517-BB45-489E-AACC-C22865F78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81BBE-3176-436D-8C85-C58DF5EDF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017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AC30E-7F00-49BA-843D-9F255DEC4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55AD2-07C6-40FA-B24E-5B729C906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919B11-7FF5-49A2-AAEA-A53B0D8E37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E7E82D-6FD3-4664-9B83-2F067D530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0C6FC-0864-43C8-A9ED-47C9F930634B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5BDD5D-BDDE-42D3-992A-EC1975618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A97E8D-8107-417F-BDCA-F1433ECB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81BBE-3176-436D-8C85-C58DF5EDF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86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8CD4E-32FD-49CF-8BC5-9611B4014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BD768E-2C00-45AA-8A05-99E4260F56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F31729-CBB5-48C1-9B0D-0F00C21C12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04F7C6-A2CE-4F7D-BB3D-16CC673C5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0C6FC-0864-43C8-A9ED-47C9F930634B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A508BB-FAF3-4E89-A43D-E140128F0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F24CF5-C9B6-4A4E-869F-281A2C747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81BBE-3176-436D-8C85-C58DF5EDF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572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2EA98C-0F74-4F7C-851A-B8E4CF403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16C08-A788-493C-8FEA-0FCF1DBEBB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7E5844-CE08-42B4-8A6D-45D63B08C7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0C6FC-0864-43C8-A9ED-47C9F930634B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67D2B1-FFAC-494A-8914-D3083D6467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4FD2F7-34CA-444A-BD1D-A8CEC03BA0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81BBE-3176-436D-8C85-C58DF5EDF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353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D567510B-4777-426D-A727-A287874B5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1E00D1-2466-43CF-8E22-A910EA4910EF}"/>
              </a:ext>
            </a:extLst>
          </p:cNvPr>
          <p:cNvSpPr txBox="1"/>
          <p:nvPr/>
        </p:nvSpPr>
        <p:spPr>
          <a:xfrm>
            <a:off x="704977" y="1992868"/>
            <a:ext cx="10782043" cy="3157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>
              <a:lnSpc>
                <a:spcPct val="150000"/>
              </a:lnSpc>
              <a:defRPr/>
            </a:pPr>
            <a:r>
              <a:rPr lang="en-US" sz="4400" b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ĐẠO ĐỨC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12: TÌM KIẾM SỰ HỖ TRỢ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Ở TRƯỜNG (TIẾT 2)</a:t>
            </a:r>
          </a:p>
          <a:p>
            <a:pPr algn="ctr"/>
            <a:endParaRPr lang="en-US" sz="44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8AE66B-6D3B-4D0D-A484-650DFAFA73EB}"/>
              </a:ext>
            </a:extLst>
          </p:cNvPr>
          <p:cNvSpPr txBox="1"/>
          <p:nvPr/>
        </p:nvSpPr>
        <p:spPr>
          <a:xfrm>
            <a:off x="4028616" y="1024012"/>
            <a:ext cx="44887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 GD &amp;ĐT LONG BIÊN</a:t>
            </a:r>
          </a:p>
          <a:p>
            <a:pPr algn="ctr"/>
            <a:r>
              <a:rPr lang="en-US" sz="2800" b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A75EE7-4A88-454E-B8CF-63175CE278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09" y="174522"/>
            <a:ext cx="1433052" cy="143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78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39B3A2D-3E67-412D-A794-B2D86E40EE2C}"/>
              </a:ext>
            </a:extLst>
          </p:cNvPr>
          <p:cNvGrpSpPr/>
          <p:nvPr/>
        </p:nvGrpSpPr>
        <p:grpSpPr>
          <a:xfrm>
            <a:off x="182270" y="150829"/>
            <a:ext cx="2519688" cy="876300"/>
            <a:chOff x="182270" y="150829"/>
            <a:chExt cx="2519688" cy="876300"/>
          </a:xfrm>
          <a:solidFill>
            <a:srgbClr val="FFD1D1"/>
          </a:solidFill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0610FC6-7748-4BA5-B76A-E6E77D633184}"/>
                </a:ext>
              </a:extLst>
            </p:cNvPr>
            <p:cNvSpPr/>
            <p:nvPr/>
          </p:nvSpPr>
          <p:spPr>
            <a:xfrm>
              <a:off x="182270" y="150829"/>
              <a:ext cx="2519688" cy="876300"/>
            </a:xfrm>
            <a:custGeom>
              <a:avLst/>
              <a:gdLst>
                <a:gd name="connsiteX0" fmla="*/ 0 w 2519688"/>
                <a:gd name="connsiteY0" fmla="*/ 146053 h 876300"/>
                <a:gd name="connsiteX1" fmla="*/ 146053 w 2519688"/>
                <a:gd name="connsiteY1" fmla="*/ 0 h 876300"/>
                <a:gd name="connsiteX2" fmla="*/ 658397 w 2519688"/>
                <a:gd name="connsiteY2" fmla="*/ 0 h 876300"/>
                <a:gd name="connsiteX3" fmla="*/ 1148465 w 2519688"/>
                <a:gd name="connsiteY3" fmla="*/ 0 h 876300"/>
                <a:gd name="connsiteX4" fmla="*/ 1727636 w 2519688"/>
                <a:gd name="connsiteY4" fmla="*/ 0 h 876300"/>
                <a:gd name="connsiteX5" fmla="*/ 2373635 w 2519688"/>
                <a:gd name="connsiteY5" fmla="*/ 0 h 876300"/>
                <a:gd name="connsiteX6" fmla="*/ 2519688 w 2519688"/>
                <a:gd name="connsiteY6" fmla="*/ 146053 h 876300"/>
                <a:gd name="connsiteX7" fmla="*/ 2519688 w 2519688"/>
                <a:gd name="connsiteY7" fmla="*/ 730247 h 876300"/>
                <a:gd name="connsiteX8" fmla="*/ 2373635 w 2519688"/>
                <a:gd name="connsiteY8" fmla="*/ 876300 h 876300"/>
                <a:gd name="connsiteX9" fmla="*/ 1772188 w 2519688"/>
                <a:gd name="connsiteY9" fmla="*/ 876300 h 876300"/>
                <a:gd name="connsiteX10" fmla="*/ 1215292 w 2519688"/>
                <a:gd name="connsiteY10" fmla="*/ 876300 h 876300"/>
                <a:gd name="connsiteX11" fmla="*/ 725224 w 2519688"/>
                <a:gd name="connsiteY11" fmla="*/ 876300 h 876300"/>
                <a:gd name="connsiteX12" fmla="*/ 146053 w 2519688"/>
                <a:gd name="connsiteY12" fmla="*/ 876300 h 876300"/>
                <a:gd name="connsiteX13" fmla="*/ 0 w 2519688"/>
                <a:gd name="connsiteY13" fmla="*/ 730247 h 876300"/>
                <a:gd name="connsiteX14" fmla="*/ 0 w 2519688"/>
                <a:gd name="connsiteY14" fmla="*/ 146053 h 87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19688" h="876300" fill="none" extrusionOk="0">
                  <a:moveTo>
                    <a:pt x="0" y="146053"/>
                  </a:moveTo>
                  <a:cubicBezTo>
                    <a:pt x="-10643" y="55579"/>
                    <a:pt x="68535" y="-16380"/>
                    <a:pt x="146053" y="0"/>
                  </a:cubicBezTo>
                  <a:cubicBezTo>
                    <a:pt x="385738" y="14963"/>
                    <a:pt x="488699" y="20509"/>
                    <a:pt x="658397" y="0"/>
                  </a:cubicBezTo>
                  <a:cubicBezTo>
                    <a:pt x="828095" y="-20509"/>
                    <a:pt x="922447" y="22063"/>
                    <a:pt x="1148465" y="0"/>
                  </a:cubicBezTo>
                  <a:cubicBezTo>
                    <a:pt x="1374483" y="-22063"/>
                    <a:pt x="1511738" y="7441"/>
                    <a:pt x="1727636" y="0"/>
                  </a:cubicBezTo>
                  <a:cubicBezTo>
                    <a:pt x="1943534" y="-7441"/>
                    <a:pt x="2128250" y="4453"/>
                    <a:pt x="2373635" y="0"/>
                  </a:cubicBezTo>
                  <a:cubicBezTo>
                    <a:pt x="2448214" y="779"/>
                    <a:pt x="2525348" y="83713"/>
                    <a:pt x="2519688" y="146053"/>
                  </a:cubicBezTo>
                  <a:cubicBezTo>
                    <a:pt x="2548563" y="424544"/>
                    <a:pt x="2507580" y="590411"/>
                    <a:pt x="2519688" y="730247"/>
                  </a:cubicBezTo>
                  <a:cubicBezTo>
                    <a:pt x="2515530" y="801106"/>
                    <a:pt x="2458300" y="878513"/>
                    <a:pt x="2373635" y="876300"/>
                  </a:cubicBezTo>
                  <a:cubicBezTo>
                    <a:pt x="2191199" y="869298"/>
                    <a:pt x="2008545" y="883873"/>
                    <a:pt x="1772188" y="876300"/>
                  </a:cubicBezTo>
                  <a:cubicBezTo>
                    <a:pt x="1535831" y="868727"/>
                    <a:pt x="1375866" y="889295"/>
                    <a:pt x="1215292" y="876300"/>
                  </a:cubicBezTo>
                  <a:cubicBezTo>
                    <a:pt x="1054718" y="863305"/>
                    <a:pt x="826210" y="889402"/>
                    <a:pt x="725224" y="876300"/>
                  </a:cubicBezTo>
                  <a:cubicBezTo>
                    <a:pt x="624238" y="863198"/>
                    <a:pt x="326353" y="881667"/>
                    <a:pt x="146053" y="876300"/>
                  </a:cubicBezTo>
                  <a:cubicBezTo>
                    <a:pt x="78746" y="873120"/>
                    <a:pt x="7071" y="798931"/>
                    <a:pt x="0" y="730247"/>
                  </a:cubicBezTo>
                  <a:cubicBezTo>
                    <a:pt x="21121" y="490858"/>
                    <a:pt x="-10909" y="382237"/>
                    <a:pt x="0" y="146053"/>
                  </a:cubicBezTo>
                  <a:close/>
                </a:path>
                <a:path w="2519688" h="876300" stroke="0" extrusionOk="0">
                  <a:moveTo>
                    <a:pt x="0" y="146053"/>
                  </a:moveTo>
                  <a:cubicBezTo>
                    <a:pt x="8908" y="47689"/>
                    <a:pt x="69503" y="1677"/>
                    <a:pt x="146053" y="0"/>
                  </a:cubicBezTo>
                  <a:cubicBezTo>
                    <a:pt x="364773" y="-22073"/>
                    <a:pt x="528066" y="-20136"/>
                    <a:pt x="725224" y="0"/>
                  </a:cubicBezTo>
                  <a:cubicBezTo>
                    <a:pt x="922382" y="20136"/>
                    <a:pt x="1000903" y="-1735"/>
                    <a:pt x="1259844" y="0"/>
                  </a:cubicBezTo>
                  <a:cubicBezTo>
                    <a:pt x="1518785" y="1735"/>
                    <a:pt x="1538932" y="19527"/>
                    <a:pt x="1816740" y="0"/>
                  </a:cubicBezTo>
                  <a:cubicBezTo>
                    <a:pt x="2094548" y="-19527"/>
                    <a:pt x="2225913" y="11117"/>
                    <a:pt x="2373635" y="0"/>
                  </a:cubicBezTo>
                  <a:cubicBezTo>
                    <a:pt x="2443279" y="-11983"/>
                    <a:pt x="2531143" y="70316"/>
                    <a:pt x="2519688" y="146053"/>
                  </a:cubicBezTo>
                  <a:cubicBezTo>
                    <a:pt x="2502195" y="425919"/>
                    <a:pt x="2546998" y="540556"/>
                    <a:pt x="2519688" y="730247"/>
                  </a:cubicBezTo>
                  <a:cubicBezTo>
                    <a:pt x="2518153" y="802025"/>
                    <a:pt x="2451326" y="882522"/>
                    <a:pt x="2373635" y="876300"/>
                  </a:cubicBezTo>
                  <a:cubicBezTo>
                    <a:pt x="2235288" y="900096"/>
                    <a:pt x="1992575" y="873048"/>
                    <a:pt x="1861291" y="876300"/>
                  </a:cubicBezTo>
                  <a:cubicBezTo>
                    <a:pt x="1730007" y="879552"/>
                    <a:pt x="1458450" y="879812"/>
                    <a:pt x="1326671" y="876300"/>
                  </a:cubicBezTo>
                  <a:cubicBezTo>
                    <a:pt x="1194892" y="872788"/>
                    <a:pt x="1003839" y="867585"/>
                    <a:pt x="747500" y="876300"/>
                  </a:cubicBezTo>
                  <a:cubicBezTo>
                    <a:pt x="491161" y="885015"/>
                    <a:pt x="279836" y="871081"/>
                    <a:pt x="146053" y="876300"/>
                  </a:cubicBezTo>
                  <a:cubicBezTo>
                    <a:pt x="55129" y="874970"/>
                    <a:pt x="-9967" y="828337"/>
                    <a:pt x="0" y="730247"/>
                  </a:cubicBezTo>
                  <a:cubicBezTo>
                    <a:pt x="-2392" y="481219"/>
                    <a:pt x="3787" y="332970"/>
                    <a:pt x="0" y="146053"/>
                  </a:cubicBezTo>
                  <a:close/>
                </a:path>
              </a:pathLst>
            </a:custGeom>
            <a:grpFill/>
            <a:ln w="19050">
              <a:solidFill>
                <a:srgbClr val="C00000"/>
              </a:solidFill>
              <a:extLst>
                <a:ext uri="{C807C97D-BFC1-408E-A445-0C87EB9F89A2}">
                  <ask:lineSketchStyleProps xmlns:ask="http://schemas.microsoft.com/office/drawing/2018/sketchyshapes" sd="3011606718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29AA4AC-67EB-4B9F-89FD-F971AF19F5F2}"/>
                </a:ext>
              </a:extLst>
            </p:cNvPr>
            <p:cNvSpPr txBox="1"/>
            <p:nvPr/>
          </p:nvSpPr>
          <p:spPr>
            <a:xfrm>
              <a:off x="226178" y="265813"/>
              <a:ext cx="24757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 TẬP 2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3E63C777-DC0F-437A-9CFE-2441A2F46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211" y="1577708"/>
            <a:ext cx="4977470" cy="30238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541327-2A45-40AC-8EDC-170BAED2C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3138" y="1577708"/>
            <a:ext cx="4967893" cy="303363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EE22A8F-2AE5-4456-B75F-5788C03E5B82}"/>
              </a:ext>
            </a:extLst>
          </p:cNvPr>
          <p:cNvSpPr/>
          <p:nvPr/>
        </p:nvSpPr>
        <p:spPr>
          <a:xfrm>
            <a:off x="942348" y="5185984"/>
            <a:ext cx="4132572" cy="922208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10000"/>
              </a:lnSpc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1. </a:t>
            </a:r>
            <a:r>
              <a:rPr lang="en-US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Hùng</a:t>
            </a:r>
            <a:r>
              <a:rPr lang="en-US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tâm</a:t>
            </a:r>
            <a:r>
              <a:rPr lang="en-US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kiếm</a:t>
            </a:r>
            <a:r>
              <a:rPr lang="en-US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hỗ</a:t>
            </a:r>
            <a:r>
              <a:rPr lang="en-US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trợ</a:t>
            </a:r>
            <a:r>
              <a:rPr lang="en-US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</a:t>
            </a:r>
            <a:r>
              <a:rPr lang="en-US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giáo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E60A0B7-27B0-483B-B31D-464A50216498}"/>
              </a:ext>
            </a:extLst>
          </p:cNvPr>
          <p:cNvSpPr/>
          <p:nvPr/>
        </p:nvSpPr>
        <p:spPr>
          <a:xfrm>
            <a:off x="6245352" y="5185984"/>
            <a:ext cx="5536922" cy="922208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10000"/>
              </a:lnSpc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Hoa</a:t>
            </a:r>
            <a:r>
              <a:rPr lang="en-US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en-US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chuyện</a:t>
            </a:r>
            <a:r>
              <a:rPr lang="en-US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cha </a:t>
            </a:r>
            <a:r>
              <a:rPr lang="en-US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mẹ</a:t>
            </a:r>
            <a:r>
              <a:rPr lang="en-US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thầy</a:t>
            </a:r>
            <a:r>
              <a:rPr lang="en-US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</a:t>
            </a:r>
            <a:r>
              <a:rPr lang="en-US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nhờ</a:t>
            </a:r>
            <a:r>
              <a:rPr lang="en-US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cha </a:t>
            </a:r>
            <a:r>
              <a:rPr lang="en-US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mẹ</a:t>
            </a:r>
            <a:r>
              <a:rPr lang="en-US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thầy</a:t>
            </a:r>
            <a:r>
              <a:rPr lang="en-US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</a:t>
            </a:r>
            <a:r>
              <a:rPr lang="en-US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giúp</a:t>
            </a:r>
            <a:r>
              <a:rPr lang="en-US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đỡ</a:t>
            </a:r>
            <a:r>
              <a:rPr lang="en-US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3AE30C50-8B05-4314-9E53-6726E1F1A7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34" y="4909964"/>
            <a:ext cx="1198228" cy="1198228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FB6D21D-ACFE-4511-9883-DF97177A7E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034" y="4909964"/>
            <a:ext cx="1198228" cy="119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098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35572265-2ABE-412F-832A-1D39A79186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8"/>
          <a:stretch/>
        </p:blipFill>
        <p:spPr>
          <a:xfrm>
            <a:off x="733507" y="666728"/>
            <a:ext cx="5536001" cy="54657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ABDE615-90B0-434D-BBDA-3E8062C55344}"/>
              </a:ext>
            </a:extLst>
          </p:cNvPr>
          <p:cNvSpPr txBox="1"/>
          <p:nvPr/>
        </p:nvSpPr>
        <p:spPr>
          <a:xfrm>
            <a:off x="6491607" y="3399623"/>
            <a:ext cx="5695531" cy="2387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DỤNG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EBE915-2F83-4881-B247-4D007197350B}"/>
              </a:ext>
            </a:extLst>
          </p:cNvPr>
          <p:cNvSpPr txBox="1"/>
          <p:nvPr/>
        </p:nvSpPr>
        <p:spPr>
          <a:xfrm>
            <a:off x="6215912" y="845358"/>
            <a:ext cx="609442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VẬN</a:t>
            </a:r>
            <a:endParaRPr lang="en-US" sz="14400" dirty="0"/>
          </a:p>
        </p:txBody>
      </p:sp>
    </p:spTree>
    <p:extLst>
      <p:ext uri="{BB962C8B-B14F-4D97-AF65-F5344CB8AC3E}">
        <p14:creationId xmlns:p14="http://schemas.microsoft.com/office/powerpoint/2010/main" val="332692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9B49EBA-8D34-4AA9-9059-40A35C2973EB}"/>
              </a:ext>
            </a:extLst>
          </p:cNvPr>
          <p:cNvSpPr/>
          <p:nvPr/>
        </p:nvSpPr>
        <p:spPr>
          <a:xfrm>
            <a:off x="1325880" y="704004"/>
            <a:ext cx="9921240" cy="1810595"/>
          </a:xfrm>
          <a:prstGeom prst="roundRect">
            <a:avLst>
              <a:gd name="adj" fmla="val 13418"/>
            </a:avLst>
          </a:prstGeom>
          <a:solidFill>
            <a:srgbClr val="FFEBEF"/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4ADC44-BCE5-47E3-AE77-1622E68A3938}"/>
              </a:ext>
            </a:extLst>
          </p:cNvPr>
          <p:cNvSpPr txBox="1"/>
          <p:nvPr/>
        </p:nvSpPr>
        <p:spPr>
          <a:xfrm>
            <a:off x="2487168" y="804812"/>
            <a:ext cx="8686800" cy="15960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Chia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sẻ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kiếm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hỗ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trợ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gặp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khó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khăn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Sau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nhắc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nhở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kiếm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hỗ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trợ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gặp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khó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khăn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Ggeek unbirthday wishlist GIF on GIFER - by Yojas">
            <a:extLst>
              <a:ext uri="{FF2B5EF4-FFF2-40B4-BE49-F238E27FC236}">
                <a16:creationId xmlns:a16="http://schemas.microsoft.com/office/drawing/2014/main" id="{B4F74F32-BAE7-4304-9C2C-187D8B069C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14599"/>
            <a:ext cx="3429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6ABA1507-CAD5-4953-8CD6-DFBF81C9BC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60" y="447242"/>
            <a:ext cx="2173040" cy="217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298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9DA19DF-1F93-4890-8CF0-58E21AB3848F}"/>
              </a:ext>
            </a:extLst>
          </p:cNvPr>
          <p:cNvSpPr/>
          <p:nvPr/>
        </p:nvSpPr>
        <p:spPr>
          <a:xfrm>
            <a:off x="1917191" y="823364"/>
            <a:ext cx="8129016" cy="1700784"/>
          </a:xfrm>
          <a:prstGeom prst="roundRect">
            <a:avLst/>
          </a:prstGeom>
          <a:solidFill>
            <a:srgbClr val="FFEBEF"/>
          </a:solidFill>
          <a:ln w="190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26BB7E-2F35-488A-A973-D045FB997751}"/>
              </a:ext>
            </a:extLst>
          </p:cNvPr>
          <p:cNvSpPr txBox="1"/>
          <p:nvPr/>
        </p:nvSpPr>
        <p:spPr>
          <a:xfrm>
            <a:off x="2039264" y="983182"/>
            <a:ext cx="7543038" cy="1381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thẻ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ghi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nhớ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thân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thoại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địa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kịp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kiếm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hỗ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trợ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gặp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khó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khăn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8263A8B-80A6-4D69-850F-D4E97A5C97DA}"/>
              </a:ext>
            </a:extLst>
          </p:cNvPr>
          <p:cNvSpPr/>
          <p:nvPr/>
        </p:nvSpPr>
        <p:spPr>
          <a:xfrm>
            <a:off x="2145791" y="2880360"/>
            <a:ext cx="7900416" cy="3575304"/>
          </a:xfrm>
          <a:prstGeom prst="roundRect">
            <a:avLst>
              <a:gd name="adj" fmla="val 11296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24DCD7-C812-49BD-8D10-B39389C93A3D}"/>
              </a:ext>
            </a:extLst>
          </p:cNvPr>
          <p:cNvSpPr/>
          <p:nvPr/>
        </p:nvSpPr>
        <p:spPr>
          <a:xfrm>
            <a:off x="2270759" y="3209544"/>
            <a:ext cx="7650480" cy="29169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id="{1FBC2FF4-B7B5-4C01-9C51-212CCA3FD8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743" y="1061413"/>
            <a:ext cx="1096975" cy="10969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D4FF9EA-B26A-4045-A494-FA838ACF8A8A}"/>
              </a:ext>
            </a:extLst>
          </p:cNvPr>
          <p:cNvSpPr txBox="1"/>
          <p:nvPr/>
        </p:nvSpPr>
        <p:spPr>
          <a:xfrm>
            <a:off x="4911851" y="3301387"/>
            <a:ext cx="3538728" cy="2733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thoại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9B15F95C-6997-41B9-BE65-0F7411BD1D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552" y="3181612"/>
            <a:ext cx="2816047" cy="281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087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B67F13-6667-4430-9B05-B64E87F0E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5872"/>
            <a:ext cx="12217982" cy="512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02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0;p12">
            <a:extLst>
              <a:ext uri="{FF2B5EF4-FFF2-40B4-BE49-F238E27FC236}">
                <a16:creationId xmlns:a16="http://schemas.microsoft.com/office/drawing/2014/main" id="{D0BF340A-B5BE-443F-937C-90E5FB275C95}"/>
              </a:ext>
            </a:extLst>
          </p:cNvPr>
          <p:cNvSpPr txBox="1">
            <a:spLocks/>
          </p:cNvSpPr>
          <p:nvPr/>
        </p:nvSpPr>
        <p:spPr>
          <a:xfrm>
            <a:off x="252248" y="1329496"/>
            <a:ext cx="11687504" cy="170280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44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7200" b="1" dirty="0" err="1">
                <a:ln w="6600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72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ln w="6600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72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ln w="6600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72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ln w="6600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72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ln w="6600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72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ln w="6600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72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ln w="6600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72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ln w="6600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lắng</a:t>
            </a:r>
            <a:r>
              <a:rPr lang="en-US" sz="72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ln w="6600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72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ln w="6600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72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ln w="6600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giảng</a:t>
            </a:r>
            <a:r>
              <a:rPr lang="en-US" sz="72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7" name="Picture 2" descr="gif">
            <a:extLst>
              <a:ext uri="{FF2B5EF4-FFF2-40B4-BE49-F238E27FC236}">
                <a16:creationId xmlns:a16="http://schemas.microsoft.com/office/drawing/2014/main" id="{F45AD4D5-86BA-44A6-BCCC-224FF5FA39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376" y="3221611"/>
            <a:ext cx="4918092" cy="327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fractur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040B3A2F-25EB-48E3-A742-492E9ED8E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889FF6B-BAEE-4DFC-922E-99A6B2028229}"/>
              </a:ext>
            </a:extLst>
          </p:cNvPr>
          <p:cNvSpPr/>
          <p:nvPr/>
        </p:nvSpPr>
        <p:spPr>
          <a:xfrm>
            <a:off x="3599737" y="1963840"/>
            <a:ext cx="4562466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 HỌC</a:t>
            </a:r>
          </a:p>
          <a:p>
            <a:pPr algn="ctr"/>
            <a:r>
              <a:rPr lang="en-US" sz="8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KẾT THÚC</a:t>
            </a:r>
          </a:p>
        </p:txBody>
      </p:sp>
    </p:spTree>
    <p:extLst>
      <p:ext uri="{BB962C8B-B14F-4D97-AF65-F5344CB8AC3E}">
        <p14:creationId xmlns:p14="http://schemas.microsoft.com/office/powerpoint/2010/main" val="420272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>
            <a:extLst>
              <a:ext uri="{FF2B5EF4-FFF2-40B4-BE49-F238E27FC236}">
                <a16:creationId xmlns:a16="http://schemas.microsoft.com/office/drawing/2014/main" id="{67F78A1C-7F51-4702-AD99-AD119BE4B5D6}"/>
              </a:ext>
            </a:extLst>
          </p:cNvPr>
          <p:cNvSpPr/>
          <p:nvPr/>
        </p:nvSpPr>
        <p:spPr>
          <a:xfrm>
            <a:off x="2967036" y="553417"/>
            <a:ext cx="6662738" cy="1400175"/>
          </a:xfrm>
          <a:prstGeom prst="wave">
            <a:avLst>
              <a:gd name="adj1" fmla="val 7058"/>
              <a:gd name="adj2" fmla="val 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80DAE6-C704-4278-A240-1F0F7653498A}"/>
              </a:ext>
            </a:extLst>
          </p:cNvPr>
          <p:cNvSpPr txBox="1"/>
          <p:nvPr/>
        </p:nvSpPr>
        <p:spPr>
          <a:xfrm>
            <a:off x="2967036" y="838005"/>
            <a:ext cx="6662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D1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lang="en-US" sz="4800" b="1" dirty="0">
              <a:solidFill>
                <a:srgbClr val="FFD1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8C81DBED-A33B-45B2-9CD3-8485097460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313" y="29692"/>
            <a:ext cx="1047445" cy="104744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F0C91FB-A492-4044-9F5D-DF98DD08518A}"/>
              </a:ext>
            </a:extLst>
          </p:cNvPr>
          <p:cNvGrpSpPr/>
          <p:nvPr/>
        </p:nvGrpSpPr>
        <p:grpSpPr>
          <a:xfrm>
            <a:off x="1911890" y="2471301"/>
            <a:ext cx="3786968" cy="3833282"/>
            <a:chOff x="401158" y="2125727"/>
            <a:chExt cx="3786968" cy="3833282"/>
          </a:xfrm>
        </p:grpSpPr>
        <p:sp>
          <p:nvSpPr>
            <p:cNvPr id="8" name="Google Shape;262;p36">
              <a:extLst>
                <a:ext uri="{FF2B5EF4-FFF2-40B4-BE49-F238E27FC236}">
                  <a16:creationId xmlns:a16="http://schemas.microsoft.com/office/drawing/2014/main" id="{E08A1245-7D3A-498D-93C6-52CAE1164A73}"/>
                </a:ext>
              </a:extLst>
            </p:cNvPr>
            <p:cNvSpPr/>
            <p:nvPr/>
          </p:nvSpPr>
          <p:spPr>
            <a:xfrm>
              <a:off x="401158" y="2125727"/>
              <a:ext cx="3786968" cy="383328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prstDash val="dash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5808793-0426-4F19-B005-85A8B4E80D1A}"/>
                </a:ext>
              </a:extLst>
            </p:cNvPr>
            <p:cNvSpPr txBox="1"/>
            <p:nvPr/>
          </p:nvSpPr>
          <p:spPr>
            <a:xfrm>
              <a:off x="591220" y="3269219"/>
              <a:ext cx="3406843" cy="24254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sz="2800" b="1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Nhận biết và giải quyết </a:t>
              </a:r>
              <a:r>
                <a:rPr lang="en-US" sz="2800" b="1" dirty="0" err="1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tình</a:t>
              </a:r>
              <a:r>
                <a: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huống</a:t>
              </a:r>
              <a:r>
                <a: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cần</a:t>
              </a:r>
              <a:r>
                <a: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kiếm</a:t>
              </a:r>
              <a:r>
                <a: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sự</a:t>
              </a:r>
              <a:r>
                <a: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hỗ</a:t>
              </a:r>
              <a:r>
                <a: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trợ</a:t>
              </a:r>
              <a:r>
                <a: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khi</a:t>
              </a:r>
              <a:r>
                <a: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ở </a:t>
              </a:r>
              <a:r>
                <a:rPr lang="en-US" sz="2800" b="1" dirty="0" err="1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trường</a:t>
              </a:r>
              <a:endPara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D907EF7-6E6F-45C0-ACC4-8F632874212C}"/>
              </a:ext>
            </a:extLst>
          </p:cNvPr>
          <p:cNvGrpSpPr/>
          <p:nvPr/>
        </p:nvGrpSpPr>
        <p:grpSpPr>
          <a:xfrm>
            <a:off x="6254291" y="2471301"/>
            <a:ext cx="3786968" cy="3833282"/>
            <a:chOff x="4956964" y="2080176"/>
            <a:chExt cx="3786968" cy="3833282"/>
          </a:xfrm>
        </p:grpSpPr>
        <p:sp>
          <p:nvSpPr>
            <p:cNvPr id="11" name="Google Shape;263;p36">
              <a:extLst>
                <a:ext uri="{FF2B5EF4-FFF2-40B4-BE49-F238E27FC236}">
                  <a16:creationId xmlns:a16="http://schemas.microsoft.com/office/drawing/2014/main" id="{BD002A1E-7D09-4EB8-A56F-71C3F3F2CF32}"/>
                </a:ext>
              </a:extLst>
            </p:cNvPr>
            <p:cNvSpPr/>
            <p:nvPr/>
          </p:nvSpPr>
          <p:spPr>
            <a:xfrm>
              <a:off x="4956964" y="2080176"/>
              <a:ext cx="3786968" cy="383328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prstDash val="dash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E0C8536-5B1A-4B15-91F8-4570F18F50A1}"/>
                </a:ext>
              </a:extLst>
            </p:cNvPr>
            <p:cNvSpPr txBox="1"/>
            <p:nvPr/>
          </p:nvSpPr>
          <p:spPr>
            <a:xfrm>
              <a:off x="5178810" y="3032031"/>
              <a:ext cx="3343276" cy="26404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800" b="1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Nhận biết </a:t>
              </a:r>
              <a:r>
                <a:rPr lang="fr-FR" sz="2800" b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cách </a:t>
              </a:r>
              <a:r>
                <a:rPr lang="fr-FR" sz="2800" b="1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lang="fr-FR" sz="280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2800" b="1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kiếm</a:t>
              </a:r>
              <a:r>
                <a:rPr lang="fr-FR" sz="280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2800" b="1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sự</a:t>
              </a:r>
              <a:r>
                <a:rPr lang="fr-FR" sz="280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2800" b="1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hỗ</a:t>
              </a:r>
              <a:r>
                <a:rPr lang="fr-FR" sz="280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2800" b="1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trợ</a:t>
              </a:r>
              <a:r>
                <a:rPr lang="fr-FR" sz="280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2800" b="1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fr-FR" sz="280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ý </a:t>
              </a:r>
              <a:r>
                <a:rPr lang="fr-FR" sz="2800" b="1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nghĩa</a:t>
              </a:r>
              <a:r>
                <a:rPr lang="fr-FR" sz="280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2800" b="1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lang="fr-FR" sz="280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2800" b="1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việc</a:t>
              </a:r>
              <a:r>
                <a:rPr lang="fr-FR" sz="280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2800" b="1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biết</a:t>
              </a:r>
              <a:r>
                <a:rPr lang="fr-FR" sz="280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2800" b="1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lang="fr-FR" sz="280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2800" b="1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kiếm</a:t>
              </a:r>
              <a:r>
                <a:rPr lang="fr-FR" sz="280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2800" b="1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sự</a:t>
              </a:r>
              <a:r>
                <a:rPr lang="fr-FR" sz="280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2800" b="1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hỗ</a:t>
              </a:r>
              <a:r>
                <a:rPr lang="fr-FR" sz="280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2800" b="1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trợ</a:t>
              </a:r>
              <a:endParaRPr lang="en-US" sz="2800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BB0D975-AEEA-4A13-9811-8058540CB9E8}"/>
              </a:ext>
            </a:extLst>
          </p:cNvPr>
          <p:cNvSpPr txBox="1"/>
          <p:nvPr/>
        </p:nvSpPr>
        <p:spPr>
          <a:xfrm>
            <a:off x="3056795" y="1824867"/>
            <a:ext cx="1912695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11500" b="1" dirty="0">
                <a:solidFill>
                  <a:srgbClr val="00206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01</a:t>
            </a:r>
            <a:endParaRPr lang="en" sz="900" b="1" dirty="0">
              <a:solidFill>
                <a:srgbClr val="00206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3532A1-0CC0-4819-9283-46595B8DB1F9}"/>
              </a:ext>
            </a:extLst>
          </p:cNvPr>
          <p:cNvSpPr txBox="1"/>
          <p:nvPr/>
        </p:nvSpPr>
        <p:spPr>
          <a:xfrm>
            <a:off x="7427352" y="1824867"/>
            <a:ext cx="1912695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11500" b="1" dirty="0">
                <a:solidFill>
                  <a:srgbClr val="00206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02</a:t>
            </a:r>
            <a:endParaRPr lang="en" sz="900" b="1" dirty="0">
              <a:solidFill>
                <a:srgbClr val="00206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122253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Teach Study GIF - Teach Study Teacher - Discover &amp;amp; Share GIFs in 2021 | Studying  gif, Cute gif, Gif">
            <a:extLst>
              <a:ext uri="{FF2B5EF4-FFF2-40B4-BE49-F238E27FC236}">
                <a16:creationId xmlns:a16="http://schemas.microsoft.com/office/drawing/2014/main" id="{0DDDDE4B-409C-4BF1-825B-A885B9F2E9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395" y="1128395"/>
            <a:ext cx="4743450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6225AF5-CEAE-48D6-B825-4EDD48A5304C}"/>
              </a:ext>
            </a:extLst>
          </p:cNvPr>
          <p:cNvSpPr txBox="1"/>
          <p:nvPr/>
        </p:nvSpPr>
        <p:spPr>
          <a:xfrm>
            <a:off x="0" y="1607294"/>
            <a:ext cx="706198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sz="1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 TẬP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86361DF-43FD-4797-9447-E431308DF9E4}"/>
              </a:ext>
            </a:extLst>
          </p:cNvPr>
          <p:cNvCxnSpPr>
            <a:cxnSpLocks/>
          </p:cNvCxnSpPr>
          <p:nvPr/>
        </p:nvCxnSpPr>
        <p:spPr>
          <a:xfrm>
            <a:off x="1480008" y="1385740"/>
            <a:ext cx="4006392" cy="0"/>
          </a:xfrm>
          <a:prstGeom prst="line">
            <a:avLst/>
          </a:prstGeom>
          <a:ln w="38100">
            <a:solidFill>
              <a:srgbClr val="FFD1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3DEB3F1-3B22-41B7-B341-9586F308E4DF}"/>
              </a:ext>
            </a:extLst>
          </p:cNvPr>
          <p:cNvCxnSpPr>
            <a:cxnSpLocks/>
          </p:cNvCxnSpPr>
          <p:nvPr/>
        </p:nvCxnSpPr>
        <p:spPr>
          <a:xfrm>
            <a:off x="1480008" y="5619946"/>
            <a:ext cx="4006392" cy="0"/>
          </a:xfrm>
          <a:prstGeom prst="line">
            <a:avLst/>
          </a:prstGeom>
          <a:ln w="38100">
            <a:solidFill>
              <a:srgbClr val="FFD1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899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EA3D191-4C9D-4170-B33D-25FF054E507A}"/>
              </a:ext>
            </a:extLst>
          </p:cNvPr>
          <p:cNvSpPr/>
          <p:nvPr/>
        </p:nvSpPr>
        <p:spPr>
          <a:xfrm>
            <a:off x="1064018" y="889331"/>
            <a:ext cx="10004032" cy="221932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5D3C1BB-E771-49F0-A7CA-573F12DB1EAA}"/>
              </a:ext>
            </a:extLst>
          </p:cNvPr>
          <p:cNvGrpSpPr/>
          <p:nvPr/>
        </p:nvGrpSpPr>
        <p:grpSpPr>
          <a:xfrm>
            <a:off x="182270" y="150829"/>
            <a:ext cx="2519688" cy="876300"/>
            <a:chOff x="182270" y="150829"/>
            <a:chExt cx="2519688" cy="87630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E4BBCDDA-6ABC-454A-BD46-ACB84CE9613F}"/>
                </a:ext>
              </a:extLst>
            </p:cNvPr>
            <p:cNvSpPr/>
            <p:nvPr/>
          </p:nvSpPr>
          <p:spPr>
            <a:xfrm>
              <a:off x="182270" y="150829"/>
              <a:ext cx="2519688" cy="876300"/>
            </a:xfrm>
            <a:custGeom>
              <a:avLst/>
              <a:gdLst>
                <a:gd name="connsiteX0" fmla="*/ 0 w 2519688"/>
                <a:gd name="connsiteY0" fmla="*/ 146053 h 876300"/>
                <a:gd name="connsiteX1" fmla="*/ 146053 w 2519688"/>
                <a:gd name="connsiteY1" fmla="*/ 0 h 876300"/>
                <a:gd name="connsiteX2" fmla="*/ 658397 w 2519688"/>
                <a:gd name="connsiteY2" fmla="*/ 0 h 876300"/>
                <a:gd name="connsiteX3" fmla="*/ 1148465 w 2519688"/>
                <a:gd name="connsiteY3" fmla="*/ 0 h 876300"/>
                <a:gd name="connsiteX4" fmla="*/ 1727636 w 2519688"/>
                <a:gd name="connsiteY4" fmla="*/ 0 h 876300"/>
                <a:gd name="connsiteX5" fmla="*/ 2373635 w 2519688"/>
                <a:gd name="connsiteY5" fmla="*/ 0 h 876300"/>
                <a:gd name="connsiteX6" fmla="*/ 2519688 w 2519688"/>
                <a:gd name="connsiteY6" fmla="*/ 146053 h 876300"/>
                <a:gd name="connsiteX7" fmla="*/ 2519688 w 2519688"/>
                <a:gd name="connsiteY7" fmla="*/ 730247 h 876300"/>
                <a:gd name="connsiteX8" fmla="*/ 2373635 w 2519688"/>
                <a:gd name="connsiteY8" fmla="*/ 876300 h 876300"/>
                <a:gd name="connsiteX9" fmla="*/ 1772188 w 2519688"/>
                <a:gd name="connsiteY9" fmla="*/ 876300 h 876300"/>
                <a:gd name="connsiteX10" fmla="*/ 1215292 w 2519688"/>
                <a:gd name="connsiteY10" fmla="*/ 876300 h 876300"/>
                <a:gd name="connsiteX11" fmla="*/ 725224 w 2519688"/>
                <a:gd name="connsiteY11" fmla="*/ 876300 h 876300"/>
                <a:gd name="connsiteX12" fmla="*/ 146053 w 2519688"/>
                <a:gd name="connsiteY12" fmla="*/ 876300 h 876300"/>
                <a:gd name="connsiteX13" fmla="*/ 0 w 2519688"/>
                <a:gd name="connsiteY13" fmla="*/ 730247 h 876300"/>
                <a:gd name="connsiteX14" fmla="*/ 0 w 2519688"/>
                <a:gd name="connsiteY14" fmla="*/ 146053 h 87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19688" h="876300" fill="none" extrusionOk="0">
                  <a:moveTo>
                    <a:pt x="0" y="146053"/>
                  </a:moveTo>
                  <a:cubicBezTo>
                    <a:pt x="-10643" y="55579"/>
                    <a:pt x="68535" y="-16380"/>
                    <a:pt x="146053" y="0"/>
                  </a:cubicBezTo>
                  <a:cubicBezTo>
                    <a:pt x="385738" y="14963"/>
                    <a:pt x="488699" y="20509"/>
                    <a:pt x="658397" y="0"/>
                  </a:cubicBezTo>
                  <a:cubicBezTo>
                    <a:pt x="828095" y="-20509"/>
                    <a:pt x="922447" y="22063"/>
                    <a:pt x="1148465" y="0"/>
                  </a:cubicBezTo>
                  <a:cubicBezTo>
                    <a:pt x="1374483" y="-22063"/>
                    <a:pt x="1511738" y="7441"/>
                    <a:pt x="1727636" y="0"/>
                  </a:cubicBezTo>
                  <a:cubicBezTo>
                    <a:pt x="1943534" y="-7441"/>
                    <a:pt x="2128250" y="4453"/>
                    <a:pt x="2373635" y="0"/>
                  </a:cubicBezTo>
                  <a:cubicBezTo>
                    <a:pt x="2448214" y="779"/>
                    <a:pt x="2525348" y="83713"/>
                    <a:pt x="2519688" y="146053"/>
                  </a:cubicBezTo>
                  <a:cubicBezTo>
                    <a:pt x="2548563" y="424544"/>
                    <a:pt x="2507580" y="590411"/>
                    <a:pt x="2519688" y="730247"/>
                  </a:cubicBezTo>
                  <a:cubicBezTo>
                    <a:pt x="2515530" y="801106"/>
                    <a:pt x="2458300" y="878513"/>
                    <a:pt x="2373635" y="876300"/>
                  </a:cubicBezTo>
                  <a:cubicBezTo>
                    <a:pt x="2191199" y="869298"/>
                    <a:pt x="2008545" y="883873"/>
                    <a:pt x="1772188" y="876300"/>
                  </a:cubicBezTo>
                  <a:cubicBezTo>
                    <a:pt x="1535831" y="868727"/>
                    <a:pt x="1375866" y="889295"/>
                    <a:pt x="1215292" y="876300"/>
                  </a:cubicBezTo>
                  <a:cubicBezTo>
                    <a:pt x="1054718" y="863305"/>
                    <a:pt x="826210" y="889402"/>
                    <a:pt x="725224" y="876300"/>
                  </a:cubicBezTo>
                  <a:cubicBezTo>
                    <a:pt x="624238" y="863198"/>
                    <a:pt x="326353" y="881667"/>
                    <a:pt x="146053" y="876300"/>
                  </a:cubicBezTo>
                  <a:cubicBezTo>
                    <a:pt x="78746" y="873120"/>
                    <a:pt x="7071" y="798931"/>
                    <a:pt x="0" y="730247"/>
                  </a:cubicBezTo>
                  <a:cubicBezTo>
                    <a:pt x="21121" y="490858"/>
                    <a:pt x="-10909" y="382237"/>
                    <a:pt x="0" y="146053"/>
                  </a:cubicBezTo>
                  <a:close/>
                </a:path>
                <a:path w="2519688" h="876300" stroke="0" extrusionOk="0">
                  <a:moveTo>
                    <a:pt x="0" y="146053"/>
                  </a:moveTo>
                  <a:cubicBezTo>
                    <a:pt x="8908" y="47689"/>
                    <a:pt x="69503" y="1677"/>
                    <a:pt x="146053" y="0"/>
                  </a:cubicBezTo>
                  <a:cubicBezTo>
                    <a:pt x="364773" y="-22073"/>
                    <a:pt x="528066" y="-20136"/>
                    <a:pt x="725224" y="0"/>
                  </a:cubicBezTo>
                  <a:cubicBezTo>
                    <a:pt x="922382" y="20136"/>
                    <a:pt x="1000903" y="-1735"/>
                    <a:pt x="1259844" y="0"/>
                  </a:cubicBezTo>
                  <a:cubicBezTo>
                    <a:pt x="1518785" y="1735"/>
                    <a:pt x="1538932" y="19527"/>
                    <a:pt x="1816740" y="0"/>
                  </a:cubicBezTo>
                  <a:cubicBezTo>
                    <a:pt x="2094548" y="-19527"/>
                    <a:pt x="2225913" y="11117"/>
                    <a:pt x="2373635" y="0"/>
                  </a:cubicBezTo>
                  <a:cubicBezTo>
                    <a:pt x="2443279" y="-11983"/>
                    <a:pt x="2531143" y="70316"/>
                    <a:pt x="2519688" y="146053"/>
                  </a:cubicBezTo>
                  <a:cubicBezTo>
                    <a:pt x="2502195" y="425919"/>
                    <a:pt x="2546998" y="540556"/>
                    <a:pt x="2519688" y="730247"/>
                  </a:cubicBezTo>
                  <a:cubicBezTo>
                    <a:pt x="2518153" y="802025"/>
                    <a:pt x="2451326" y="882522"/>
                    <a:pt x="2373635" y="876300"/>
                  </a:cubicBezTo>
                  <a:cubicBezTo>
                    <a:pt x="2235288" y="900096"/>
                    <a:pt x="1992575" y="873048"/>
                    <a:pt x="1861291" y="876300"/>
                  </a:cubicBezTo>
                  <a:cubicBezTo>
                    <a:pt x="1730007" y="879552"/>
                    <a:pt x="1458450" y="879812"/>
                    <a:pt x="1326671" y="876300"/>
                  </a:cubicBezTo>
                  <a:cubicBezTo>
                    <a:pt x="1194892" y="872788"/>
                    <a:pt x="1003839" y="867585"/>
                    <a:pt x="747500" y="876300"/>
                  </a:cubicBezTo>
                  <a:cubicBezTo>
                    <a:pt x="491161" y="885015"/>
                    <a:pt x="279836" y="871081"/>
                    <a:pt x="146053" y="876300"/>
                  </a:cubicBezTo>
                  <a:cubicBezTo>
                    <a:pt x="55129" y="874970"/>
                    <a:pt x="-9967" y="828337"/>
                    <a:pt x="0" y="730247"/>
                  </a:cubicBezTo>
                  <a:cubicBezTo>
                    <a:pt x="-2392" y="481219"/>
                    <a:pt x="3787" y="332970"/>
                    <a:pt x="0" y="146053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9050">
              <a:extLst>
                <a:ext uri="{C807C97D-BFC1-408E-A445-0C87EB9F89A2}">
                  <ask:lineSketchStyleProps xmlns:ask="http://schemas.microsoft.com/office/drawing/2018/sketchyshapes" sd="3011606718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3BAF57F-380A-4953-BF50-82E462CD04AE}"/>
                </a:ext>
              </a:extLst>
            </p:cNvPr>
            <p:cNvSpPr txBox="1"/>
            <p:nvPr/>
          </p:nvSpPr>
          <p:spPr>
            <a:xfrm>
              <a:off x="226178" y="265813"/>
              <a:ext cx="24757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 TẬP 1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8A277AE-C03C-4E24-933C-05228B13E0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87" b="5141"/>
          <a:stretch/>
        </p:blipFill>
        <p:spPr>
          <a:xfrm>
            <a:off x="-83491" y="3883932"/>
            <a:ext cx="6233118" cy="24387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E91CF2-A798-48BD-B59A-B3282F34CE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807" t="5936" r="3505" b="3188"/>
          <a:stretch/>
        </p:blipFill>
        <p:spPr>
          <a:xfrm>
            <a:off x="9323731" y="3809227"/>
            <a:ext cx="2842234" cy="26230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7E4279-D2F6-4C81-9892-567EE0EBF0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62" r="49843" b="5936"/>
          <a:stretch/>
        </p:blipFill>
        <p:spPr>
          <a:xfrm>
            <a:off x="6165195" y="3809227"/>
            <a:ext cx="3057463" cy="257416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D808D90-B933-4079-A92B-FA378F1BCF8B}"/>
              </a:ext>
            </a:extLst>
          </p:cNvPr>
          <p:cNvSpPr/>
          <p:nvPr/>
        </p:nvSpPr>
        <p:spPr>
          <a:xfrm>
            <a:off x="7057698" y="1102221"/>
            <a:ext cx="2458720" cy="4368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: 5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F937AD-D60D-45E6-83CA-982B6C1208EA}"/>
              </a:ext>
            </a:extLst>
          </p:cNvPr>
          <p:cNvSpPr txBox="1"/>
          <p:nvPr/>
        </p:nvSpPr>
        <p:spPr>
          <a:xfrm>
            <a:off x="2271068" y="1019992"/>
            <a:ext cx="4853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NHÓM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6FE111-E924-4A66-807E-D53C43AF9D95}"/>
              </a:ext>
            </a:extLst>
          </p:cNvPr>
          <p:cNvSpPr txBox="1"/>
          <p:nvPr/>
        </p:nvSpPr>
        <p:spPr>
          <a:xfrm>
            <a:off x="1257300" y="1682934"/>
            <a:ext cx="8791575" cy="12818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fr-FR" sz="22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22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2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fr-FR" sz="22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2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quay</a:t>
            </a:r>
            <a:r>
              <a:rPr lang="fr-FR" sz="22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2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fr-FR" sz="22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2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ngẫu</a:t>
            </a:r>
            <a:r>
              <a:rPr lang="fr-FR" sz="22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2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nhiện</a:t>
            </a:r>
            <a:r>
              <a:rPr lang="fr-FR" sz="22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2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fr-FR" sz="22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2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lựa</a:t>
            </a:r>
            <a:r>
              <a:rPr lang="fr-FR" sz="22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2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fr-FR" sz="22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2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tình</a:t>
            </a:r>
            <a:r>
              <a:rPr lang="fr-FR" sz="22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2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huống</a:t>
            </a:r>
            <a:r>
              <a:rPr lang="fr-FR" sz="22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2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thảo</a:t>
            </a:r>
            <a:r>
              <a:rPr lang="fr-FR" sz="22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2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luận</a:t>
            </a:r>
            <a:r>
              <a:rPr lang="fr-FR" sz="22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fr-FR" sz="22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fr-FR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hảo</a:t>
            </a:r>
            <a:r>
              <a:rPr lang="fr-FR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luận</a:t>
            </a:r>
            <a:r>
              <a:rPr lang="fr-FR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fr-FR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xét</a:t>
            </a:r>
            <a:r>
              <a:rPr lang="fr-FR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fr-FR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fr-FR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thái</a:t>
            </a:r>
            <a:r>
              <a:rPr lang="fr-FR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fr-FR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fr-FR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tình</a:t>
            </a:r>
            <a:r>
              <a:rPr lang="fr-FR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hay</a:t>
            </a:r>
            <a:r>
              <a:rPr lang="fr-FR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fr-FR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fr-FR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tình</a:t>
            </a:r>
            <a:r>
              <a:rPr lang="fr-FR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fr-FR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từng</a:t>
            </a:r>
            <a:r>
              <a:rPr lang="fr-FR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tình</a:t>
            </a:r>
            <a:r>
              <a:rPr lang="fr-FR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huống</a:t>
            </a:r>
            <a:r>
              <a:rPr lang="fr-FR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200" i="1" dirty="0"/>
          </a:p>
        </p:txBody>
      </p:sp>
      <p:pic>
        <p:nvPicPr>
          <p:cNvPr id="15" name="Picture 1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DD5466AA-DA5C-42CA-A872-B6D8E8E2B1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427" y="834843"/>
            <a:ext cx="2273813" cy="227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164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76B8DEDE-41C0-48C2-B22C-8F8A0F49B973}"/>
              </a:ext>
            </a:extLst>
          </p:cNvPr>
          <p:cNvGrpSpPr/>
          <p:nvPr/>
        </p:nvGrpSpPr>
        <p:grpSpPr>
          <a:xfrm>
            <a:off x="3108427" y="540543"/>
            <a:ext cx="5776913" cy="5776913"/>
            <a:chOff x="3206750" y="539750"/>
            <a:chExt cx="5776913" cy="5776913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D59AF8D8-43A1-4F4D-9F14-EAC0581E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0" y="539750"/>
              <a:ext cx="2887663" cy="2889250"/>
            </a:xfrm>
            <a:custGeom>
              <a:avLst/>
              <a:gdLst>
                <a:gd name="T0" fmla="*/ 0 w 3637"/>
                <a:gd name="T1" fmla="*/ 0 h 3639"/>
                <a:gd name="T2" fmla="*/ 94 w 3637"/>
                <a:gd name="T3" fmla="*/ 2 h 3639"/>
                <a:gd name="T4" fmla="*/ 186 w 3637"/>
                <a:gd name="T5" fmla="*/ 6 h 3639"/>
                <a:gd name="T6" fmla="*/ 278 w 3637"/>
                <a:gd name="T7" fmla="*/ 11 h 3639"/>
                <a:gd name="T8" fmla="*/ 371 w 3637"/>
                <a:gd name="T9" fmla="*/ 19 h 3639"/>
                <a:gd name="T10" fmla="*/ 463 w 3637"/>
                <a:gd name="T11" fmla="*/ 30 h 3639"/>
                <a:gd name="T12" fmla="*/ 553 w 3637"/>
                <a:gd name="T13" fmla="*/ 42 h 3639"/>
                <a:gd name="T14" fmla="*/ 643 w 3637"/>
                <a:gd name="T15" fmla="*/ 57 h 3639"/>
                <a:gd name="T16" fmla="*/ 732 w 3637"/>
                <a:gd name="T17" fmla="*/ 75 h 3639"/>
                <a:gd name="T18" fmla="*/ 820 w 3637"/>
                <a:gd name="T19" fmla="*/ 94 h 3639"/>
                <a:gd name="T20" fmla="*/ 908 w 3637"/>
                <a:gd name="T21" fmla="*/ 115 h 3639"/>
                <a:gd name="T22" fmla="*/ 995 w 3637"/>
                <a:gd name="T23" fmla="*/ 138 h 3639"/>
                <a:gd name="T24" fmla="*/ 1081 w 3637"/>
                <a:gd name="T25" fmla="*/ 165 h 3639"/>
                <a:gd name="T26" fmla="*/ 1166 w 3637"/>
                <a:gd name="T27" fmla="*/ 192 h 3639"/>
                <a:gd name="T28" fmla="*/ 1250 w 3637"/>
                <a:gd name="T29" fmla="*/ 221 h 3639"/>
                <a:gd name="T30" fmla="*/ 1333 w 3637"/>
                <a:gd name="T31" fmla="*/ 253 h 3639"/>
                <a:gd name="T32" fmla="*/ 1415 w 3637"/>
                <a:gd name="T33" fmla="*/ 286 h 3639"/>
                <a:gd name="T34" fmla="*/ 1496 w 3637"/>
                <a:gd name="T35" fmla="*/ 322 h 3639"/>
                <a:gd name="T36" fmla="*/ 1577 w 3637"/>
                <a:gd name="T37" fmla="*/ 359 h 3639"/>
                <a:gd name="T38" fmla="*/ 1734 w 3637"/>
                <a:gd name="T39" fmla="*/ 440 h 3639"/>
                <a:gd name="T40" fmla="*/ 1886 w 3637"/>
                <a:gd name="T41" fmla="*/ 528 h 3639"/>
                <a:gd name="T42" fmla="*/ 2034 w 3637"/>
                <a:gd name="T43" fmla="*/ 622 h 3639"/>
                <a:gd name="T44" fmla="*/ 2176 w 3637"/>
                <a:gd name="T45" fmla="*/ 724 h 3639"/>
                <a:gd name="T46" fmla="*/ 2314 w 3637"/>
                <a:gd name="T47" fmla="*/ 831 h 3639"/>
                <a:gd name="T48" fmla="*/ 2445 w 3637"/>
                <a:gd name="T49" fmla="*/ 947 h 3639"/>
                <a:gd name="T50" fmla="*/ 2571 w 3637"/>
                <a:gd name="T51" fmla="*/ 1066 h 3639"/>
                <a:gd name="T52" fmla="*/ 2692 w 3637"/>
                <a:gd name="T53" fmla="*/ 1192 h 3639"/>
                <a:gd name="T54" fmla="*/ 2808 w 3637"/>
                <a:gd name="T55" fmla="*/ 1325 h 3639"/>
                <a:gd name="T56" fmla="*/ 2915 w 3637"/>
                <a:gd name="T57" fmla="*/ 1461 h 3639"/>
                <a:gd name="T58" fmla="*/ 3017 w 3637"/>
                <a:gd name="T59" fmla="*/ 1605 h 3639"/>
                <a:gd name="T60" fmla="*/ 3111 w 3637"/>
                <a:gd name="T61" fmla="*/ 1751 h 3639"/>
                <a:gd name="T62" fmla="*/ 3197 w 3637"/>
                <a:gd name="T63" fmla="*/ 1905 h 3639"/>
                <a:gd name="T64" fmla="*/ 3278 w 3637"/>
                <a:gd name="T65" fmla="*/ 2060 h 3639"/>
                <a:gd name="T66" fmla="*/ 3316 w 3637"/>
                <a:gd name="T67" fmla="*/ 2141 h 3639"/>
                <a:gd name="T68" fmla="*/ 3351 w 3637"/>
                <a:gd name="T69" fmla="*/ 2222 h 3639"/>
                <a:gd name="T70" fmla="*/ 3386 w 3637"/>
                <a:gd name="T71" fmla="*/ 2304 h 3639"/>
                <a:gd name="T72" fmla="*/ 3416 w 3637"/>
                <a:gd name="T73" fmla="*/ 2387 h 3639"/>
                <a:gd name="T74" fmla="*/ 3447 w 3637"/>
                <a:gd name="T75" fmla="*/ 2471 h 3639"/>
                <a:gd name="T76" fmla="*/ 3474 w 3637"/>
                <a:gd name="T77" fmla="*/ 2556 h 3639"/>
                <a:gd name="T78" fmla="*/ 3499 w 3637"/>
                <a:gd name="T79" fmla="*/ 2642 h 3639"/>
                <a:gd name="T80" fmla="*/ 3524 w 3637"/>
                <a:gd name="T81" fmla="*/ 2729 h 3639"/>
                <a:gd name="T82" fmla="*/ 3545 w 3637"/>
                <a:gd name="T83" fmla="*/ 2817 h 3639"/>
                <a:gd name="T84" fmla="*/ 3564 w 3637"/>
                <a:gd name="T85" fmla="*/ 2905 h 3639"/>
                <a:gd name="T86" fmla="*/ 3581 w 3637"/>
                <a:gd name="T87" fmla="*/ 2994 h 3639"/>
                <a:gd name="T88" fmla="*/ 3595 w 3637"/>
                <a:gd name="T89" fmla="*/ 3084 h 3639"/>
                <a:gd name="T90" fmla="*/ 3608 w 3637"/>
                <a:gd name="T91" fmla="*/ 3174 h 3639"/>
                <a:gd name="T92" fmla="*/ 3618 w 3637"/>
                <a:gd name="T93" fmla="*/ 3266 h 3639"/>
                <a:gd name="T94" fmla="*/ 3628 w 3637"/>
                <a:gd name="T95" fmla="*/ 3359 h 3639"/>
                <a:gd name="T96" fmla="*/ 3633 w 3637"/>
                <a:gd name="T97" fmla="*/ 3451 h 3639"/>
                <a:gd name="T98" fmla="*/ 3637 w 3637"/>
                <a:gd name="T99" fmla="*/ 3545 h 3639"/>
                <a:gd name="T100" fmla="*/ 3637 w 3637"/>
                <a:gd name="T101" fmla="*/ 3639 h 3639"/>
                <a:gd name="T102" fmla="*/ 0 w 3637"/>
                <a:gd name="T103" fmla="*/ 3639 h 3639"/>
                <a:gd name="T104" fmla="*/ 0 w 3637"/>
                <a:gd name="T105" fmla="*/ 0 h 3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37" h="3639">
                  <a:moveTo>
                    <a:pt x="0" y="0"/>
                  </a:moveTo>
                  <a:lnTo>
                    <a:pt x="94" y="2"/>
                  </a:lnTo>
                  <a:lnTo>
                    <a:pt x="186" y="6"/>
                  </a:lnTo>
                  <a:lnTo>
                    <a:pt x="278" y="11"/>
                  </a:lnTo>
                  <a:lnTo>
                    <a:pt x="371" y="19"/>
                  </a:lnTo>
                  <a:lnTo>
                    <a:pt x="463" y="30"/>
                  </a:lnTo>
                  <a:lnTo>
                    <a:pt x="553" y="42"/>
                  </a:lnTo>
                  <a:lnTo>
                    <a:pt x="643" y="57"/>
                  </a:lnTo>
                  <a:lnTo>
                    <a:pt x="732" y="75"/>
                  </a:lnTo>
                  <a:lnTo>
                    <a:pt x="820" y="94"/>
                  </a:lnTo>
                  <a:lnTo>
                    <a:pt x="908" y="115"/>
                  </a:lnTo>
                  <a:lnTo>
                    <a:pt x="995" y="138"/>
                  </a:lnTo>
                  <a:lnTo>
                    <a:pt x="1081" y="165"/>
                  </a:lnTo>
                  <a:lnTo>
                    <a:pt x="1166" y="192"/>
                  </a:lnTo>
                  <a:lnTo>
                    <a:pt x="1250" y="221"/>
                  </a:lnTo>
                  <a:lnTo>
                    <a:pt x="1333" y="253"/>
                  </a:lnTo>
                  <a:lnTo>
                    <a:pt x="1415" y="286"/>
                  </a:lnTo>
                  <a:lnTo>
                    <a:pt x="1496" y="322"/>
                  </a:lnTo>
                  <a:lnTo>
                    <a:pt x="1577" y="359"/>
                  </a:lnTo>
                  <a:lnTo>
                    <a:pt x="1734" y="440"/>
                  </a:lnTo>
                  <a:lnTo>
                    <a:pt x="1886" y="528"/>
                  </a:lnTo>
                  <a:lnTo>
                    <a:pt x="2034" y="622"/>
                  </a:lnTo>
                  <a:lnTo>
                    <a:pt x="2176" y="724"/>
                  </a:lnTo>
                  <a:lnTo>
                    <a:pt x="2314" y="831"/>
                  </a:lnTo>
                  <a:lnTo>
                    <a:pt x="2445" y="947"/>
                  </a:lnTo>
                  <a:lnTo>
                    <a:pt x="2571" y="1066"/>
                  </a:lnTo>
                  <a:lnTo>
                    <a:pt x="2692" y="1192"/>
                  </a:lnTo>
                  <a:lnTo>
                    <a:pt x="2808" y="1325"/>
                  </a:lnTo>
                  <a:lnTo>
                    <a:pt x="2915" y="1461"/>
                  </a:lnTo>
                  <a:lnTo>
                    <a:pt x="3017" y="1605"/>
                  </a:lnTo>
                  <a:lnTo>
                    <a:pt x="3111" y="1751"/>
                  </a:lnTo>
                  <a:lnTo>
                    <a:pt x="3197" y="1905"/>
                  </a:lnTo>
                  <a:lnTo>
                    <a:pt x="3278" y="2060"/>
                  </a:lnTo>
                  <a:lnTo>
                    <a:pt x="3316" y="2141"/>
                  </a:lnTo>
                  <a:lnTo>
                    <a:pt x="3351" y="2222"/>
                  </a:lnTo>
                  <a:lnTo>
                    <a:pt x="3386" y="2304"/>
                  </a:lnTo>
                  <a:lnTo>
                    <a:pt x="3416" y="2387"/>
                  </a:lnTo>
                  <a:lnTo>
                    <a:pt x="3447" y="2471"/>
                  </a:lnTo>
                  <a:lnTo>
                    <a:pt x="3474" y="2556"/>
                  </a:lnTo>
                  <a:lnTo>
                    <a:pt x="3499" y="2642"/>
                  </a:lnTo>
                  <a:lnTo>
                    <a:pt x="3524" y="2729"/>
                  </a:lnTo>
                  <a:lnTo>
                    <a:pt x="3545" y="2817"/>
                  </a:lnTo>
                  <a:lnTo>
                    <a:pt x="3564" y="2905"/>
                  </a:lnTo>
                  <a:lnTo>
                    <a:pt x="3581" y="2994"/>
                  </a:lnTo>
                  <a:lnTo>
                    <a:pt x="3595" y="3084"/>
                  </a:lnTo>
                  <a:lnTo>
                    <a:pt x="3608" y="3174"/>
                  </a:lnTo>
                  <a:lnTo>
                    <a:pt x="3618" y="3266"/>
                  </a:lnTo>
                  <a:lnTo>
                    <a:pt x="3628" y="3359"/>
                  </a:lnTo>
                  <a:lnTo>
                    <a:pt x="3633" y="3451"/>
                  </a:lnTo>
                  <a:lnTo>
                    <a:pt x="3637" y="3545"/>
                  </a:lnTo>
                  <a:lnTo>
                    <a:pt x="3637" y="3639"/>
                  </a:lnTo>
                  <a:lnTo>
                    <a:pt x="0" y="36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1D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C6AB0927-BAAE-4F97-B61D-7541E7592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0" y="3429000"/>
              <a:ext cx="2887663" cy="2887663"/>
            </a:xfrm>
            <a:custGeom>
              <a:avLst/>
              <a:gdLst>
                <a:gd name="T0" fmla="*/ 3637 w 3637"/>
                <a:gd name="T1" fmla="*/ 0 h 3637"/>
                <a:gd name="T2" fmla="*/ 3637 w 3637"/>
                <a:gd name="T3" fmla="*/ 94 h 3637"/>
                <a:gd name="T4" fmla="*/ 3633 w 3637"/>
                <a:gd name="T5" fmla="*/ 186 h 3637"/>
                <a:gd name="T6" fmla="*/ 3628 w 3637"/>
                <a:gd name="T7" fmla="*/ 278 h 3637"/>
                <a:gd name="T8" fmla="*/ 3618 w 3637"/>
                <a:gd name="T9" fmla="*/ 371 h 3637"/>
                <a:gd name="T10" fmla="*/ 3608 w 3637"/>
                <a:gd name="T11" fmla="*/ 463 h 3637"/>
                <a:gd name="T12" fmla="*/ 3595 w 3637"/>
                <a:gd name="T13" fmla="*/ 553 h 3637"/>
                <a:gd name="T14" fmla="*/ 3581 w 3637"/>
                <a:gd name="T15" fmla="*/ 643 h 3637"/>
                <a:gd name="T16" fmla="*/ 3564 w 3637"/>
                <a:gd name="T17" fmla="*/ 732 h 3637"/>
                <a:gd name="T18" fmla="*/ 3545 w 3637"/>
                <a:gd name="T19" fmla="*/ 820 h 3637"/>
                <a:gd name="T20" fmla="*/ 3524 w 3637"/>
                <a:gd name="T21" fmla="*/ 908 h 3637"/>
                <a:gd name="T22" fmla="*/ 3499 w 3637"/>
                <a:gd name="T23" fmla="*/ 995 h 3637"/>
                <a:gd name="T24" fmla="*/ 3474 w 3637"/>
                <a:gd name="T25" fmla="*/ 1081 h 3637"/>
                <a:gd name="T26" fmla="*/ 3447 w 3637"/>
                <a:gd name="T27" fmla="*/ 1166 h 3637"/>
                <a:gd name="T28" fmla="*/ 3416 w 3637"/>
                <a:gd name="T29" fmla="*/ 1250 h 3637"/>
                <a:gd name="T30" fmla="*/ 3386 w 3637"/>
                <a:gd name="T31" fmla="*/ 1333 h 3637"/>
                <a:gd name="T32" fmla="*/ 3351 w 3637"/>
                <a:gd name="T33" fmla="*/ 1415 h 3637"/>
                <a:gd name="T34" fmla="*/ 3316 w 3637"/>
                <a:gd name="T35" fmla="*/ 1496 h 3637"/>
                <a:gd name="T36" fmla="*/ 3278 w 3637"/>
                <a:gd name="T37" fmla="*/ 1577 h 3637"/>
                <a:gd name="T38" fmla="*/ 3197 w 3637"/>
                <a:gd name="T39" fmla="*/ 1734 h 3637"/>
                <a:gd name="T40" fmla="*/ 3111 w 3637"/>
                <a:gd name="T41" fmla="*/ 1886 h 3637"/>
                <a:gd name="T42" fmla="*/ 3017 w 3637"/>
                <a:gd name="T43" fmla="*/ 2034 h 3637"/>
                <a:gd name="T44" fmla="*/ 2915 w 3637"/>
                <a:gd name="T45" fmla="*/ 2176 h 3637"/>
                <a:gd name="T46" fmla="*/ 2808 w 3637"/>
                <a:gd name="T47" fmla="*/ 2314 h 3637"/>
                <a:gd name="T48" fmla="*/ 2692 w 3637"/>
                <a:gd name="T49" fmla="*/ 2445 h 3637"/>
                <a:gd name="T50" fmla="*/ 2571 w 3637"/>
                <a:gd name="T51" fmla="*/ 2571 h 3637"/>
                <a:gd name="T52" fmla="*/ 2445 w 3637"/>
                <a:gd name="T53" fmla="*/ 2692 h 3637"/>
                <a:gd name="T54" fmla="*/ 2314 w 3637"/>
                <a:gd name="T55" fmla="*/ 2808 h 3637"/>
                <a:gd name="T56" fmla="*/ 2176 w 3637"/>
                <a:gd name="T57" fmla="*/ 2915 h 3637"/>
                <a:gd name="T58" fmla="*/ 2034 w 3637"/>
                <a:gd name="T59" fmla="*/ 3017 h 3637"/>
                <a:gd name="T60" fmla="*/ 1886 w 3637"/>
                <a:gd name="T61" fmla="*/ 3111 h 3637"/>
                <a:gd name="T62" fmla="*/ 1734 w 3637"/>
                <a:gd name="T63" fmla="*/ 3198 h 3637"/>
                <a:gd name="T64" fmla="*/ 1577 w 3637"/>
                <a:gd name="T65" fmla="*/ 3278 h 3637"/>
                <a:gd name="T66" fmla="*/ 1496 w 3637"/>
                <a:gd name="T67" fmla="*/ 3317 h 3637"/>
                <a:gd name="T68" fmla="*/ 1415 w 3637"/>
                <a:gd name="T69" fmla="*/ 3351 h 3637"/>
                <a:gd name="T70" fmla="*/ 1333 w 3637"/>
                <a:gd name="T71" fmla="*/ 3386 h 3637"/>
                <a:gd name="T72" fmla="*/ 1250 w 3637"/>
                <a:gd name="T73" fmla="*/ 3416 h 3637"/>
                <a:gd name="T74" fmla="*/ 1166 w 3637"/>
                <a:gd name="T75" fmla="*/ 3447 h 3637"/>
                <a:gd name="T76" fmla="*/ 1081 w 3637"/>
                <a:gd name="T77" fmla="*/ 3474 h 3637"/>
                <a:gd name="T78" fmla="*/ 995 w 3637"/>
                <a:gd name="T79" fmla="*/ 3499 h 3637"/>
                <a:gd name="T80" fmla="*/ 908 w 3637"/>
                <a:gd name="T81" fmla="*/ 3524 h 3637"/>
                <a:gd name="T82" fmla="*/ 820 w 3637"/>
                <a:gd name="T83" fmla="*/ 3545 h 3637"/>
                <a:gd name="T84" fmla="*/ 732 w 3637"/>
                <a:gd name="T85" fmla="*/ 3564 h 3637"/>
                <a:gd name="T86" fmla="*/ 643 w 3637"/>
                <a:gd name="T87" fmla="*/ 3582 h 3637"/>
                <a:gd name="T88" fmla="*/ 553 w 3637"/>
                <a:gd name="T89" fmla="*/ 3595 h 3637"/>
                <a:gd name="T90" fmla="*/ 463 w 3637"/>
                <a:gd name="T91" fmla="*/ 3609 h 3637"/>
                <a:gd name="T92" fmla="*/ 371 w 3637"/>
                <a:gd name="T93" fmla="*/ 3618 h 3637"/>
                <a:gd name="T94" fmla="*/ 278 w 3637"/>
                <a:gd name="T95" fmla="*/ 3628 h 3637"/>
                <a:gd name="T96" fmla="*/ 186 w 3637"/>
                <a:gd name="T97" fmla="*/ 3633 h 3637"/>
                <a:gd name="T98" fmla="*/ 94 w 3637"/>
                <a:gd name="T99" fmla="*/ 3637 h 3637"/>
                <a:gd name="T100" fmla="*/ 0 w 3637"/>
                <a:gd name="T101" fmla="*/ 3637 h 3637"/>
                <a:gd name="T102" fmla="*/ 0 w 3637"/>
                <a:gd name="T103" fmla="*/ 0 h 3637"/>
                <a:gd name="T104" fmla="*/ 3637 w 3637"/>
                <a:gd name="T105" fmla="*/ 0 h 3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37" h="3637">
                  <a:moveTo>
                    <a:pt x="3637" y="0"/>
                  </a:moveTo>
                  <a:lnTo>
                    <a:pt x="3637" y="94"/>
                  </a:lnTo>
                  <a:lnTo>
                    <a:pt x="3633" y="186"/>
                  </a:lnTo>
                  <a:lnTo>
                    <a:pt x="3628" y="278"/>
                  </a:lnTo>
                  <a:lnTo>
                    <a:pt x="3618" y="371"/>
                  </a:lnTo>
                  <a:lnTo>
                    <a:pt x="3608" y="463"/>
                  </a:lnTo>
                  <a:lnTo>
                    <a:pt x="3595" y="553"/>
                  </a:lnTo>
                  <a:lnTo>
                    <a:pt x="3581" y="643"/>
                  </a:lnTo>
                  <a:lnTo>
                    <a:pt x="3564" y="732"/>
                  </a:lnTo>
                  <a:lnTo>
                    <a:pt x="3545" y="820"/>
                  </a:lnTo>
                  <a:lnTo>
                    <a:pt x="3524" y="908"/>
                  </a:lnTo>
                  <a:lnTo>
                    <a:pt x="3499" y="995"/>
                  </a:lnTo>
                  <a:lnTo>
                    <a:pt x="3474" y="1081"/>
                  </a:lnTo>
                  <a:lnTo>
                    <a:pt x="3447" y="1166"/>
                  </a:lnTo>
                  <a:lnTo>
                    <a:pt x="3416" y="1250"/>
                  </a:lnTo>
                  <a:lnTo>
                    <a:pt x="3386" y="1333"/>
                  </a:lnTo>
                  <a:lnTo>
                    <a:pt x="3351" y="1415"/>
                  </a:lnTo>
                  <a:lnTo>
                    <a:pt x="3316" y="1496"/>
                  </a:lnTo>
                  <a:lnTo>
                    <a:pt x="3278" y="1577"/>
                  </a:lnTo>
                  <a:lnTo>
                    <a:pt x="3197" y="1734"/>
                  </a:lnTo>
                  <a:lnTo>
                    <a:pt x="3111" y="1886"/>
                  </a:lnTo>
                  <a:lnTo>
                    <a:pt x="3017" y="2034"/>
                  </a:lnTo>
                  <a:lnTo>
                    <a:pt x="2915" y="2176"/>
                  </a:lnTo>
                  <a:lnTo>
                    <a:pt x="2808" y="2314"/>
                  </a:lnTo>
                  <a:lnTo>
                    <a:pt x="2692" y="2445"/>
                  </a:lnTo>
                  <a:lnTo>
                    <a:pt x="2571" y="2571"/>
                  </a:lnTo>
                  <a:lnTo>
                    <a:pt x="2445" y="2692"/>
                  </a:lnTo>
                  <a:lnTo>
                    <a:pt x="2314" y="2808"/>
                  </a:lnTo>
                  <a:lnTo>
                    <a:pt x="2176" y="2915"/>
                  </a:lnTo>
                  <a:lnTo>
                    <a:pt x="2034" y="3017"/>
                  </a:lnTo>
                  <a:lnTo>
                    <a:pt x="1886" y="3111"/>
                  </a:lnTo>
                  <a:lnTo>
                    <a:pt x="1734" y="3198"/>
                  </a:lnTo>
                  <a:lnTo>
                    <a:pt x="1577" y="3278"/>
                  </a:lnTo>
                  <a:lnTo>
                    <a:pt x="1496" y="3317"/>
                  </a:lnTo>
                  <a:lnTo>
                    <a:pt x="1415" y="3351"/>
                  </a:lnTo>
                  <a:lnTo>
                    <a:pt x="1333" y="3386"/>
                  </a:lnTo>
                  <a:lnTo>
                    <a:pt x="1250" y="3416"/>
                  </a:lnTo>
                  <a:lnTo>
                    <a:pt x="1166" y="3447"/>
                  </a:lnTo>
                  <a:lnTo>
                    <a:pt x="1081" y="3474"/>
                  </a:lnTo>
                  <a:lnTo>
                    <a:pt x="995" y="3499"/>
                  </a:lnTo>
                  <a:lnTo>
                    <a:pt x="908" y="3524"/>
                  </a:lnTo>
                  <a:lnTo>
                    <a:pt x="820" y="3545"/>
                  </a:lnTo>
                  <a:lnTo>
                    <a:pt x="732" y="3564"/>
                  </a:lnTo>
                  <a:lnTo>
                    <a:pt x="643" y="3582"/>
                  </a:lnTo>
                  <a:lnTo>
                    <a:pt x="553" y="3595"/>
                  </a:lnTo>
                  <a:lnTo>
                    <a:pt x="463" y="3609"/>
                  </a:lnTo>
                  <a:lnTo>
                    <a:pt x="371" y="3618"/>
                  </a:lnTo>
                  <a:lnTo>
                    <a:pt x="278" y="3628"/>
                  </a:lnTo>
                  <a:lnTo>
                    <a:pt x="186" y="3633"/>
                  </a:lnTo>
                  <a:lnTo>
                    <a:pt x="94" y="3637"/>
                  </a:lnTo>
                  <a:lnTo>
                    <a:pt x="0" y="3637"/>
                  </a:lnTo>
                  <a:lnTo>
                    <a:pt x="0" y="0"/>
                  </a:lnTo>
                  <a:lnTo>
                    <a:pt x="3637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3E9DEB86-AAB0-4ED8-BF0C-62A13E1A6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6750" y="3429000"/>
              <a:ext cx="2889250" cy="2887663"/>
            </a:xfrm>
            <a:custGeom>
              <a:avLst/>
              <a:gdLst>
                <a:gd name="T0" fmla="*/ 3639 w 3639"/>
                <a:gd name="T1" fmla="*/ 3637 h 3637"/>
                <a:gd name="T2" fmla="*/ 3545 w 3639"/>
                <a:gd name="T3" fmla="*/ 3635 h 3637"/>
                <a:gd name="T4" fmla="*/ 3451 w 3639"/>
                <a:gd name="T5" fmla="*/ 3633 h 3637"/>
                <a:gd name="T6" fmla="*/ 3359 w 3639"/>
                <a:gd name="T7" fmla="*/ 3626 h 3637"/>
                <a:gd name="T8" fmla="*/ 3266 w 3639"/>
                <a:gd name="T9" fmla="*/ 3618 h 3637"/>
                <a:gd name="T10" fmla="*/ 3174 w 3639"/>
                <a:gd name="T11" fmla="*/ 3609 h 3637"/>
                <a:gd name="T12" fmla="*/ 3084 w 3639"/>
                <a:gd name="T13" fmla="*/ 3595 h 3637"/>
                <a:gd name="T14" fmla="*/ 2994 w 3639"/>
                <a:gd name="T15" fmla="*/ 3580 h 3637"/>
                <a:gd name="T16" fmla="*/ 2905 w 3639"/>
                <a:gd name="T17" fmla="*/ 3562 h 3637"/>
                <a:gd name="T18" fmla="*/ 2817 w 3639"/>
                <a:gd name="T19" fmla="*/ 3543 h 3637"/>
                <a:gd name="T20" fmla="*/ 2729 w 3639"/>
                <a:gd name="T21" fmla="*/ 3522 h 3637"/>
                <a:gd name="T22" fmla="*/ 2642 w 3639"/>
                <a:gd name="T23" fmla="*/ 3499 h 3637"/>
                <a:gd name="T24" fmla="*/ 2556 w 3639"/>
                <a:gd name="T25" fmla="*/ 3474 h 3637"/>
                <a:gd name="T26" fmla="*/ 2471 w 3639"/>
                <a:gd name="T27" fmla="*/ 3445 h 3637"/>
                <a:gd name="T28" fmla="*/ 2387 w 3639"/>
                <a:gd name="T29" fmla="*/ 3416 h 3637"/>
                <a:gd name="T30" fmla="*/ 2304 w 3639"/>
                <a:gd name="T31" fmla="*/ 3386 h 3637"/>
                <a:gd name="T32" fmla="*/ 2222 w 3639"/>
                <a:gd name="T33" fmla="*/ 3351 h 3637"/>
                <a:gd name="T34" fmla="*/ 2141 w 3639"/>
                <a:gd name="T35" fmla="*/ 3317 h 3637"/>
                <a:gd name="T36" fmla="*/ 2060 w 3639"/>
                <a:gd name="T37" fmla="*/ 3278 h 3637"/>
                <a:gd name="T38" fmla="*/ 1905 w 3639"/>
                <a:gd name="T39" fmla="*/ 3198 h 3637"/>
                <a:gd name="T40" fmla="*/ 1751 w 3639"/>
                <a:gd name="T41" fmla="*/ 3111 h 3637"/>
                <a:gd name="T42" fmla="*/ 1605 w 3639"/>
                <a:gd name="T43" fmla="*/ 3015 h 3637"/>
                <a:gd name="T44" fmla="*/ 1461 w 3639"/>
                <a:gd name="T45" fmla="*/ 2915 h 3637"/>
                <a:gd name="T46" fmla="*/ 1325 w 3639"/>
                <a:gd name="T47" fmla="*/ 2806 h 3637"/>
                <a:gd name="T48" fmla="*/ 1192 w 3639"/>
                <a:gd name="T49" fmla="*/ 2692 h 3637"/>
                <a:gd name="T50" fmla="*/ 1066 w 3639"/>
                <a:gd name="T51" fmla="*/ 2571 h 3637"/>
                <a:gd name="T52" fmla="*/ 945 w 3639"/>
                <a:gd name="T53" fmla="*/ 2445 h 3637"/>
                <a:gd name="T54" fmla="*/ 831 w 3639"/>
                <a:gd name="T55" fmla="*/ 2314 h 3637"/>
                <a:gd name="T56" fmla="*/ 724 w 3639"/>
                <a:gd name="T57" fmla="*/ 2176 h 3637"/>
                <a:gd name="T58" fmla="*/ 622 w 3639"/>
                <a:gd name="T59" fmla="*/ 2034 h 3637"/>
                <a:gd name="T60" fmla="*/ 528 w 3639"/>
                <a:gd name="T61" fmla="*/ 1886 h 3637"/>
                <a:gd name="T62" fmla="*/ 440 w 3639"/>
                <a:gd name="T63" fmla="*/ 1734 h 3637"/>
                <a:gd name="T64" fmla="*/ 359 w 3639"/>
                <a:gd name="T65" fmla="*/ 1577 h 3637"/>
                <a:gd name="T66" fmla="*/ 323 w 3639"/>
                <a:gd name="T67" fmla="*/ 1496 h 3637"/>
                <a:gd name="T68" fmla="*/ 286 w 3639"/>
                <a:gd name="T69" fmla="*/ 1415 h 3637"/>
                <a:gd name="T70" fmla="*/ 253 w 3639"/>
                <a:gd name="T71" fmla="*/ 1333 h 3637"/>
                <a:gd name="T72" fmla="*/ 221 w 3639"/>
                <a:gd name="T73" fmla="*/ 1250 h 3637"/>
                <a:gd name="T74" fmla="*/ 192 w 3639"/>
                <a:gd name="T75" fmla="*/ 1166 h 3637"/>
                <a:gd name="T76" fmla="*/ 165 w 3639"/>
                <a:gd name="T77" fmla="*/ 1081 h 3637"/>
                <a:gd name="T78" fmla="*/ 138 w 3639"/>
                <a:gd name="T79" fmla="*/ 995 h 3637"/>
                <a:gd name="T80" fmla="*/ 115 w 3639"/>
                <a:gd name="T81" fmla="*/ 908 h 3637"/>
                <a:gd name="T82" fmla="*/ 94 w 3639"/>
                <a:gd name="T83" fmla="*/ 820 h 3637"/>
                <a:gd name="T84" fmla="*/ 75 w 3639"/>
                <a:gd name="T85" fmla="*/ 732 h 3637"/>
                <a:gd name="T86" fmla="*/ 58 w 3639"/>
                <a:gd name="T87" fmla="*/ 643 h 3637"/>
                <a:gd name="T88" fmla="*/ 42 w 3639"/>
                <a:gd name="T89" fmla="*/ 553 h 3637"/>
                <a:gd name="T90" fmla="*/ 31 w 3639"/>
                <a:gd name="T91" fmla="*/ 463 h 3637"/>
                <a:gd name="T92" fmla="*/ 19 w 3639"/>
                <a:gd name="T93" fmla="*/ 371 h 3637"/>
                <a:gd name="T94" fmla="*/ 11 w 3639"/>
                <a:gd name="T95" fmla="*/ 278 h 3637"/>
                <a:gd name="T96" fmla="*/ 6 w 3639"/>
                <a:gd name="T97" fmla="*/ 186 h 3637"/>
                <a:gd name="T98" fmla="*/ 2 w 3639"/>
                <a:gd name="T99" fmla="*/ 92 h 3637"/>
                <a:gd name="T100" fmla="*/ 0 w 3639"/>
                <a:gd name="T101" fmla="*/ 0 h 3637"/>
                <a:gd name="T102" fmla="*/ 3639 w 3639"/>
                <a:gd name="T103" fmla="*/ 0 h 3637"/>
                <a:gd name="T104" fmla="*/ 3639 w 3639"/>
                <a:gd name="T105" fmla="*/ 3637 h 3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39" h="3637">
                  <a:moveTo>
                    <a:pt x="3639" y="3637"/>
                  </a:moveTo>
                  <a:lnTo>
                    <a:pt x="3545" y="3635"/>
                  </a:lnTo>
                  <a:lnTo>
                    <a:pt x="3451" y="3633"/>
                  </a:lnTo>
                  <a:lnTo>
                    <a:pt x="3359" y="3626"/>
                  </a:lnTo>
                  <a:lnTo>
                    <a:pt x="3266" y="3618"/>
                  </a:lnTo>
                  <a:lnTo>
                    <a:pt x="3174" y="3609"/>
                  </a:lnTo>
                  <a:lnTo>
                    <a:pt x="3084" y="3595"/>
                  </a:lnTo>
                  <a:lnTo>
                    <a:pt x="2994" y="3580"/>
                  </a:lnTo>
                  <a:lnTo>
                    <a:pt x="2905" y="3562"/>
                  </a:lnTo>
                  <a:lnTo>
                    <a:pt x="2817" y="3543"/>
                  </a:lnTo>
                  <a:lnTo>
                    <a:pt x="2729" y="3522"/>
                  </a:lnTo>
                  <a:lnTo>
                    <a:pt x="2642" y="3499"/>
                  </a:lnTo>
                  <a:lnTo>
                    <a:pt x="2556" y="3474"/>
                  </a:lnTo>
                  <a:lnTo>
                    <a:pt x="2471" y="3445"/>
                  </a:lnTo>
                  <a:lnTo>
                    <a:pt x="2387" y="3416"/>
                  </a:lnTo>
                  <a:lnTo>
                    <a:pt x="2304" y="3386"/>
                  </a:lnTo>
                  <a:lnTo>
                    <a:pt x="2222" y="3351"/>
                  </a:lnTo>
                  <a:lnTo>
                    <a:pt x="2141" y="3317"/>
                  </a:lnTo>
                  <a:lnTo>
                    <a:pt x="2060" y="3278"/>
                  </a:lnTo>
                  <a:lnTo>
                    <a:pt x="1905" y="3198"/>
                  </a:lnTo>
                  <a:lnTo>
                    <a:pt x="1751" y="3111"/>
                  </a:lnTo>
                  <a:lnTo>
                    <a:pt x="1605" y="3015"/>
                  </a:lnTo>
                  <a:lnTo>
                    <a:pt x="1461" y="2915"/>
                  </a:lnTo>
                  <a:lnTo>
                    <a:pt x="1325" y="2806"/>
                  </a:lnTo>
                  <a:lnTo>
                    <a:pt x="1192" y="2692"/>
                  </a:lnTo>
                  <a:lnTo>
                    <a:pt x="1066" y="2571"/>
                  </a:lnTo>
                  <a:lnTo>
                    <a:pt x="945" y="2445"/>
                  </a:lnTo>
                  <a:lnTo>
                    <a:pt x="831" y="2314"/>
                  </a:lnTo>
                  <a:lnTo>
                    <a:pt x="724" y="2176"/>
                  </a:lnTo>
                  <a:lnTo>
                    <a:pt x="622" y="2034"/>
                  </a:lnTo>
                  <a:lnTo>
                    <a:pt x="528" y="1886"/>
                  </a:lnTo>
                  <a:lnTo>
                    <a:pt x="440" y="1734"/>
                  </a:lnTo>
                  <a:lnTo>
                    <a:pt x="359" y="1577"/>
                  </a:lnTo>
                  <a:lnTo>
                    <a:pt x="323" y="1496"/>
                  </a:lnTo>
                  <a:lnTo>
                    <a:pt x="286" y="1415"/>
                  </a:lnTo>
                  <a:lnTo>
                    <a:pt x="253" y="1333"/>
                  </a:lnTo>
                  <a:lnTo>
                    <a:pt x="221" y="1250"/>
                  </a:lnTo>
                  <a:lnTo>
                    <a:pt x="192" y="1166"/>
                  </a:lnTo>
                  <a:lnTo>
                    <a:pt x="165" y="1081"/>
                  </a:lnTo>
                  <a:lnTo>
                    <a:pt x="138" y="995"/>
                  </a:lnTo>
                  <a:lnTo>
                    <a:pt x="115" y="908"/>
                  </a:lnTo>
                  <a:lnTo>
                    <a:pt x="94" y="820"/>
                  </a:lnTo>
                  <a:lnTo>
                    <a:pt x="75" y="732"/>
                  </a:lnTo>
                  <a:lnTo>
                    <a:pt x="58" y="643"/>
                  </a:lnTo>
                  <a:lnTo>
                    <a:pt x="42" y="553"/>
                  </a:lnTo>
                  <a:lnTo>
                    <a:pt x="31" y="463"/>
                  </a:lnTo>
                  <a:lnTo>
                    <a:pt x="19" y="371"/>
                  </a:lnTo>
                  <a:lnTo>
                    <a:pt x="11" y="278"/>
                  </a:lnTo>
                  <a:lnTo>
                    <a:pt x="6" y="186"/>
                  </a:lnTo>
                  <a:lnTo>
                    <a:pt x="2" y="92"/>
                  </a:lnTo>
                  <a:lnTo>
                    <a:pt x="0" y="0"/>
                  </a:lnTo>
                  <a:lnTo>
                    <a:pt x="3639" y="0"/>
                  </a:lnTo>
                  <a:lnTo>
                    <a:pt x="3639" y="3637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EA26AE5A-A60C-47BC-B074-AF4E82246D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6750" y="539750"/>
              <a:ext cx="2889250" cy="2889250"/>
            </a:xfrm>
            <a:custGeom>
              <a:avLst/>
              <a:gdLst>
                <a:gd name="T0" fmla="*/ 0 w 3639"/>
                <a:gd name="T1" fmla="*/ 3639 h 3639"/>
                <a:gd name="T2" fmla="*/ 2 w 3639"/>
                <a:gd name="T3" fmla="*/ 3545 h 3639"/>
                <a:gd name="T4" fmla="*/ 6 w 3639"/>
                <a:gd name="T5" fmla="*/ 3451 h 3639"/>
                <a:gd name="T6" fmla="*/ 11 w 3639"/>
                <a:gd name="T7" fmla="*/ 3359 h 3639"/>
                <a:gd name="T8" fmla="*/ 19 w 3639"/>
                <a:gd name="T9" fmla="*/ 3266 h 3639"/>
                <a:gd name="T10" fmla="*/ 31 w 3639"/>
                <a:gd name="T11" fmla="*/ 3174 h 3639"/>
                <a:gd name="T12" fmla="*/ 42 w 3639"/>
                <a:gd name="T13" fmla="*/ 3084 h 3639"/>
                <a:gd name="T14" fmla="*/ 58 w 3639"/>
                <a:gd name="T15" fmla="*/ 2994 h 3639"/>
                <a:gd name="T16" fmla="*/ 75 w 3639"/>
                <a:gd name="T17" fmla="*/ 2905 h 3639"/>
                <a:gd name="T18" fmla="*/ 94 w 3639"/>
                <a:gd name="T19" fmla="*/ 2817 h 3639"/>
                <a:gd name="T20" fmla="*/ 115 w 3639"/>
                <a:gd name="T21" fmla="*/ 2729 h 3639"/>
                <a:gd name="T22" fmla="*/ 138 w 3639"/>
                <a:gd name="T23" fmla="*/ 2642 h 3639"/>
                <a:gd name="T24" fmla="*/ 165 w 3639"/>
                <a:gd name="T25" fmla="*/ 2556 h 3639"/>
                <a:gd name="T26" fmla="*/ 192 w 3639"/>
                <a:gd name="T27" fmla="*/ 2471 h 3639"/>
                <a:gd name="T28" fmla="*/ 221 w 3639"/>
                <a:gd name="T29" fmla="*/ 2387 h 3639"/>
                <a:gd name="T30" fmla="*/ 253 w 3639"/>
                <a:gd name="T31" fmla="*/ 2304 h 3639"/>
                <a:gd name="T32" fmla="*/ 286 w 3639"/>
                <a:gd name="T33" fmla="*/ 2222 h 3639"/>
                <a:gd name="T34" fmla="*/ 323 w 3639"/>
                <a:gd name="T35" fmla="*/ 2141 h 3639"/>
                <a:gd name="T36" fmla="*/ 359 w 3639"/>
                <a:gd name="T37" fmla="*/ 2060 h 3639"/>
                <a:gd name="T38" fmla="*/ 440 w 3639"/>
                <a:gd name="T39" fmla="*/ 1905 h 3639"/>
                <a:gd name="T40" fmla="*/ 528 w 3639"/>
                <a:gd name="T41" fmla="*/ 1751 h 3639"/>
                <a:gd name="T42" fmla="*/ 622 w 3639"/>
                <a:gd name="T43" fmla="*/ 1605 h 3639"/>
                <a:gd name="T44" fmla="*/ 724 w 3639"/>
                <a:gd name="T45" fmla="*/ 1461 h 3639"/>
                <a:gd name="T46" fmla="*/ 831 w 3639"/>
                <a:gd name="T47" fmla="*/ 1325 h 3639"/>
                <a:gd name="T48" fmla="*/ 945 w 3639"/>
                <a:gd name="T49" fmla="*/ 1192 h 3639"/>
                <a:gd name="T50" fmla="*/ 1066 w 3639"/>
                <a:gd name="T51" fmla="*/ 1066 h 3639"/>
                <a:gd name="T52" fmla="*/ 1192 w 3639"/>
                <a:gd name="T53" fmla="*/ 945 h 3639"/>
                <a:gd name="T54" fmla="*/ 1325 w 3639"/>
                <a:gd name="T55" fmla="*/ 831 h 3639"/>
                <a:gd name="T56" fmla="*/ 1461 w 3639"/>
                <a:gd name="T57" fmla="*/ 724 h 3639"/>
                <a:gd name="T58" fmla="*/ 1605 w 3639"/>
                <a:gd name="T59" fmla="*/ 622 h 3639"/>
                <a:gd name="T60" fmla="*/ 1751 w 3639"/>
                <a:gd name="T61" fmla="*/ 528 h 3639"/>
                <a:gd name="T62" fmla="*/ 1905 w 3639"/>
                <a:gd name="T63" fmla="*/ 440 h 3639"/>
                <a:gd name="T64" fmla="*/ 2060 w 3639"/>
                <a:gd name="T65" fmla="*/ 359 h 3639"/>
                <a:gd name="T66" fmla="*/ 2141 w 3639"/>
                <a:gd name="T67" fmla="*/ 322 h 3639"/>
                <a:gd name="T68" fmla="*/ 2222 w 3639"/>
                <a:gd name="T69" fmla="*/ 286 h 3639"/>
                <a:gd name="T70" fmla="*/ 2304 w 3639"/>
                <a:gd name="T71" fmla="*/ 253 h 3639"/>
                <a:gd name="T72" fmla="*/ 2387 w 3639"/>
                <a:gd name="T73" fmla="*/ 221 h 3639"/>
                <a:gd name="T74" fmla="*/ 2471 w 3639"/>
                <a:gd name="T75" fmla="*/ 192 h 3639"/>
                <a:gd name="T76" fmla="*/ 2556 w 3639"/>
                <a:gd name="T77" fmla="*/ 165 h 3639"/>
                <a:gd name="T78" fmla="*/ 2642 w 3639"/>
                <a:gd name="T79" fmla="*/ 138 h 3639"/>
                <a:gd name="T80" fmla="*/ 2729 w 3639"/>
                <a:gd name="T81" fmla="*/ 115 h 3639"/>
                <a:gd name="T82" fmla="*/ 2817 w 3639"/>
                <a:gd name="T83" fmla="*/ 94 h 3639"/>
                <a:gd name="T84" fmla="*/ 2905 w 3639"/>
                <a:gd name="T85" fmla="*/ 75 h 3639"/>
                <a:gd name="T86" fmla="*/ 2994 w 3639"/>
                <a:gd name="T87" fmla="*/ 57 h 3639"/>
                <a:gd name="T88" fmla="*/ 3084 w 3639"/>
                <a:gd name="T89" fmla="*/ 42 h 3639"/>
                <a:gd name="T90" fmla="*/ 3174 w 3639"/>
                <a:gd name="T91" fmla="*/ 30 h 3639"/>
                <a:gd name="T92" fmla="*/ 3266 w 3639"/>
                <a:gd name="T93" fmla="*/ 19 h 3639"/>
                <a:gd name="T94" fmla="*/ 3359 w 3639"/>
                <a:gd name="T95" fmla="*/ 11 h 3639"/>
                <a:gd name="T96" fmla="*/ 3451 w 3639"/>
                <a:gd name="T97" fmla="*/ 6 h 3639"/>
                <a:gd name="T98" fmla="*/ 3545 w 3639"/>
                <a:gd name="T99" fmla="*/ 2 h 3639"/>
                <a:gd name="T100" fmla="*/ 3639 w 3639"/>
                <a:gd name="T101" fmla="*/ 0 h 3639"/>
                <a:gd name="T102" fmla="*/ 3639 w 3639"/>
                <a:gd name="T103" fmla="*/ 3639 h 3639"/>
                <a:gd name="T104" fmla="*/ 0 w 3639"/>
                <a:gd name="T105" fmla="*/ 3639 h 3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39" h="3639">
                  <a:moveTo>
                    <a:pt x="0" y="3639"/>
                  </a:moveTo>
                  <a:lnTo>
                    <a:pt x="2" y="3545"/>
                  </a:lnTo>
                  <a:lnTo>
                    <a:pt x="6" y="3451"/>
                  </a:lnTo>
                  <a:lnTo>
                    <a:pt x="11" y="3359"/>
                  </a:lnTo>
                  <a:lnTo>
                    <a:pt x="19" y="3266"/>
                  </a:lnTo>
                  <a:lnTo>
                    <a:pt x="31" y="3174"/>
                  </a:lnTo>
                  <a:lnTo>
                    <a:pt x="42" y="3084"/>
                  </a:lnTo>
                  <a:lnTo>
                    <a:pt x="58" y="2994"/>
                  </a:lnTo>
                  <a:lnTo>
                    <a:pt x="75" y="2905"/>
                  </a:lnTo>
                  <a:lnTo>
                    <a:pt x="94" y="2817"/>
                  </a:lnTo>
                  <a:lnTo>
                    <a:pt x="115" y="2729"/>
                  </a:lnTo>
                  <a:lnTo>
                    <a:pt x="138" y="2642"/>
                  </a:lnTo>
                  <a:lnTo>
                    <a:pt x="165" y="2556"/>
                  </a:lnTo>
                  <a:lnTo>
                    <a:pt x="192" y="2471"/>
                  </a:lnTo>
                  <a:lnTo>
                    <a:pt x="221" y="2387"/>
                  </a:lnTo>
                  <a:lnTo>
                    <a:pt x="253" y="2304"/>
                  </a:lnTo>
                  <a:lnTo>
                    <a:pt x="286" y="2222"/>
                  </a:lnTo>
                  <a:lnTo>
                    <a:pt x="323" y="2141"/>
                  </a:lnTo>
                  <a:lnTo>
                    <a:pt x="359" y="2060"/>
                  </a:lnTo>
                  <a:lnTo>
                    <a:pt x="440" y="1905"/>
                  </a:lnTo>
                  <a:lnTo>
                    <a:pt x="528" y="1751"/>
                  </a:lnTo>
                  <a:lnTo>
                    <a:pt x="622" y="1605"/>
                  </a:lnTo>
                  <a:lnTo>
                    <a:pt x="724" y="1461"/>
                  </a:lnTo>
                  <a:lnTo>
                    <a:pt x="831" y="1325"/>
                  </a:lnTo>
                  <a:lnTo>
                    <a:pt x="945" y="1192"/>
                  </a:lnTo>
                  <a:lnTo>
                    <a:pt x="1066" y="1066"/>
                  </a:lnTo>
                  <a:lnTo>
                    <a:pt x="1192" y="945"/>
                  </a:lnTo>
                  <a:lnTo>
                    <a:pt x="1325" y="831"/>
                  </a:lnTo>
                  <a:lnTo>
                    <a:pt x="1461" y="724"/>
                  </a:lnTo>
                  <a:lnTo>
                    <a:pt x="1605" y="622"/>
                  </a:lnTo>
                  <a:lnTo>
                    <a:pt x="1751" y="528"/>
                  </a:lnTo>
                  <a:lnTo>
                    <a:pt x="1905" y="440"/>
                  </a:lnTo>
                  <a:lnTo>
                    <a:pt x="2060" y="359"/>
                  </a:lnTo>
                  <a:lnTo>
                    <a:pt x="2141" y="322"/>
                  </a:lnTo>
                  <a:lnTo>
                    <a:pt x="2222" y="286"/>
                  </a:lnTo>
                  <a:lnTo>
                    <a:pt x="2304" y="253"/>
                  </a:lnTo>
                  <a:lnTo>
                    <a:pt x="2387" y="221"/>
                  </a:lnTo>
                  <a:lnTo>
                    <a:pt x="2471" y="192"/>
                  </a:lnTo>
                  <a:lnTo>
                    <a:pt x="2556" y="165"/>
                  </a:lnTo>
                  <a:lnTo>
                    <a:pt x="2642" y="138"/>
                  </a:lnTo>
                  <a:lnTo>
                    <a:pt x="2729" y="115"/>
                  </a:lnTo>
                  <a:lnTo>
                    <a:pt x="2817" y="94"/>
                  </a:lnTo>
                  <a:lnTo>
                    <a:pt x="2905" y="75"/>
                  </a:lnTo>
                  <a:lnTo>
                    <a:pt x="2994" y="57"/>
                  </a:lnTo>
                  <a:lnTo>
                    <a:pt x="3084" y="42"/>
                  </a:lnTo>
                  <a:lnTo>
                    <a:pt x="3174" y="30"/>
                  </a:lnTo>
                  <a:lnTo>
                    <a:pt x="3266" y="19"/>
                  </a:lnTo>
                  <a:lnTo>
                    <a:pt x="3359" y="11"/>
                  </a:lnTo>
                  <a:lnTo>
                    <a:pt x="3451" y="6"/>
                  </a:lnTo>
                  <a:lnTo>
                    <a:pt x="3545" y="2"/>
                  </a:lnTo>
                  <a:lnTo>
                    <a:pt x="3639" y="0"/>
                  </a:lnTo>
                  <a:lnTo>
                    <a:pt x="3639" y="3639"/>
                  </a:lnTo>
                  <a:lnTo>
                    <a:pt x="0" y="3639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79AD293-F328-4C69-A5FB-1756E7776F91}"/>
                </a:ext>
              </a:extLst>
            </p:cNvPr>
            <p:cNvSpPr txBox="1"/>
            <p:nvPr/>
          </p:nvSpPr>
          <p:spPr>
            <a:xfrm rot="8046284">
              <a:off x="6464594" y="1891129"/>
              <a:ext cx="1988289" cy="64633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3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3354905-FEF8-41E7-A23A-8460C0405D4D}"/>
                </a:ext>
              </a:extLst>
            </p:cNvPr>
            <p:cNvSpPr txBox="1"/>
            <p:nvPr/>
          </p:nvSpPr>
          <p:spPr>
            <a:xfrm rot="3022091">
              <a:off x="3945525" y="1865951"/>
              <a:ext cx="1988289" cy="64633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3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96E7A63-29F7-4099-B9B7-F7E1C3972ABA}"/>
                </a:ext>
              </a:extLst>
            </p:cNvPr>
            <p:cNvSpPr txBox="1"/>
            <p:nvPr/>
          </p:nvSpPr>
          <p:spPr>
            <a:xfrm rot="18857518">
              <a:off x="3945524" y="4293747"/>
              <a:ext cx="1988289" cy="64633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3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7C510E4-A177-4BDC-82F1-A5F6C496FDC3}"/>
                </a:ext>
              </a:extLst>
            </p:cNvPr>
            <p:cNvSpPr txBox="1"/>
            <p:nvPr/>
          </p:nvSpPr>
          <p:spPr>
            <a:xfrm rot="13614667">
              <a:off x="6402368" y="4318247"/>
              <a:ext cx="1988289" cy="64633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3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317DA74D-EF9E-402B-BDFB-F752DEDD6C6D}"/>
              </a:ext>
            </a:extLst>
          </p:cNvPr>
          <p:cNvSpPr/>
          <p:nvPr/>
        </p:nvSpPr>
        <p:spPr>
          <a:xfrm>
            <a:off x="5403317" y="2825993"/>
            <a:ext cx="1188720" cy="1188720"/>
          </a:xfrm>
          <a:prstGeom prst="ellipse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SPIN</a:t>
            </a: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C279F49F-E709-4B3B-B53F-57503C5AF7CA}"/>
              </a:ext>
            </a:extLst>
          </p:cNvPr>
          <p:cNvSpPr/>
          <p:nvPr/>
        </p:nvSpPr>
        <p:spPr>
          <a:xfrm>
            <a:off x="2030406" y="3062553"/>
            <a:ext cx="1278469" cy="61788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D65F243-78CA-41DC-B648-5739F7F92BEB}"/>
              </a:ext>
            </a:extLst>
          </p:cNvPr>
          <p:cNvSpPr/>
          <p:nvPr/>
        </p:nvSpPr>
        <p:spPr>
          <a:xfrm>
            <a:off x="10995094" y="3036501"/>
            <a:ext cx="636467" cy="6431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68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1748392-20F8-4C2C-BD1D-E90868A20659}"/>
              </a:ext>
            </a:extLst>
          </p:cNvPr>
          <p:cNvGrpSpPr/>
          <p:nvPr/>
        </p:nvGrpSpPr>
        <p:grpSpPr>
          <a:xfrm>
            <a:off x="182270" y="150829"/>
            <a:ext cx="2519688" cy="876300"/>
            <a:chOff x="182270" y="150829"/>
            <a:chExt cx="2519688" cy="87630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C62428B6-E842-4A98-B0D2-B7CEACA79F3D}"/>
                </a:ext>
              </a:extLst>
            </p:cNvPr>
            <p:cNvSpPr/>
            <p:nvPr/>
          </p:nvSpPr>
          <p:spPr>
            <a:xfrm>
              <a:off x="182270" y="150829"/>
              <a:ext cx="2519688" cy="876300"/>
            </a:xfrm>
            <a:custGeom>
              <a:avLst/>
              <a:gdLst>
                <a:gd name="connsiteX0" fmla="*/ 0 w 2519688"/>
                <a:gd name="connsiteY0" fmla="*/ 146053 h 876300"/>
                <a:gd name="connsiteX1" fmla="*/ 146053 w 2519688"/>
                <a:gd name="connsiteY1" fmla="*/ 0 h 876300"/>
                <a:gd name="connsiteX2" fmla="*/ 658397 w 2519688"/>
                <a:gd name="connsiteY2" fmla="*/ 0 h 876300"/>
                <a:gd name="connsiteX3" fmla="*/ 1148465 w 2519688"/>
                <a:gd name="connsiteY3" fmla="*/ 0 h 876300"/>
                <a:gd name="connsiteX4" fmla="*/ 1727636 w 2519688"/>
                <a:gd name="connsiteY4" fmla="*/ 0 h 876300"/>
                <a:gd name="connsiteX5" fmla="*/ 2373635 w 2519688"/>
                <a:gd name="connsiteY5" fmla="*/ 0 h 876300"/>
                <a:gd name="connsiteX6" fmla="*/ 2519688 w 2519688"/>
                <a:gd name="connsiteY6" fmla="*/ 146053 h 876300"/>
                <a:gd name="connsiteX7" fmla="*/ 2519688 w 2519688"/>
                <a:gd name="connsiteY7" fmla="*/ 730247 h 876300"/>
                <a:gd name="connsiteX8" fmla="*/ 2373635 w 2519688"/>
                <a:gd name="connsiteY8" fmla="*/ 876300 h 876300"/>
                <a:gd name="connsiteX9" fmla="*/ 1772188 w 2519688"/>
                <a:gd name="connsiteY9" fmla="*/ 876300 h 876300"/>
                <a:gd name="connsiteX10" fmla="*/ 1215292 w 2519688"/>
                <a:gd name="connsiteY10" fmla="*/ 876300 h 876300"/>
                <a:gd name="connsiteX11" fmla="*/ 725224 w 2519688"/>
                <a:gd name="connsiteY11" fmla="*/ 876300 h 876300"/>
                <a:gd name="connsiteX12" fmla="*/ 146053 w 2519688"/>
                <a:gd name="connsiteY12" fmla="*/ 876300 h 876300"/>
                <a:gd name="connsiteX13" fmla="*/ 0 w 2519688"/>
                <a:gd name="connsiteY13" fmla="*/ 730247 h 876300"/>
                <a:gd name="connsiteX14" fmla="*/ 0 w 2519688"/>
                <a:gd name="connsiteY14" fmla="*/ 146053 h 87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19688" h="876300" fill="none" extrusionOk="0">
                  <a:moveTo>
                    <a:pt x="0" y="146053"/>
                  </a:moveTo>
                  <a:cubicBezTo>
                    <a:pt x="-10643" y="55579"/>
                    <a:pt x="68535" y="-16380"/>
                    <a:pt x="146053" y="0"/>
                  </a:cubicBezTo>
                  <a:cubicBezTo>
                    <a:pt x="385738" y="14963"/>
                    <a:pt x="488699" y="20509"/>
                    <a:pt x="658397" y="0"/>
                  </a:cubicBezTo>
                  <a:cubicBezTo>
                    <a:pt x="828095" y="-20509"/>
                    <a:pt x="922447" y="22063"/>
                    <a:pt x="1148465" y="0"/>
                  </a:cubicBezTo>
                  <a:cubicBezTo>
                    <a:pt x="1374483" y="-22063"/>
                    <a:pt x="1511738" y="7441"/>
                    <a:pt x="1727636" y="0"/>
                  </a:cubicBezTo>
                  <a:cubicBezTo>
                    <a:pt x="1943534" y="-7441"/>
                    <a:pt x="2128250" y="4453"/>
                    <a:pt x="2373635" y="0"/>
                  </a:cubicBezTo>
                  <a:cubicBezTo>
                    <a:pt x="2448214" y="779"/>
                    <a:pt x="2525348" y="83713"/>
                    <a:pt x="2519688" y="146053"/>
                  </a:cubicBezTo>
                  <a:cubicBezTo>
                    <a:pt x="2548563" y="424544"/>
                    <a:pt x="2507580" y="590411"/>
                    <a:pt x="2519688" y="730247"/>
                  </a:cubicBezTo>
                  <a:cubicBezTo>
                    <a:pt x="2515530" y="801106"/>
                    <a:pt x="2458300" y="878513"/>
                    <a:pt x="2373635" y="876300"/>
                  </a:cubicBezTo>
                  <a:cubicBezTo>
                    <a:pt x="2191199" y="869298"/>
                    <a:pt x="2008545" y="883873"/>
                    <a:pt x="1772188" y="876300"/>
                  </a:cubicBezTo>
                  <a:cubicBezTo>
                    <a:pt x="1535831" y="868727"/>
                    <a:pt x="1375866" y="889295"/>
                    <a:pt x="1215292" y="876300"/>
                  </a:cubicBezTo>
                  <a:cubicBezTo>
                    <a:pt x="1054718" y="863305"/>
                    <a:pt x="826210" y="889402"/>
                    <a:pt x="725224" y="876300"/>
                  </a:cubicBezTo>
                  <a:cubicBezTo>
                    <a:pt x="624238" y="863198"/>
                    <a:pt x="326353" y="881667"/>
                    <a:pt x="146053" y="876300"/>
                  </a:cubicBezTo>
                  <a:cubicBezTo>
                    <a:pt x="78746" y="873120"/>
                    <a:pt x="7071" y="798931"/>
                    <a:pt x="0" y="730247"/>
                  </a:cubicBezTo>
                  <a:cubicBezTo>
                    <a:pt x="21121" y="490858"/>
                    <a:pt x="-10909" y="382237"/>
                    <a:pt x="0" y="146053"/>
                  </a:cubicBezTo>
                  <a:close/>
                </a:path>
                <a:path w="2519688" h="876300" stroke="0" extrusionOk="0">
                  <a:moveTo>
                    <a:pt x="0" y="146053"/>
                  </a:moveTo>
                  <a:cubicBezTo>
                    <a:pt x="8908" y="47689"/>
                    <a:pt x="69503" y="1677"/>
                    <a:pt x="146053" y="0"/>
                  </a:cubicBezTo>
                  <a:cubicBezTo>
                    <a:pt x="364773" y="-22073"/>
                    <a:pt x="528066" y="-20136"/>
                    <a:pt x="725224" y="0"/>
                  </a:cubicBezTo>
                  <a:cubicBezTo>
                    <a:pt x="922382" y="20136"/>
                    <a:pt x="1000903" y="-1735"/>
                    <a:pt x="1259844" y="0"/>
                  </a:cubicBezTo>
                  <a:cubicBezTo>
                    <a:pt x="1518785" y="1735"/>
                    <a:pt x="1538932" y="19527"/>
                    <a:pt x="1816740" y="0"/>
                  </a:cubicBezTo>
                  <a:cubicBezTo>
                    <a:pt x="2094548" y="-19527"/>
                    <a:pt x="2225913" y="11117"/>
                    <a:pt x="2373635" y="0"/>
                  </a:cubicBezTo>
                  <a:cubicBezTo>
                    <a:pt x="2443279" y="-11983"/>
                    <a:pt x="2531143" y="70316"/>
                    <a:pt x="2519688" y="146053"/>
                  </a:cubicBezTo>
                  <a:cubicBezTo>
                    <a:pt x="2502195" y="425919"/>
                    <a:pt x="2546998" y="540556"/>
                    <a:pt x="2519688" y="730247"/>
                  </a:cubicBezTo>
                  <a:cubicBezTo>
                    <a:pt x="2518153" y="802025"/>
                    <a:pt x="2451326" y="882522"/>
                    <a:pt x="2373635" y="876300"/>
                  </a:cubicBezTo>
                  <a:cubicBezTo>
                    <a:pt x="2235288" y="900096"/>
                    <a:pt x="1992575" y="873048"/>
                    <a:pt x="1861291" y="876300"/>
                  </a:cubicBezTo>
                  <a:cubicBezTo>
                    <a:pt x="1730007" y="879552"/>
                    <a:pt x="1458450" y="879812"/>
                    <a:pt x="1326671" y="876300"/>
                  </a:cubicBezTo>
                  <a:cubicBezTo>
                    <a:pt x="1194892" y="872788"/>
                    <a:pt x="1003839" y="867585"/>
                    <a:pt x="747500" y="876300"/>
                  </a:cubicBezTo>
                  <a:cubicBezTo>
                    <a:pt x="491161" y="885015"/>
                    <a:pt x="279836" y="871081"/>
                    <a:pt x="146053" y="876300"/>
                  </a:cubicBezTo>
                  <a:cubicBezTo>
                    <a:pt x="55129" y="874970"/>
                    <a:pt x="-9967" y="828337"/>
                    <a:pt x="0" y="730247"/>
                  </a:cubicBezTo>
                  <a:cubicBezTo>
                    <a:pt x="-2392" y="481219"/>
                    <a:pt x="3787" y="332970"/>
                    <a:pt x="0" y="146053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9050">
              <a:extLst>
                <a:ext uri="{C807C97D-BFC1-408E-A445-0C87EB9F89A2}">
                  <ask:lineSketchStyleProps xmlns:ask="http://schemas.microsoft.com/office/drawing/2018/sketchyshapes" sd="3011606718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2489A19-16E4-4F20-BBD7-2D656B161D37}"/>
                </a:ext>
              </a:extLst>
            </p:cNvPr>
            <p:cNvSpPr txBox="1"/>
            <p:nvPr/>
          </p:nvSpPr>
          <p:spPr>
            <a:xfrm>
              <a:off x="226178" y="265813"/>
              <a:ext cx="24757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 TẬP 1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DBFC675-D596-4A0F-8592-6CF12F5849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807" t="5936" r="3505" b="3188"/>
          <a:stretch/>
        </p:blipFill>
        <p:spPr>
          <a:xfrm>
            <a:off x="9190789" y="1278319"/>
            <a:ext cx="2842234" cy="26230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8F9D90-1F70-4503-8C04-28D039D67A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87" r="51022" b="5141"/>
          <a:stretch/>
        </p:blipFill>
        <p:spPr>
          <a:xfrm>
            <a:off x="182270" y="1370478"/>
            <a:ext cx="3052833" cy="24387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7642F5-DF83-48C9-8EC4-846FDDF65D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62" r="49843" b="5936"/>
          <a:stretch/>
        </p:blipFill>
        <p:spPr>
          <a:xfrm>
            <a:off x="6212946" y="1370478"/>
            <a:ext cx="3057463" cy="25741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8AA526-1A3B-4847-982A-6B3A6A6B1B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285" t="2287" r="1368" b="5141"/>
          <a:stretch/>
        </p:blipFill>
        <p:spPr>
          <a:xfrm>
            <a:off x="3074685" y="1301262"/>
            <a:ext cx="3138261" cy="2438749"/>
          </a:xfrm>
          <a:prstGeom prst="rect">
            <a:avLst/>
          </a:prstGeom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233D2403-E444-4A49-AE95-94ACCD7BB2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178" y="3366897"/>
            <a:ext cx="746228" cy="746228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BFF10314-6652-4E84-B9E3-FB59F76100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701" y="3401506"/>
            <a:ext cx="746227" cy="746227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A513AB10-54B2-43B3-A063-B59605CD56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792" y="3435041"/>
            <a:ext cx="746227" cy="746227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0992B843-10EC-4692-A66B-CAD6936B9E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205" y="3359140"/>
            <a:ext cx="746228" cy="74622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0650E4ED-29CC-4A7E-92C0-617F63F896F1}"/>
              </a:ext>
            </a:extLst>
          </p:cNvPr>
          <p:cNvGrpSpPr/>
          <p:nvPr/>
        </p:nvGrpSpPr>
        <p:grpSpPr>
          <a:xfrm>
            <a:off x="2282847" y="4772332"/>
            <a:ext cx="9175422" cy="1614698"/>
            <a:chOff x="2404529" y="5092473"/>
            <a:chExt cx="9175422" cy="1614698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9EB94F1D-8BE6-4783-9B4C-7C698467115D}"/>
                </a:ext>
              </a:extLst>
            </p:cNvPr>
            <p:cNvSpPr/>
            <p:nvPr/>
          </p:nvSpPr>
          <p:spPr>
            <a:xfrm>
              <a:off x="2404529" y="5092473"/>
              <a:ext cx="9175422" cy="1614698"/>
            </a:xfrm>
            <a:prstGeom prst="roundRect">
              <a:avLst>
                <a:gd name="adj" fmla="val 10853"/>
              </a:avLst>
            </a:prstGeom>
            <a:solidFill>
              <a:srgbClr val="F3FFF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D91EECF-E45E-4DFA-A040-E9C708BA19F4}"/>
                </a:ext>
              </a:extLst>
            </p:cNvPr>
            <p:cNvSpPr txBox="1"/>
            <p:nvPr/>
          </p:nvSpPr>
          <p:spPr>
            <a:xfrm>
              <a:off x="2594953" y="5167687"/>
              <a:ext cx="8832370" cy="14580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marR="0" indent="-342900" algn="just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Blip>
                  <a:blip r:embed="rId4"/>
                </a:buBlip>
              </a:pP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Tình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huống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1, 3: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bạn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Huy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Minh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đã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cách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kiếm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sự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hổ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trợ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</a:p>
            <a:p>
              <a:pPr marL="342900" marR="0" indent="-342900" algn="just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Blip>
                  <a:blip r:embed="rId5"/>
                </a:buBlip>
              </a:pPr>
              <a:r>
                <a:rPr lang="en-US" sz="24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Tình</a:t>
              </a:r>
              <a:r>
                <a: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huống</a:t>
              </a:r>
              <a:r>
                <a: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2, 4: </a:t>
              </a:r>
              <a:r>
                <a:rPr lang="en-US" sz="24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bạn</a:t>
              </a:r>
              <a:r>
                <a: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Ngọc</a:t>
              </a:r>
              <a:r>
                <a: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Lan </a:t>
              </a:r>
              <a:r>
                <a:rPr lang="en-US" sz="24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đã</a:t>
              </a:r>
              <a:r>
                <a: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kiếm</a:t>
              </a:r>
              <a:r>
                <a: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sự</a:t>
              </a:r>
              <a:r>
                <a: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hổ</a:t>
              </a:r>
              <a:r>
                <a: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trợ</a:t>
              </a:r>
              <a:r>
                <a: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1A63830D-0E89-4822-95E2-DE3E5B5EEDFE}"/>
              </a:ext>
            </a:extLst>
          </p:cNvPr>
          <p:cNvSpPr/>
          <p:nvPr/>
        </p:nvSpPr>
        <p:spPr>
          <a:xfrm>
            <a:off x="733731" y="5157098"/>
            <a:ext cx="1206631" cy="83898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89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9F58AE6-C4E9-4525-9541-BCA61BDC38B3}"/>
              </a:ext>
            </a:extLst>
          </p:cNvPr>
          <p:cNvGrpSpPr/>
          <p:nvPr/>
        </p:nvGrpSpPr>
        <p:grpSpPr>
          <a:xfrm>
            <a:off x="182270" y="150829"/>
            <a:ext cx="2519688" cy="876300"/>
            <a:chOff x="182270" y="150829"/>
            <a:chExt cx="2519688" cy="87630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DE9ED22-58D4-453B-8E35-0360581063BC}"/>
                </a:ext>
              </a:extLst>
            </p:cNvPr>
            <p:cNvSpPr/>
            <p:nvPr/>
          </p:nvSpPr>
          <p:spPr>
            <a:xfrm>
              <a:off x="182270" y="150829"/>
              <a:ext cx="2519688" cy="876300"/>
            </a:xfrm>
            <a:custGeom>
              <a:avLst/>
              <a:gdLst>
                <a:gd name="connsiteX0" fmla="*/ 0 w 2519688"/>
                <a:gd name="connsiteY0" fmla="*/ 146053 h 876300"/>
                <a:gd name="connsiteX1" fmla="*/ 146053 w 2519688"/>
                <a:gd name="connsiteY1" fmla="*/ 0 h 876300"/>
                <a:gd name="connsiteX2" fmla="*/ 658397 w 2519688"/>
                <a:gd name="connsiteY2" fmla="*/ 0 h 876300"/>
                <a:gd name="connsiteX3" fmla="*/ 1148465 w 2519688"/>
                <a:gd name="connsiteY3" fmla="*/ 0 h 876300"/>
                <a:gd name="connsiteX4" fmla="*/ 1727636 w 2519688"/>
                <a:gd name="connsiteY4" fmla="*/ 0 h 876300"/>
                <a:gd name="connsiteX5" fmla="*/ 2373635 w 2519688"/>
                <a:gd name="connsiteY5" fmla="*/ 0 h 876300"/>
                <a:gd name="connsiteX6" fmla="*/ 2519688 w 2519688"/>
                <a:gd name="connsiteY6" fmla="*/ 146053 h 876300"/>
                <a:gd name="connsiteX7" fmla="*/ 2519688 w 2519688"/>
                <a:gd name="connsiteY7" fmla="*/ 730247 h 876300"/>
                <a:gd name="connsiteX8" fmla="*/ 2373635 w 2519688"/>
                <a:gd name="connsiteY8" fmla="*/ 876300 h 876300"/>
                <a:gd name="connsiteX9" fmla="*/ 1772188 w 2519688"/>
                <a:gd name="connsiteY9" fmla="*/ 876300 h 876300"/>
                <a:gd name="connsiteX10" fmla="*/ 1215292 w 2519688"/>
                <a:gd name="connsiteY10" fmla="*/ 876300 h 876300"/>
                <a:gd name="connsiteX11" fmla="*/ 725224 w 2519688"/>
                <a:gd name="connsiteY11" fmla="*/ 876300 h 876300"/>
                <a:gd name="connsiteX12" fmla="*/ 146053 w 2519688"/>
                <a:gd name="connsiteY12" fmla="*/ 876300 h 876300"/>
                <a:gd name="connsiteX13" fmla="*/ 0 w 2519688"/>
                <a:gd name="connsiteY13" fmla="*/ 730247 h 876300"/>
                <a:gd name="connsiteX14" fmla="*/ 0 w 2519688"/>
                <a:gd name="connsiteY14" fmla="*/ 146053 h 87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19688" h="876300" fill="none" extrusionOk="0">
                  <a:moveTo>
                    <a:pt x="0" y="146053"/>
                  </a:moveTo>
                  <a:cubicBezTo>
                    <a:pt x="-10643" y="55579"/>
                    <a:pt x="68535" y="-16380"/>
                    <a:pt x="146053" y="0"/>
                  </a:cubicBezTo>
                  <a:cubicBezTo>
                    <a:pt x="385738" y="14963"/>
                    <a:pt x="488699" y="20509"/>
                    <a:pt x="658397" y="0"/>
                  </a:cubicBezTo>
                  <a:cubicBezTo>
                    <a:pt x="828095" y="-20509"/>
                    <a:pt x="922447" y="22063"/>
                    <a:pt x="1148465" y="0"/>
                  </a:cubicBezTo>
                  <a:cubicBezTo>
                    <a:pt x="1374483" y="-22063"/>
                    <a:pt x="1511738" y="7441"/>
                    <a:pt x="1727636" y="0"/>
                  </a:cubicBezTo>
                  <a:cubicBezTo>
                    <a:pt x="1943534" y="-7441"/>
                    <a:pt x="2128250" y="4453"/>
                    <a:pt x="2373635" y="0"/>
                  </a:cubicBezTo>
                  <a:cubicBezTo>
                    <a:pt x="2448214" y="779"/>
                    <a:pt x="2525348" y="83713"/>
                    <a:pt x="2519688" y="146053"/>
                  </a:cubicBezTo>
                  <a:cubicBezTo>
                    <a:pt x="2548563" y="424544"/>
                    <a:pt x="2507580" y="590411"/>
                    <a:pt x="2519688" y="730247"/>
                  </a:cubicBezTo>
                  <a:cubicBezTo>
                    <a:pt x="2515530" y="801106"/>
                    <a:pt x="2458300" y="878513"/>
                    <a:pt x="2373635" y="876300"/>
                  </a:cubicBezTo>
                  <a:cubicBezTo>
                    <a:pt x="2191199" y="869298"/>
                    <a:pt x="2008545" y="883873"/>
                    <a:pt x="1772188" y="876300"/>
                  </a:cubicBezTo>
                  <a:cubicBezTo>
                    <a:pt x="1535831" y="868727"/>
                    <a:pt x="1375866" y="889295"/>
                    <a:pt x="1215292" y="876300"/>
                  </a:cubicBezTo>
                  <a:cubicBezTo>
                    <a:pt x="1054718" y="863305"/>
                    <a:pt x="826210" y="889402"/>
                    <a:pt x="725224" y="876300"/>
                  </a:cubicBezTo>
                  <a:cubicBezTo>
                    <a:pt x="624238" y="863198"/>
                    <a:pt x="326353" y="881667"/>
                    <a:pt x="146053" y="876300"/>
                  </a:cubicBezTo>
                  <a:cubicBezTo>
                    <a:pt x="78746" y="873120"/>
                    <a:pt x="7071" y="798931"/>
                    <a:pt x="0" y="730247"/>
                  </a:cubicBezTo>
                  <a:cubicBezTo>
                    <a:pt x="21121" y="490858"/>
                    <a:pt x="-10909" y="382237"/>
                    <a:pt x="0" y="146053"/>
                  </a:cubicBezTo>
                  <a:close/>
                </a:path>
                <a:path w="2519688" h="876300" stroke="0" extrusionOk="0">
                  <a:moveTo>
                    <a:pt x="0" y="146053"/>
                  </a:moveTo>
                  <a:cubicBezTo>
                    <a:pt x="8908" y="47689"/>
                    <a:pt x="69503" y="1677"/>
                    <a:pt x="146053" y="0"/>
                  </a:cubicBezTo>
                  <a:cubicBezTo>
                    <a:pt x="364773" y="-22073"/>
                    <a:pt x="528066" y="-20136"/>
                    <a:pt x="725224" y="0"/>
                  </a:cubicBezTo>
                  <a:cubicBezTo>
                    <a:pt x="922382" y="20136"/>
                    <a:pt x="1000903" y="-1735"/>
                    <a:pt x="1259844" y="0"/>
                  </a:cubicBezTo>
                  <a:cubicBezTo>
                    <a:pt x="1518785" y="1735"/>
                    <a:pt x="1538932" y="19527"/>
                    <a:pt x="1816740" y="0"/>
                  </a:cubicBezTo>
                  <a:cubicBezTo>
                    <a:pt x="2094548" y="-19527"/>
                    <a:pt x="2225913" y="11117"/>
                    <a:pt x="2373635" y="0"/>
                  </a:cubicBezTo>
                  <a:cubicBezTo>
                    <a:pt x="2443279" y="-11983"/>
                    <a:pt x="2531143" y="70316"/>
                    <a:pt x="2519688" y="146053"/>
                  </a:cubicBezTo>
                  <a:cubicBezTo>
                    <a:pt x="2502195" y="425919"/>
                    <a:pt x="2546998" y="540556"/>
                    <a:pt x="2519688" y="730247"/>
                  </a:cubicBezTo>
                  <a:cubicBezTo>
                    <a:pt x="2518153" y="802025"/>
                    <a:pt x="2451326" y="882522"/>
                    <a:pt x="2373635" y="876300"/>
                  </a:cubicBezTo>
                  <a:cubicBezTo>
                    <a:pt x="2235288" y="900096"/>
                    <a:pt x="1992575" y="873048"/>
                    <a:pt x="1861291" y="876300"/>
                  </a:cubicBezTo>
                  <a:cubicBezTo>
                    <a:pt x="1730007" y="879552"/>
                    <a:pt x="1458450" y="879812"/>
                    <a:pt x="1326671" y="876300"/>
                  </a:cubicBezTo>
                  <a:cubicBezTo>
                    <a:pt x="1194892" y="872788"/>
                    <a:pt x="1003839" y="867585"/>
                    <a:pt x="747500" y="876300"/>
                  </a:cubicBezTo>
                  <a:cubicBezTo>
                    <a:pt x="491161" y="885015"/>
                    <a:pt x="279836" y="871081"/>
                    <a:pt x="146053" y="876300"/>
                  </a:cubicBezTo>
                  <a:cubicBezTo>
                    <a:pt x="55129" y="874970"/>
                    <a:pt x="-9967" y="828337"/>
                    <a:pt x="0" y="730247"/>
                  </a:cubicBezTo>
                  <a:cubicBezTo>
                    <a:pt x="-2392" y="481219"/>
                    <a:pt x="3787" y="332970"/>
                    <a:pt x="0" y="146053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9050">
              <a:extLst>
                <a:ext uri="{C807C97D-BFC1-408E-A445-0C87EB9F89A2}">
                  <ask:lineSketchStyleProps xmlns:ask="http://schemas.microsoft.com/office/drawing/2018/sketchyshapes" sd="3011606718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4591B3E-6D3A-4D19-80CC-E36D6956834E}"/>
                </a:ext>
              </a:extLst>
            </p:cNvPr>
            <p:cNvSpPr txBox="1"/>
            <p:nvPr/>
          </p:nvSpPr>
          <p:spPr>
            <a:xfrm>
              <a:off x="226178" y="265813"/>
              <a:ext cx="24757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 TẬP 1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A3FE290C-48F2-4785-BF24-CC85ACE2B6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87" r="52511" b="5141"/>
          <a:stretch/>
        </p:blipFill>
        <p:spPr>
          <a:xfrm>
            <a:off x="697559" y="1185055"/>
            <a:ext cx="2960041" cy="24387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F33D5E-C533-4F83-A2F0-445AAAFFCF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62" r="49843" b="5936"/>
          <a:stretch/>
        </p:blipFill>
        <p:spPr>
          <a:xfrm>
            <a:off x="567917" y="4018021"/>
            <a:ext cx="3057463" cy="257416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0F1E7F1-AB4F-4388-BDCF-FAA3A11B3732}"/>
              </a:ext>
            </a:extLst>
          </p:cNvPr>
          <p:cNvGrpSpPr/>
          <p:nvPr/>
        </p:nvGrpSpPr>
        <p:grpSpPr>
          <a:xfrm>
            <a:off x="4629150" y="2821340"/>
            <a:ext cx="6705600" cy="1604927"/>
            <a:chOff x="4629150" y="2821340"/>
            <a:chExt cx="6705600" cy="1604927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E7760389-7674-4CA1-81AA-3827933207C7}"/>
                </a:ext>
              </a:extLst>
            </p:cNvPr>
            <p:cNvSpPr/>
            <p:nvPr/>
          </p:nvSpPr>
          <p:spPr>
            <a:xfrm>
              <a:off x="4629150" y="2821340"/>
              <a:ext cx="6705600" cy="1604927"/>
            </a:xfrm>
            <a:prstGeom prst="roundRect">
              <a:avLst/>
            </a:prstGeom>
            <a:solidFill>
              <a:srgbClr val="F3FFF4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B02BA3A-09C6-45F4-A819-0F1B7509A736}"/>
                </a:ext>
              </a:extLst>
            </p:cNvPr>
            <p:cNvSpPr txBox="1"/>
            <p:nvPr/>
          </p:nvSpPr>
          <p:spPr>
            <a:xfrm>
              <a:off x="4837915" y="2933229"/>
              <a:ext cx="6353960" cy="13811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fr-FR" sz="24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Với</a:t>
              </a:r>
              <a:r>
                <a:rPr lang="fr-FR" sz="24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24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những</a:t>
              </a:r>
              <a:r>
                <a:rPr lang="fr-FR" sz="24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24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tình</a:t>
              </a:r>
              <a:r>
                <a:rPr lang="fr-FR" sz="24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24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huống</a:t>
              </a:r>
              <a:r>
                <a:rPr lang="fr-FR" sz="24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1 </a:t>
              </a:r>
              <a:r>
                <a:rPr lang="fr-FR" sz="24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fr-FR" sz="24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3 </a:t>
              </a:r>
              <a:r>
                <a:rPr lang="fr-FR" sz="24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lang="fr-FR" sz="24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24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không</a:t>
              </a:r>
              <a:r>
                <a:rPr lang="fr-FR" sz="24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24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đồng</a:t>
              </a:r>
              <a:r>
                <a:rPr lang="fr-FR" sz="24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24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tình</a:t>
              </a:r>
              <a:r>
                <a:rPr lang="fr-FR" sz="24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</a:t>
              </a:r>
              <a:r>
                <a:rPr lang="fr-FR" sz="24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lang="fr-FR" sz="24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24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sẽ</a:t>
              </a:r>
              <a:r>
                <a:rPr lang="fr-FR" sz="24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24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đưa</a:t>
              </a:r>
              <a:r>
                <a:rPr lang="fr-FR" sz="24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ra </a:t>
              </a:r>
              <a:r>
                <a:rPr lang="fr-FR" sz="24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lời</a:t>
              </a:r>
              <a:r>
                <a:rPr lang="fr-FR" sz="24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24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khuyên</a:t>
              </a:r>
              <a:r>
                <a:rPr lang="fr-FR" sz="24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24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gì</a:t>
              </a:r>
              <a:r>
                <a:rPr lang="fr-FR" sz="24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24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cho</a:t>
              </a:r>
              <a:r>
                <a:rPr lang="fr-FR" sz="24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24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bạn</a:t>
              </a:r>
              <a:r>
                <a:rPr lang="fr-FR" sz="24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Huy </a:t>
              </a:r>
              <a:r>
                <a:rPr lang="fr-FR" sz="24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fr-FR" sz="24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24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bạn</a:t>
              </a:r>
              <a:r>
                <a:rPr lang="fr-FR" sz="24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Minh?</a:t>
              </a:r>
              <a:endPara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E0E53C00-A2BF-4E8C-84FA-534970326E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0" y="924965"/>
            <a:ext cx="1952320" cy="195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668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9F58AE6-C4E9-4525-9541-BCA61BDC38B3}"/>
              </a:ext>
            </a:extLst>
          </p:cNvPr>
          <p:cNvGrpSpPr/>
          <p:nvPr/>
        </p:nvGrpSpPr>
        <p:grpSpPr>
          <a:xfrm>
            <a:off x="182270" y="150829"/>
            <a:ext cx="2519688" cy="876300"/>
            <a:chOff x="182270" y="150829"/>
            <a:chExt cx="2519688" cy="87630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DE9ED22-58D4-453B-8E35-0360581063BC}"/>
                </a:ext>
              </a:extLst>
            </p:cNvPr>
            <p:cNvSpPr/>
            <p:nvPr/>
          </p:nvSpPr>
          <p:spPr>
            <a:xfrm>
              <a:off x="182270" y="150829"/>
              <a:ext cx="2519688" cy="876300"/>
            </a:xfrm>
            <a:custGeom>
              <a:avLst/>
              <a:gdLst>
                <a:gd name="connsiteX0" fmla="*/ 0 w 2519688"/>
                <a:gd name="connsiteY0" fmla="*/ 146053 h 876300"/>
                <a:gd name="connsiteX1" fmla="*/ 146053 w 2519688"/>
                <a:gd name="connsiteY1" fmla="*/ 0 h 876300"/>
                <a:gd name="connsiteX2" fmla="*/ 658397 w 2519688"/>
                <a:gd name="connsiteY2" fmla="*/ 0 h 876300"/>
                <a:gd name="connsiteX3" fmla="*/ 1148465 w 2519688"/>
                <a:gd name="connsiteY3" fmla="*/ 0 h 876300"/>
                <a:gd name="connsiteX4" fmla="*/ 1727636 w 2519688"/>
                <a:gd name="connsiteY4" fmla="*/ 0 h 876300"/>
                <a:gd name="connsiteX5" fmla="*/ 2373635 w 2519688"/>
                <a:gd name="connsiteY5" fmla="*/ 0 h 876300"/>
                <a:gd name="connsiteX6" fmla="*/ 2519688 w 2519688"/>
                <a:gd name="connsiteY6" fmla="*/ 146053 h 876300"/>
                <a:gd name="connsiteX7" fmla="*/ 2519688 w 2519688"/>
                <a:gd name="connsiteY7" fmla="*/ 730247 h 876300"/>
                <a:gd name="connsiteX8" fmla="*/ 2373635 w 2519688"/>
                <a:gd name="connsiteY8" fmla="*/ 876300 h 876300"/>
                <a:gd name="connsiteX9" fmla="*/ 1772188 w 2519688"/>
                <a:gd name="connsiteY9" fmla="*/ 876300 h 876300"/>
                <a:gd name="connsiteX10" fmla="*/ 1215292 w 2519688"/>
                <a:gd name="connsiteY10" fmla="*/ 876300 h 876300"/>
                <a:gd name="connsiteX11" fmla="*/ 725224 w 2519688"/>
                <a:gd name="connsiteY11" fmla="*/ 876300 h 876300"/>
                <a:gd name="connsiteX12" fmla="*/ 146053 w 2519688"/>
                <a:gd name="connsiteY12" fmla="*/ 876300 h 876300"/>
                <a:gd name="connsiteX13" fmla="*/ 0 w 2519688"/>
                <a:gd name="connsiteY13" fmla="*/ 730247 h 876300"/>
                <a:gd name="connsiteX14" fmla="*/ 0 w 2519688"/>
                <a:gd name="connsiteY14" fmla="*/ 146053 h 87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19688" h="876300" fill="none" extrusionOk="0">
                  <a:moveTo>
                    <a:pt x="0" y="146053"/>
                  </a:moveTo>
                  <a:cubicBezTo>
                    <a:pt x="-10643" y="55579"/>
                    <a:pt x="68535" y="-16380"/>
                    <a:pt x="146053" y="0"/>
                  </a:cubicBezTo>
                  <a:cubicBezTo>
                    <a:pt x="385738" y="14963"/>
                    <a:pt x="488699" y="20509"/>
                    <a:pt x="658397" y="0"/>
                  </a:cubicBezTo>
                  <a:cubicBezTo>
                    <a:pt x="828095" y="-20509"/>
                    <a:pt x="922447" y="22063"/>
                    <a:pt x="1148465" y="0"/>
                  </a:cubicBezTo>
                  <a:cubicBezTo>
                    <a:pt x="1374483" y="-22063"/>
                    <a:pt x="1511738" y="7441"/>
                    <a:pt x="1727636" y="0"/>
                  </a:cubicBezTo>
                  <a:cubicBezTo>
                    <a:pt x="1943534" y="-7441"/>
                    <a:pt x="2128250" y="4453"/>
                    <a:pt x="2373635" y="0"/>
                  </a:cubicBezTo>
                  <a:cubicBezTo>
                    <a:pt x="2448214" y="779"/>
                    <a:pt x="2525348" y="83713"/>
                    <a:pt x="2519688" y="146053"/>
                  </a:cubicBezTo>
                  <a:cubicBezTo>
                    <a:pt x="2548563" y="424544"/>
                    <a:pt x="2507580" y="590411"/>
                    <a:pt x="2519688" y="730247"/>
                  </a:cubicBezTo>
                  <a:cubicBezTo>
                    <a:pt x="2515530" y="801106"/>
                    <a:pt x="2458300" y="878513"/>
                    <a:pt x="2373635" y="876300"/>
                  </a:cubicBezTo>
                  <a:cubicBezTo>
                    <a:pt x="2191199" y="869298"/>
                    <a:pt x="2008545" y="883873"/>
                    <a:pt x="1772188" y="876300"/>
                  </a:cubicBezTo>
                  <a:cubicBezTo>
                    <a:pt x="1535831" y="868727"/>
                    <a:pt x="1375866" y="889295"/>
                    <a:pt x="1215292" y="876300"/>
                  </a:cubicBezTo>
                  <a:cubicBezTo>
                    <a:pt x="1054718" y="863305"/>
                    <a:pt x="826210" y="889402"/>
                    <a:pt x="725224" y="876300"/>
                  </a:cubicBezTo>
                  <a:cubicBezTo>
                    <a:pt x="624238" y="863198"/>
                    <a:pt x="326353" y="881667"/>
                    <a:pt x="146053" y="876300"/>
                  </a:cubicBezTo>
                  <a:cubicBezTo>
                    <a:pt x="78746" y="873120"/>
                    <a:pt x="7071" y="798931"/>
                    <a:pt x="0" y="730247"/>
                  </a:cubicBezTo>
                  <a:cubicBezTo>
                    <a:pt x="21121" y="490858"/>
                    <a:pt x="-10909" y="382237"/>
                    <a:pt x="0" y="146053"/>
                  </a:cubicBezTo>
                  <a:close/>
                </a:path>
                <a:path w="2519688" h="876300" stroke="0" extrusionOk="0">
                  <a:moveTo>
                    <a:pt x="0" y="146053"/>
                  </a:moveTo>
                  <a:cubicBezTo>
                    <a:pt x="8908" y="47689"/>
                    <a:pt x="69503" y="1677"/>
                    <a:pt x="146053" y="0"/>
                  </a:cubicBezTo>
                  <a:cubicBezTo>
                    <a:pt x="364773" y="-22073"/>
                    <a:pt x="528066" y="-20136"/>
                    <a:pt x="725224" y="0"/>
                  </a:cubicBezTo>
                  <a:cubicBezTo>
                    <a:pt x="922382" y="20136"/>
                    <a:pt x="1000903" y="-1735"/>
                    <a:pt x="1259844" y="0"/>
                  </a:cubicBezTo>
                  <a:cubicBezTo>
                    <a:pt x="1518785" y="1735"/>
                    <a:pt x="1538932" y="19527"/>
                    <a:pt x="1816740" y="0"/>
                  </a:cubicBezTo>
                  <a:cubicBezTo>
                    <a:pt x="2094548" y="-19527"/>
                    <a:pt x="2225913" y="11117"/>
                    <a:pt x="2373635" y="0"/>
                  </a:cubicBezTo>
                  <a:cubicBezTo>
                    <a:pt x="2443279" y="-11983"/>
                    <a:pt x="2531143" y="70316"/>
                    <a:pt x="2519688" y="146053"/>
                  </a:cubicBezTo>
                  <a:cubicBezTo>
                    <a:pt x="2502195" y="425919"/>
                    <a:pt x="2546998" y="540556"/>
                    <a:pt x="2519688" y="730247"/>
                  </a:cubicBezTo>
                  <a:cubicBezTo>
                    <a:pt x="2518153" y="802025"/>
                    <a:pt x="2451326" y="882522"/>
                    <a:pt x="2373635" y="876300"/>
                  </a:cubicBezTo>
                  <a:cubicBezTo>
                    <a:pt x="2235288" y="900096"/>
                    <a:pt x="1992575" y="873048"/>
                    <a:pt x="1861291" y="876300"/>
                  </a:cubicBezTo>
                  <a:cubicBezTo>
                    <a:pt x="1730007" y="879552"/>
                    <a:pt x="1458450" y="879812"/>
                    <a:pt x="1326671" y="876300"/>
                  </a:cubicBezTo>
                  <a:cubicBezTo>
                    <a:pt x="1194892" y="872788"/>
                    <a:pt x="1003839" y="867585"/>
                    <a:pt x="747500" y="876300"/>
                  </a:cubicBezTo>
                  <a:cubicBezTo>
                    <a:pt x="491161" y="885015"/>
                    <a:pt x="279836" y="871081"/>
                    <a:pt x="146053" y="876300"/>
                  </a:cubicBezTo>
                  <a:cubicBezTo>
                    <a:pt x="55129" y="874970"/>
                    <a:pt x="-9967" y="828337"/>
                    <a:pt x="0" y="730247"/>
                  </a:cubicBezTo>
                  <a:cubicBezTo>
                    <a:pt x="-2392" y="481219"/>
                    <a:pt x="3787" y="332970"/>
                    <a:pt x="0" y="146053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9050">
              <a:extLst>
                <a:ext uri="{C807C97D-BFC1-408E-A445-0C87EB9F89A2}">
                  <ask:lineSketchStyleProps xmlns:ask="http://schemas.microsoft.com/office/drawing/2018/sketchyshapes" sd="3011606718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4591B3E-6D3A-4D19-80CC-E36D6956834E}"/>
                </a:ext>
              </a:extLst>
            </p:cNvPr>
            <p:cNvSpPr txBox="1"/>
            <p:nvPr/>
          </p:nvSpPr>
          <p:spPr>
            <a:xfrm>
              <a:off x="226178" y="265813"/>
              <a:ext cx="24757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 TẬP 1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A3FE290C-48F2-4785-BF24-CC85ACE2B6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87" r="52511" b="5141"/>
          <a:stretch/>
        </p:blipFill>
        <p:spPr>
          <a:xfrm>
            <a:off x="697559" y="1185055"/>
            <a:ext cx="2960041" cy="24387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F33D5E-C533-4F83-A2F0-445AAAFFCF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62" r="49843" b="5936"/>
          <a:stretch/>
        </p:blipFill>
        <p:spPr>
          <a:xfrm>
            <a:off x="567917" y="4018021"/>
            <a:ext cx="3057463" cy="257416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0F1E7F1-AB4F-4388-BDCF-FAA3A11B3732}"/>
              </a:ext>
            </a:extLst>
          </p:cNvPr>
          <p:cNvGrpSpPr/>
          <p:nvPr/>
        </p:nvGrpSpPr>
        <p:grpSpPr>
          <a:xfrm>
            <a:off x="4629150" y="2821340"/>
            <a:ext cx="6705600" cy="2016474"/>
            <a:chOff x="4629150" y="2821340"/>
            <a:chExt cx="6705600" cy="1604927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E7760389-7674-4CA1-81AA-3827933207C7}"/>
                </a:ext>
              </a:extLst>
            </p:cNvPr>
            <p:cNvSpPr/>
            <p:nvPr/>
          </p:nvSpPr>
          <p:spPr>
            <a:xfrm>
              <a:off x="4629150" y="2821340"/>
              <a:ext cx="6705600" cy="1604927"/>
            </a:xfrm>
            <a:prstGeom prst="roundRect">
              <a:avLst/>
            </a:prstGeom>
            <a:solidFill>
              <a:srgbClr val="F3FFF4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B02BA3A-09C6-45F4-A819-0F1B7509A736}"/>
                </a:ext>
              </a:extLst>
            </p:cNvPr>
            <p:cNvSpPr txBox="1"/>
            <p:nvPr/>
          </p:nvSpPr>
          <p:spPr>
            <a:xfrm>
              <a:off x="4804970" y="3136937"/>
              <a:ext cx="6353960" cy="10992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fr-FR" sz="24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lang="fr-FR" sz="24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24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bạn</a:t>
              </a:r>
              <a:r>
                <a:rPr lang="fr-FR" sz="24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24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cần</a:t>
              </a:r>
              <a:r>
                <a:rPr lang="fr-FR" sz="24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24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lang="fr-FR" sz="24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24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sự</a:t>
              </a:r>
              <a:r>
                <a:rPr lang="fr-FR" sz="24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24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hỗ</a:t>
              </a:r>
              <a:r>
                <a:rPr lang="fr-FR" sz="24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24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trợ</a:t>
              </a:r>
              <a:r>
                <a:rPr lang="fr-FR" sz="24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24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lang="fr-FR" sz="24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24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thầy</a:t>
              </a:r>
              <a:r>
                <a:rPr lang="fr-FR" sz="24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lang="fr-FR" sz="24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cô</a:t>
              </a:r>
              <a:r>
                <a:rPr lang="fr-FR" sz="24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24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giáo</a:t>
              </a:r>
              <a:r>
                <a:rPr lang="fr-FR" sz="24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lang="fr-FR" sz="24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chú</a:t>
              </a:r>
              <a:r>
                <a:rPr lang="fr-FR" sz="24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24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bảo</a:t>
              </a:r>
              <a:r>
                <a:rPr lang="fr-FR" sz="24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24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vệ</a:t>
              </a:r>
              <a:r>
                <a:rPr lang="fr-FR" sz="24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…. </a:t>
              </a:r>
              <a:r>
                <a:rPr lang="fr-FR" sz="24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hoặc</a:t>
              </a:r>
              <a:r>
                <a:rPr lang="fr-FR" sz="24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24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người</a:t>
              </a:r>
              <a:r>
                <a:rPr lang="fr-FR" sz="24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24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lớn</a:t>
              </a:r>
              <a:r>
                <a:rPr lang="fr-FR" sz="24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24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khác</a:t>
              </a:r>
              <a:r>
                <a:rPr lang="fr-FR" sz="24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khi </a:t>
              </a:r>
              <a:r>
                <a:rPr lang="fr-FR" sz="24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gặp</a:t>
              </a:r>
              <a:r>
                <a:rPr lang="fr-FR" sz="24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24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tình</a:t>
              </a:r>
              <a:r>
                <a:rPr lang="fr-FR" sz="24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24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huống</a:t>
              </a:r>
              <a:r>
                <a:rPr lang="fr-FR" sz="24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24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này</a:t>
              </a:r>
              <a:r>
                <a:rPr lang="fr-FR" sz="24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36676EF0-E13A-41DA-8928-991B6554CC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106" y="459374"/>
            <a:ext cx="2519688" cy="251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427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4A03E3C-E837-46D3-8E91-FE3AD6CAFBAE}"/>
              </a:ext>
            </a:extLst>
          </p:cNvPr>
          <p:cNvSpPr/>
          <p:nvPr/>
        </p:nvSpPr>
        <p:spPr>
          <a:xfrm>
            <a:off x="1399222" y="734183"/>
            <a:ext cx="9667875" cy="170496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14BDE7-CCE4-4FA8-8848-229DE4036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083" y="2651478"/>
            <a:ext cx="4843902" cy="29427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48386B-FCCD-449B-B4F5-6340848DE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3312" y="2606014"/>
            <a:ext cx="4967893" cy="303363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BB6549A-B932-457A-A666-1ABA0C633672}"/>
              </a:ext>
            </a:extLst>
          </p:cNvPr>
          <p:cNvGrpSpPr/>
          <p:nvPr/>
        </p:nvGrpSpPr>
        <p:grpSpPr>
          <a:xfrm>
            <a:off x="182270" y="150829"/>
            <a:ext cx="2519688" cy="876300"/>
            <a:chOff x="182270" y="150829"/>
            <a:chExt cx="2519688" cy="876300"/>
          </a:xfrm>
          <a:solidFill>
            <a:srgbClr val="FFD1D1"/>
          </a:solidFill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6A1C2677-3202-4BFB-9DEC-AE7CF8C079BD}"/>
                </a:ext>
              </a:extLst>
            </p:cNvPr>
            <p:cNvSpPr/>
            <p:nvPr/>
          </p:nvSpPr>
          <p:spPr>
            <a:xfrm>
              <a:off x="182270" y="150829"/>
              <a:ext cx="2519688" cy="876300"/>
            </a:xfrm>
            <a:custGeom>
              <a:avLst/>
              <a:gdLst>
                <a:gd name="connsiteX0" fmla="*/ 0 w 2519688"/>
                <a:gd name="connsiteY0" fmla="*/ 146053 h 876300"/>
                <a:gd name="connsiteX1" fmla="*/ 146053 w 2519688"/>
                <a:gd name="connsiteY1" fmla="*/ 0 h 876300"/>
                <a:gd name="connsiteX2" fmla="*/ 658397 w 2519688"/>
                <a:gd name="connsiteY2" fmla="*/ 0 h 876300"/>
                <a:gd name="connsiteX3" fmla="*/ 1148465 w 2519688"/>
                <a:gd name="connsiteY3" fmla="*/ 0 h 876300"/>
                <a:gd name="connsiteX4" fmla="*/ 1727636 w 2519688"/>
                <a:gd name="connsiteY4" fmla="*/ 0 h 876300"/>
                <a:gd name="connsiteX5" fmla="*/ 2373635 w 2519688"/>
                <a:gd name="connsiteY5" fmla="*/ 0 h 876300"/>
                <a:gd name="connsiteX6" fmla="*/ 2519688 w 2519688"/>
                <a:gd name="connsiteY6" fmla="*/ 146053 h 876300"/>
                <a:gd name="connsiteX7" fmla="*/ 2519688 w 2519688"/>
                <a:gd name="connsiteY7" fmla="*/ 730247 h 876300"/>
                <a:gd name="connsiteX8" fmla="*/ 2373635 w 2519688"/>
                <a:gd name="connsiteY8" fmla="*/ 876300 h 876300"/>
                <a:gd name="connsiteX9" fmla="*/ 1772188 w 2519688"/>
                <a:gd name="connsiteY9" fmla="*/ 876300 h 876300"/>
                <a:gd name="connsiteX10" fmla="*/ 1215292 w 2519688"/>
                <a:gd name="connsiteY10" fmla="*/ 876300 h 876300"/>
                <a:gd name="connsiteX11" fmla="*/ 725224 w 2519688"/>
                <a:gd name="connsiteY11" fmla="*/ 876300 h 876300"/>
                <a:gd name="connsiteX12" fmla="*/ 146053 w 2519688"/>
                <a:gd name="connsiteY12" fmla="*/ 876300 h 876300"/>
                <a:gd name="connsiteX13" fmla="*/ 0 w 2519688"/>
                <a:gd name="connsiteY13" fmla="*/ 730247 h 876300"/>
                <a:gd name="connsiteX14" fmla="*/ 0 w 2519688"/>
                <a:gd name="connsiteY14" fmla="*/ 146053 h 87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19688" h="876300" fill="none" extrusionOk="0">
                  <a:moveTo>
                    <a:pt x="0" y="146053"/>
                  </a:moveTo>
                  <a:cubicBezTo>
                    <a:pt x="-10643" y="55579"/>
                    <a:pt x="68535" y="-16380"/>
                    <a:pt x="146053" y="0"/>
                  </a:cubicBezTo>
                  <a:cubicBezTo>
                    <a:pt x="385738" y="14963"/>
                    <a:pt x="488699" y="20509"/>
                    <a:pt x="658397" y="0"/>
                  </a:cubicBezTo>
                  <a:cubicBezTo>
                    <a:pt x="828095" y="-20509"/>
                    <a:pt x="922447" y="22063"/>
                    <a:pt x="1148465" y="0"/>
                  </a:cubicBezTo>
                  <a:cubicBezTo>
                    <a:pt x="1374483" y="-22063"/>
                    <a:pt x="1511738" y="7441"/>
                    <a:pt x="1727636" y="0"/>
                  </a:cubicBezTo>
                  <a:cubicBezTo>
                    <a:pt x="1943534" y="-7441"/>
                    <a:pt x="2128250" y="4453"/>
                    <a:pt x="2373635" y="0"/>
                  </a:cubicBezTo>
                  <a:cubicBezTo>
                    <a:pt x="2448214" y="779"/>
                    <a:pt x="2525348" y="83713"/>
                    <a:pt x="2519688" y="146053"/>
                  </a:cubicBezTo>
                  <a:cubicBezTo>
                    <a:pt x="2548563" y="424544"/>
                    <a:pt x="2507580" y="590411"/>
                    <a:pt x="2519688" y="730247"/>
                  </a:cubicBezTo>
                  <a:cubicBezTo>
                    <a:pt x="2515530" y="801106"/>
                    <a:pt x="2458300" y="878513"/>
                    <a:pt x="2373635" y="876300"/>
                  </a:cubicBezTo>
                  <a:cubicBezTo>
                    <a:pt x="2191199" y="869298"/>
                    <a:pt x="2008545" y="883873"/>
                    <a:pt x="1772188" y="876300"/>
                  </a:cubicBezTo>
                  <a:cubicBezTo>
                    <a:pt x="1535831" y="868727"/>
                    <a:pt x="1375866" y="889295"/>
                    <a:pt x="1215292" y="876300"/>
                  </a:cubicBezTo>
                  <a:cubicBezTo>
                    <a:pt x="1054718" y="863305"/>
                    <a:pt x="826210" y="889402"/>
                    <a:pt x="725224" y="876300"/>
                  </a:cubicBezTo>
                  <a:cubicBezTo>
                    <a:pt x="624238" y="863198"/>
                    <a:pt x="326353" y="881667"/>
                    <a:pt x="146053" y="876300"/>
                  </a:cubicBezTo>
                  <a:cubicBezTo>
                    <a:pt x="78746" y="873120"/>
                    <a:pt x="7071" y="798931"/>
                    <a:pt x="0" y="730247"/>
                  </a:cubicBezTo>
                  <a:cubicBezTo>
                    <a:pt x="21121" y="490858"/>
                    <a:pt x="-10909" y="382237"/>
                    <a:pt x="0" y="146053"/>
                  </a:cubicBezTo>
                  <a:close/>
                </a:path>
                <a:path w="2519688" h="876300" stroke="0" extrusionOk="0">
                  <a:moveTo>
                    <a:pt x="0" y="146053"/>
                  </a:moveTo>
                  <a:cubicBezTo>
                    <a:pt x="8908" y="47689"/>
                    <a:pt x="69503" y="1677"/>
                    <a:pt x="146053" y="0"/>
                  </a:cubicBezTo>
                  <a:cubicBezTo>
                    <a:pt x="364773" y="-22073"/>
                    <a:pt x="528066" y="-20136"/>
                    <a:pt x="725224" y="0"/>
                  </a:cubicBezTo>
                  <a:cubicBezTo>
                    <a:pt x="922382" y="20136"/>
                    <a:pt x="1000903" y="-1735"/>
                    <a:pt x="1259844" y="0"/>
                  </a:cubicBezTo>
                  <a:cubicBezTo>
                    <a:pt x="1518785" y="1735"/>
                    <a:pt x="1538932" y="19527"/>
                    <a:pt x="1816740" y="0"/>
                  </a:cubicBezTo>
                  <a:cubicBezTo>
                    <a:pt x="2094548" y="-19527"/>
                    <a:pt x="2225913" y="11117"/>
                    <a:pt x="2373635" y="0"/>
                  </a:cubicBezTo>
                  <a:cubicBezTo>
                    <a:pt x="2443279" y="-11983"/>
                    <a:pt x="2531143" y="70316"/>
                    <a:pt x="2519688" y="146053"/>
                  </a:cubicBezTo>
                  <a:cubicBezTo>
                    <a:pt x="2502195" y="425919"/>
                    <a:pt x="2546998" y="540556"/>
                    <a:pt x="2519688" y="730247"/>
                  </a:cubicBezTo>
                  <a:cubicBezTo>
                    <a:pt x="2518153" y="802025"/>
                    <a:pt x="2451326" y="882522"/>
                    <a:pt x="2373635" y="876300"/>
                  </a:cubicBezTo>
                  <a:cubicBezTo>
                    <a:pt x="2235288" y="900096"/>
                    <a:pt x="1992575" y="873048"/>
                    <a:pt x="1861291" y="876300"/>
                  </a:cubicBezTo>
                  <a:cubicBezTo>
                    <a:pt x="1730007" y="879552"/>
                    <a:pt x="1458450" y="879812"/>
                    <a:pt x="1326671" y="876300"/>
                  </a:cubicBezTo>
                  <a:cubicBezTo>
                    <a:pt x="1194892" y="872788"/>
                    <a:pt x="1003839" y="867585"/>
                    <a:pt x="747500" y="876300"/>
                  </a:cubicBezTo>
                  <a:cubicBezTo>
                    <a:pt x="491161" y="885015"/>
                    <a:pt x="279836" y="871081"/>
                    <a:pt x="146053" y="876300"/>
                  </a:cubicBezTo>
                  <a:cubicBezTo>
                    <a:pt x="55129" y="874970"/>
                    <a:pt x="-9967" y="828337"/>
                    <a:pt x="0" y="730247"/>
                  </a:cubicBezTo>
                  <a:cubicBezTo>
                    <a:pt x="-2392" y="481219"/>
                    <a:pt x="3787" y="332970"/>
                    <a:pt x="0" y="146053"/>
                  </a:cubicBezTo>
                  <a:close/>
                </a:path>
              </a:pathLst>
            </a:custGeom>
            <a:grpFill/>
            <a:ln w="19050">
              <a:solidFill>
                <a:srgbClr val="C00000"/>
              </a:solidFill>
              <a:extLst>
                <a:ext uri="{C807C97D-BFC1-408E-A445-0C87EB9F89A2}">
                  <ask:lineSketchStyleProps xmlns:ask="http://schemas.microsoft.com/office/drawing/2018/sketchyshapes" sd="3011606718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2C08184-D29B-48B1-BD54-CEFAB0166747}"/>
                </a:ext>
              </a:extLst>
            </p:cNvPr>
            <p:cNvSpPr txBox="1"/>
            <p:nvPr/>
          </p:nvSpPr>
          <p:spPr>
            <a:xfrm>
              <a:off x="226178" y="265813"/>
              <a:ext cx="24757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 TẬP 2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7C72A83-63EC-4260-9C17-378D65839563}"/>
              </a:ext>
            </a:extLst>
          </p:cNvPr>
          <p:cNvSpPr/>
          <p:nvPr/>
        </p:nvSpPr>
        <p:spPr>
          <a:xfrm>
            <a:off x="1106424" y="5798789"/>
            <a:ext cx="3977640" cy="793397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Hùng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vẩy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mực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460CB61-EDB6-498E-980B-0EA84BA002EF}"/>
              </a:ext>
            </a:extLst>
          </p:cNvPr>
          <p:cNvSpPr/>
          <p:nvPr/>
        </p:nvSpPr>
        <p:spPr>
          <a:xfrm>
            <a:off x="7266432" y="5798788"/>
            <a:ext cx="3977640" cy="793397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giấu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623CC33-E012-49EC-8A68-D04EE447448B}"/>
              </a:ext>
            </a:extLst>
          </p:cNvPr>
          <p:cNvSpPr/>
          <p:nvPr/>
        </p:nvSpPr>
        <p:spPr>
          <a:xfrm>
            <a:off x="7231846" y="873467"/>
            <a:ext cx="2243579" cy="437737"/>
          </a:xfrm>
          <a:prstGeom prst="rect">
            <a:avLst/>
          </a:prstGeom>
          <a:solidFill>
            <a:srgbClr val="FFCD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4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F845A0-DB33-423A-9E09-C9A7600A4AC6}"/>
              </a:ext>
            </a:extLst>
          </p:cNvPr>
          <p:cNvSpPr txBox="1"/>
          <p:nvPr/>
        </p:nvSpPr>
        <p:spPr>
          <a:xfrm>
            <a:off x="2290792" y="605050"/>
            <a:ext cx="5156805" cy="820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F6437C-97AC-48CD-ACBB-A4CC68AB4914}"/>
              </a:ext>
            </a:extLst>
          </p:cNvPr>
          <p:cNvSpPr txBox="1"/>
          <p:nvPr/>
        </p:nvSpPr>
        <p:spPr>
          <a:xfrm>
            <a:off x="2290792" y="1458801"/>
            <a:ext cx="7712744" cy="882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pt-BR" sz="2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 thảo luận về 2 tình huống trên và đưa ra cách giải quyết cho bạn Hùng và bạn Hoa.</a:t>
            </a:r>
            <a:endParaRPr lang="en-US" sz="2400" i="1" dirty="0"/>
          </a:p>
        </p:txBody>
      </p: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9F322E12-4427-4280-90CE-BBF05191A0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18754" y="638534"/>
            <a:ext cx="1470353" cy="147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83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  <p:bldP spid="12" grpId="0" animBg="1"/>
      <p:bldP spid="19" grpId="0" animBg="1"/>
      <p:bldP spid="20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428</Words>
  <Application>Microsoft Office PowerPoint</Application>
  <PresentationFormat>Widescreen</PresentationFormat>
  <Paragraphs>49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Arial-Rounded</vt:lpstr>
      <vt:lpstr>Calibri</vt:lpstr>
      <vt:lpstr>Calibri Light</vt:lpstr>
      <vt:lpstr>Fredoka One</vt:lpstr>
      <vt:lpstr>Roboto Condensed</vt:lpstr>
      <vt:lpstr>Rubik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Quyen</dc:creator>
  <cp:lastModifiedBy>Ms Quyen</cp:lastModifiedBy>
  <cp:revision>2</cp:revision>
  <dcterms:created xsi:type="dcterms:W3CDTF">2022-03-14T15:10:46Z</dcterms:created>
  <dcterms:modified xsi:type="dcterms:W3CDTF">2022-03-14T15:13:20Z</dcterms:modified>
</cp:coreProperties>
</file>