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007577087" r:id="rId2"/>
    <p:sldId id="265" r:id="rId3"/>
    <p:sldId id="262" r:id="rId4"/>
    <p:sldId id="278" r:id="rId5"/>
    <p:sldId id="432" r:id="rId6"/>
    <p:sldId id="433" r:id="rId7"/>
    <p:sldId id="269" r:id="rId8"/>
    <p:sldId id="268" r:id="rId9"/>
    <p:sldId id="434" r:id="rId10"/>
    <p:sldId id="2007577088" r:id="rId11"/>
    <p:sldId id="20075770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9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6932-E829-4224-B1D8-8C73F93B387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8239-3D5E-48FB-9F76-7C9A7911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3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A47-92A2-47F5-9B1C-885A907DE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B1C86-F3CC-497E-A247-B08427BC8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EF2FE-E2DA-470A-93F0-EDFA35BE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B8B70-C8B0-4E0F-A2BA-E3C1C686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57160-48DE-40EF-B213-18C104A8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B63A-B557-4940-920E-F4A12381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7C36A-252C-4E2F-A6B2-34B905603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DEC71-DFBE-44CA-990B-4C865D20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99917-9160-47A1-B856-85B91156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D7700-FC94-4FFB-A893-A08B8669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0F014D-9FC8-48E7-8F41-A81C71CD9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5A852-3844-4F08-B5DA-A598A3451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C5884-C4F4-4541-8A87-A068D51D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2975F-D75E-4389-8E5E-2FFA5303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232E3-3F86-4390-A322-6B02535F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96129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0783-0166-4EAE-96A2-FF6914D6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F189-9209-4923-A119-7D536561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1CDF5-473D-495D-A574-5FDAE910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8E8B1-7153-45E7-833E-0075A769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CADA0-74D5-42B1-B4DC-28BAD4CB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FD21-0F71-4E88-B612-3FF67F7C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AB26D-3895-4980-A650-2BA91B1A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38D6-B8D2-4BA0-9396-2D8A2175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441A4-1DAA-4623-A392-E664D233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9A931-422F-4907-8DFF-0DE3097A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F3A4-323C-47F8-B650-DD3A2C2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56939-17DD-4E12-B0E5-31653B7DF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CC757-D44D-4ECE-82B8-A50C8A52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5B5FA-550D-44F2-A2B1-556D704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B53E1-3275-467D-A7FF-EB379AC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BC3DC-6D1D-41EB-BB95-21AE8240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5EB0-AA09-4FA9-AC8D-8516E098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C477B-D0C1-4F48-8586-186ABD8F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1FAC1-9F18-41FF-80C2-61F0960FF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6DFE6-102C-4BBE-8370-C8670C6D1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64D92-D582-46F7-B3D2-0197D55FA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B5116-BEF5-419B-9020-0F42F60C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5CBCF-EE87-4BAA-89C3-94B94FFB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65E5E-1120-48BA-990F-AE792368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AFF0-98F4-44F1-AE10-1B96F829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768D8-7622-4A43-9D35-D92247FC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F67B9-3868-4D8C-BD07-2D877375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AC0C2-C802-49B9-813E-956099C5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9B100-68BC-4565-B76F-D2E5F17F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8C629-DFC8-4A3E-ACBD-7F0EAE60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AB12B-0F86-47A0-8F98-6FC85573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3051-C7C1-4F15-9E1A-0180FFD7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EC4A-B5C4-4F10-8706-7F80E17D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115DF-59B1-42EF-951E-9D880A805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01F-44BD-4A0B-825B-31D799E3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C1CA1-AA49-4642-8FA5-F21AE429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16FC7-AA11-4DFF-B81D-00042A7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704E-46FD-4119-8A8D-D27F70CE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3DBE7-B922-430E-B179-25CEC1CF2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B0076-CF4A-416D-825F-A1270ECB4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587BE-8636-4E1C-BBB3-E69EEDA5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8324B-DEDB-4D49-AE63-AE04B594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FED22-1374-4B04-B97B-F78B6948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3843F-5C5F-4F1E-A56F-079C6817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EAE72-9C88-4990-AEF9-950FCA81F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787B8-44CB-4473-BFF8-7039F6010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66C6-68E1-44A1-900C-99EDB5E9B8E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04511-59EA-4A2C-AE79-EBA2CA4F1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BD2D-8BDC-43C2-9639-62F9624B9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139A-3F65-4706-90F3-E2811C82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FB94BBDD-56E1-4C80-820F-92102A424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5" name="组合 1">
            <a:extLst>
              <a:ext uri="{FF2B5EF4-FFF2-40B4-BE49-F238E27FC236}">
                <a16:creationId xmlns:a16="http://schemas.microsoft.com/office/drawing/2014/main" id="{A7749280-4F72-4559-86E3-7BB00CDFC342}"/>
              </a:ext>
            </a:extLst>
          </p:cNvPr>
          <p:cNvGrpSpPr/>
          <p:nvPr/>
        </p:nvGrpSpPr>
        <p:grpSpPr>
          <a:xfrm>
            <a:off x="1653247" y="1229122"/>
            <a:ext cx="8574952" cy="423815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69E72093-E911-4EC5-8C91-DC3D06DB8AAF}"/>
                </a:ext>
              </a:extLst>
            </p:cNvPr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B5EEFD4B-5A3B-4B24-8135-018030531F8B}"/>
                </a:ext>
              </a:extLst>
            </p:cNvPr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2FE179F-E9B6-48B8-B37D-1C86C2D8F473}"/>
              </a:ext>
            </a:extLst>
          </p:cNvPr>
          <p:cNvSpPr txBox="1"/>
          <p:nvPr/>
        </p:nvSpPr>
        <p:spPr>
          <a:xfrm>
            <a:off x="2126893" y="2054718"/>
            <a:ext cx="7661077" cy="19981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4400" b="1" i="0" u="none" strike="noStrike" kern="1200" normalizeH="0" noProof="0"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ĐỘNG TRẢI NGHIỆM</a:t>
            </a:r>
            <a:endParaRPr kumimoji="0" lang="en-US" sz="4400" b="1" i="0" u="none" strike="noStrike" kern="1200" normalizeH="0" baseline="0" noProof="0"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914347">
              <a:lnSpc>
                <a:spcPct val="150000"/>
              </a:lnSpc>
              <a:defRPr/>
            </a:pPr>
            <a:r>
              <a:rPr kumimoji="0" lang="vi-VN" sz="4400" b="1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26: </a:t>
            </a:r>
            <a:r>
              <a:rPr lang="en-US" sz="4400" b="1" noProof="0">
                <a:solidFill>
                  <a:srgbClr val="FF0000"/>
                </a:solidFill>
                <a:latin typeface="Arial" panose="020B0604020202020204" pitchFamily="34" charset="0"/>
                <a:ea typeface="迷你简雪峰" panose="02010609000101010101" pitchFamily="49" charset="-122"/>
                <a:cs typeface="Arial" panose="020B0604020202020204" pitchFamily="34" charset="0"/>
              </a:rPr>
              <a:t>TÔI LUÔN BÊN BẠN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迷你简雪峰" panose="0201060900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66">
            <a:extLst>
              <a:ext uri="{FF2B5EF4-FFF2-40B4-BE49-F238E27FC236}">
                <a16:creationId xmlns:a16="http://schemas.microsoft.com/office/drawing/2014/main" id="{77FB7B52-69FD-4B39-BADC-3B01C057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B195232F-BC31-4BC9-A93A-1B1B9AAEF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2" y="3850369"/>
            <a:ext cx="1567965" cy="2187858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5A791B0-5F5B-4579-A857-74ADD0D98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970" y="1799228"/>
            <a:ext cx="2382024" cy="4817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624D61-F0A2-4311-B039-B288A3408DDE}"/>
              </a:ext>
            </a:extLst>
          </p:cNvPr>
          <p:cNvSpPr txBox="1"/>
          <p:nvPr/>
        </p:nvSpPr>
        <p:spPr>
          <a:xfrm>
            <a:off x="3717664" y="240826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6D8A6E-F8BF-4462-9EA5-AC0660A558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321CB6EF-4424-4E6B-A2F3-875DD7C2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EC8585F1-8843-48B7-93F2-059FB1F80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8A12DA13-CF61-4957-BAF5-84EABD550482}"/>
              </a:ext>
            </a:extLst>
          </p:cNvPr>
          <p:cNvSpPr/>
          <p:nvPr/>
        </p:nvSpPr>
        <p:spPr>
          <a:xfrm>
            <a:off x="3061443" y="2903483"/>
            <a:ext cx="6069114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914377">
              <a:defRPr/>
            </a:pPr>
            <a:r>
              <a:rPr lang="en-US" sz="4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Cù</a:t>
            </a:r>
            <a:r>
              <a:rPr lang="vi-VN" sz="4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ng bố mẹ tìm hiểu thêm về những hoàn cảnh khó khăn, thiệt thòi xung quanh mình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37643-B3B3-4C37-B2A7-250418148611}"/>
              </a:ext>
            </a:extLst>
          </p:cNvPr>
          <p:cNvSpPr txBox="1"/>
          <p:nvPr/>
        </p:nvSpPr>
        <p:spPr>
          <a:xfrm>
            <a:off x="932378" y="601691"/>
            <a:ext cx="478216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về nhà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50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id="{C101CE7A-ED4B-402A-9F29-95BBFF14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53AC64-4503-4524-96A7-2F34EEF8ED25}"/>
              </a:ext>
            </a:extLst>
          </p:cNvPr>
          <p:cNvSpPr/>
          <p:nvPr/>
        </p:nvSpPr>
        <p:spPr>
          <a:xfrm>
            <a:off x="3599737" y="1963840"/>
            <a:ext cx="45624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6" name="文本框 14"/>
          <p:cNvSpPr/>
          <p:nvPr/>
        </p:nvSpPr>
        <p:spPr>
          <a:xfrm>
            <a:off x="3323461" y="3655650"/>
            <a:ext cx="6069114" cy="22336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4400" b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 </a:t>
            </a:r>
            <a:r>
              <a:rPr lang="vi-VN" sz="4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hiểu về những người có hoàn cảnh khó khăn.</a:t>
            </a:r>
            <a:endParaRPr lang="vi-VN" sz="4400" dirty="0">
              <a:solidFill>
                <a:srgbClr val="00B0F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4F95D-7B1C-4700-95CE-CA8E15CCF020}"/>
              </a:ext>
            </a:extLst>
          </p:cNvPr>
          <p:cNvSpPr txBox="1"/>
          <p:nvPr/>
        </p:nvSpPr>
        <p:spPr>
          <a:xfrm>
            <a:off x="1485900" y="552640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Khởi động: </a:t>
            </a:r>
            <a:endParaRPr lang="en-US" sz="400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0" name="文本框 14"/>
          <p:cNvSpPr/>
          <p:nvPr/>
        </p:nvSpPr>
        <p:spPr>
          <a:xfrm>
            <a:off x="4134753" y="3553506"/>
            <a:ext cx="4662159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Mời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xem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ảnh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đây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F8BFF-0B0C-48F0-B77D-4E1E1F86A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55" y="372465"/>
            <a:ext cx="4183933" cy="278860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251B043-F632-4406-B531-E1F398271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55" y="3701013"/>
            <a:ext cx="4183933" cy="278860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0219959-BF96-4948-9B99-D24B3A93C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13" y="370422"/>
            <a:ext cx="4183933" cy="278860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C726772-40FA-4CFA-ADE1-BDAEA4B69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12" y="3701013"/>
            <a:ext cx="4183933" cy="278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87537" y="2434945"/>
            <a:ext cx="7621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Cảm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nghĩ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xem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ảnh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trên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8" name="Luyện đọc từ khó">
            <a:extLst>
              <a:ext uri="{FF2B5EF4-FFF2-40B4-BE49-F238E27FC236}">
                <a16:creationId xmlns:a16="http://schemas.microsoft.com/office/drawing/2014/main" id="{C7899C1F-EDB5-4DA1-83ED-7AA10C7E137C}"/>
              </a:ext>
            </a:extLst>
          </p:cNvPr>
          <p:cNvSpPr txBox="1"/>
          <p:nvPr/>
        </p:nvSpPr>
        <p:spPr>
          <a:xfrm>
            <a:off x="2487536" y="2442956"/>
            <a:ext cx="7621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Hãy kể lại một vài hoàn cảnh khó khăn mà em biết?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6" name="文本框 14"/>
          <p:cNvSpPr/>
          <p:nvPr/>
        </p:nvSpPr>
        <p:spPr>
          <a:xfrm>
            <a:off x="3323461" y="3655650"/>
            <a:ext cx="6069114" cy="2039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4000" b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Tham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“Tôi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luôn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>
              <a:solidFill>
                <a:srgbClr val="00B0F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69165-3565-4424-AA51-90E144286054}"/>
              </a:ext>
            </a:extLst>
          </p:cNvPr>
          <p:cNvSpPr txBox="1"/>
          <p:nvPr/>
        </p:nvSpPr>
        <p:spPr>
          <a:xfrm>
            <a:off x="1485900" y="614195"/>
            <a:ext cx="4767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Khám phá :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0192531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805651" y="1646892"/>
            <a:ext cx="3480599" cy="4275049"/>
            <a:chOff x="634201" y="1646892"/>
            <a:chExt cx="3480599" cy="4275049"/>
          </a:xfrm>
        </p:grpSpPr>
        <p:grpSp>
          <p:nvGrpSpPr>
            <p:cNvPr id="5" name="组合 4"/>
            <p:cNvGrpSpPr/>
            <p:nvPr/>
          </p:nvGrpSpPr>
          <p:grpSpPr>
            <a:xfrm>
              <a:off x="634201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2060829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00163" y="1646892"/>
            <a:ext cx="3480599" cy="4275049"/>
            <a:chOff x="4500163" y="1646892"/>
            <a:chExt cx="3480599" cy="4275049"/>
          </a:xfrm>
        </p:grpSpPr>
        <p:grpSp>
          <p:nvGrpSpPr>
            <p:cNvPr id="16" name="组合 15"/>
            <p:cNvGrpSpPr/>
            <p:nvPr/>
          </p:nvGrpSpPr>
          <p:grpSpPr>
            <a:xfrm>
              <a:off x="4500163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矩形 16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5926791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94675" y="1646892"/>
            <a:ext cx="3480599" cy="4275049"/>
            <a:chOff x="8366125" y="1646892"/>
            <a:chExt cx="3480599" cy="4275049"/>
          </a:xfrm>
        </p:grpSpPr>
        <p:grpSp>
          <p:nvGrpSpPr>
            <p:cNvPr id="20" name="组合 19"/>
            <p:cNvGrpSpPr/>
            <p:nvPr/>
          </p:nvGrpSpPr>
          <p:grpSpPr>
            <a:xfrm>
              <a:off x="8366125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矩形 20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792753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790" y="5446969"/>
            <a:ext cx="6265209" cy="141103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7682"/>
            <a:ext cx="1812868" cy="236031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12177" y="165021"/>
            <a:ext cx="10558277" cy="1149417"/>
            <a:chOff x="512177" y="165021"/>
            <a:chExt cx="10558277" cy="1149417"/>
          </a:xfrm>
        </p:grpSpPr>
        <p:sp>
          <p:nvSpPr>
            <p:cNvPr id="39" name="文本框 14"/>
            <p:cNvSpPr/>
            <p:nvPr/>
          </p:nvSpPr>
          <p:spPr>
            <a:xfrm>
              <a:off x="1300904" y="508897"/>
              <a:ext cx="9769550" cy="5809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hoạch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“Tôi </a:t>
              </a: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65B714-2657-4EA2-B838-4973DFA96CBA}"/>
              </a:ext>
            </a:extLst>
          </p:cNvPr>
          <p:cNvSpPr txBox="1"/>
          <p:nvPr/>
        </p:nvSpPr>
        <p:spPr>
          <a:xfrm>
            <a:off x="1300904" y="2458720"/>
            <a:ext cx="2682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Bước 1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Tìm hiểu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về một trường hợp có hoàn cảnh khó khăn.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1C3FA7-C5C8-451D-850B-4DB3EFE1E397}"/>
              </a:ext>
            </a:extLst>
          </p:cNvPr>
          <p:cNvSpPr txBox="1"/>
          <p:nvPr/>
        </p:nvSpPr>
        <p:spPr>
          <a:xfrm>
            <a:off x="4995416" y="2533225"/>
            <a:ext cx="26825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: Thảo luận những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29C071-12C1-4A2C-920D-4E7EB9B3EF58}"/>
              </a:ext>
            </a:extLst>
          </p:cNvPr>
          <p:cNvSpPr txBox="1"/>
          <p:nvPr/>
        </p:nvSpPr>
        <p:spPr>
          <a:xfrm>
            <a:off x="8703815" y="2533225"/>
            <a:ext cx="2682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Phân công nhiệm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14920" y="2199290"/>
            <a:ext cx="4287822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Học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sinh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bạc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luận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tổ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6" name="文本框 14"/>
          <p:cNvSpPr/>
          <p:nvPr/>
        </p:nvSpPr>
        <p:spPr>
          <a:xfrm>
            <a:off x="3323461" y="3655650"/>
            <a:ext cx="6069114" cy="24282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bưu thiếp gửi động viên các bạn nhỏ gặp khó khăn.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BD114-0017-44CF-A22F-A04F6362DE5E}"/>
              </a:ext>
            </a:extLst>
          </p:cNvPr>
          <p:cNvSpPr txBox="1"/>
          <p:nvPr/>
        </p:nvSpPr>
        <p:spPr>
          <a:xfrm>
            <a:off x="932378" y="601691"/>
            <a:ext cx="478216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Mở rộng và tổng kết: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6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212</Words>
  <Application>Microsoft Office PowerPoint</Application>
  <PresentationFormat>Widescreen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3</cp:revision>
  <dcterms:created xsi:type="dcterms:W3CDTF">2022-03-14T15:14:27Z</dcterms:created>
  <dcterms:modified xsi:type="dcterms:W3CDTF">2022-03-15T04:00:40Z</dcterms:modified>
</cp:coreProperties>
</file>