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media/image53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0" r:id="rId3"/>
    <p:sldMasterId id="2147483683" r:id="rId4"/>
    <p:sldMasterId id="2147483695" r:id="rId5"/>
    <p:sldMasterId id="2147483709" r:id="rId6"/>
    <p:sldMasterId id="2147483722" r:id="rId7"/>
    <p:sldMasterId id="2147483734" r:id="rId8"/>
    <p:sldMasterId id="2147483742" r:id="rId9"/>
    <p:sldMasterId id="2147483754" r:id="rId10"/>
  </p:sldMasterIdLst>
  <p:notesMasterIdLst>
    <p:notesMasterId r:id="rId31"/>
  </p:notesMasterIdLst>
  <p:sldIdLst>
    <p:sldId id="263" r:id="rId11"/>
    <p:sldId id="2007577080" r:id="rId12"/>
    <p:sldId id="257" r:id="rId13"/>
    <p:sldId id="2007577101" r:id="rId14"/>
    <p:sldId id="313" r:id="rId15"/>
    <p:sldId id="260" r:id="rId16"/>
    <p:sldId id="2007577100" r:id="rId17"/>
    <p:sldId id="2007577112" r:id="rId18"/>
    <p:sldId id="305" r:id="rId19"/>
    <p:sldId id="256" r:id="rId20"/>
    <p:sldId id="2007577081" r:id="rId21"/>
    <p:sldId id="2007577082" r:id="rId22"/>
    <p:sldId id="2007577091" r:id="rId23"/>
    <p:sldId id="258" r:id="rId24"/>
    <p:sldId id="2007577077" r:id="rId25"/>
    <p:sldId id="2007577078" r:id="rId26"/>
    <p:sldId id="2007577079" r:id="rId27"/>
    <p:sldId id="2007577093" r:id="rId28"/>
    <p:sldId id="292" r:id="rId29"/>
    <p:sldId id="20075770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6A632-D284-4EB4-9351-A6EAE0545BB7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A41CC-7857-475F-832F-420AD5C66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58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69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A41CC-7857-475F-832F-420AD5C66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7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0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3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5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439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3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0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Master" Target="../slideMasters/slideMaster10.xml"/><Relationship Id="rId9" Type="http://schemas.openxmlformats.org/officeDocument/2006/relationships/image" Target="../media/image1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CCD5-0FDC-4D5D-9805-F8E5307B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6841F-14D5-442A-87CF-472C8AACF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6C40-B59A-4D28-84D1-72DE37C3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BE9BA-80F8-4362-9868-E78BE452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10FB-A010-48CB-910D-C10AF4D5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EF2F-2577-4A1C-A4D6-DE27E16A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6CF32-2CE5-4C9C-8CAF-4D98C62F6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1389-368F-4306-911E-95740C01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8BC41-64E0-4FCD-B8C4-3D96EE63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B65E-D0C4-4A74-B0D4-4928BB35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9C0D3-B3F9-49A7-8667-A73ED85CE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CCCB4-B5A8-4789-8606-03B03ED22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0E098-D865-45C2-8515-547785F7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CA7EA-E358-43E7-9766-4EFCBDFE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7F440-5239-483C-9EB2-279DCCF5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0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8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0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28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05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872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928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9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966D-01CD-401F-912C-529F0595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66E3-F3D4-44FF-8D73-A80CBCFE6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B6D85-EE25-48CB-8B41-48F849E5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7FD2-7B0B-4596-8D21-C8F814B4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032DB-9801-4D6C-977A-807B7C0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0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98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926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965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629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960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57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892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42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2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34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73DB-6859-4604-B703-8DDC36BB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14B8F-492B-4B77-AB36-57DA642E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3C1CD-DE95-4E1B-9AAA-142EE635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382A8-CDD2-4883-83E8-96CB356D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60D19-36C9-4CCB-ADE7-33D5A337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65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12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59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589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668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7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578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76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97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81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05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0B0D-BF46-4100-9FBC-57CC2405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D1D5-FEF7-4046-9794-F0A7491A0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A7040-EDFC-4E03-9855-CF40A2505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DEB6F-4CB7-490C-B14B-D513F598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A9F06-C30C-447C-BA36-01368EC0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5DD96-F194-4F90-8B39-D95F83E1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46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8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94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2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7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4422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117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7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62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538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72DE-D855-419B-922F-FA5416FA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703B1-FFD2-434F-B079-D8B42D10A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FF88C-0F58-4EA6-AFE5-CEF61C48C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4D74F-79F6-4215-9091-F272396D2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0CF9A-0826-4AD8-B102-BC3719273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556EB-5254-42FE-8FE4-9C17F21D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A47C9-C28B-4A61-8A55-E2CABD80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F4346D-3AB7-4DB3-9896-D9927C1F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9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26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048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84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31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53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4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498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5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D316-8BA2-4281-99ED-460F609D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4C0A7-2788-4B31-BA0F-D5B6EC6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B3515-561D-43D4-B6FA-DC652EB2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C8AC5-6111-4B18-A0B7-AC5A22F6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9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07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2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5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79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91260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41582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4071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964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8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E4E52-97CA-423D-8EFC-4D50142C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BFC71-2566-4CD4-BE84-31DEE85F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98E33-879E-446A-82D0-FA34C494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38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33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24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34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68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2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554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3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1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23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7B08-77A0-4FC2-BC85-48CD3BD0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C5CCF-F9B2-40D3-AC41-8D53D7CF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EE171-0D0D-4797-AC58-3BAD2CB07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38011-5549-4B30-9F68-DBD8DC1B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FF4E7-8066-4937-9EBC-799E02F9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DC969-1F9C-4103-A2BB-8801CE25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6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722895"/>
            <a:ext cx="9308875" cy="5412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8" y="1574825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972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7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5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0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6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E4A6-4E12-40FB-95FD-091E30B7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0DA3B-0477-432F-BA2F-10576C256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3BA00-76B2-4604-A835-1EB7556FE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ED677-4BCC-4C9C-A293-36DCEF2C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F69CA-79B0-4670-B039-C1335059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1B9C3-AA9D-4E07-820C-D2072ADF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8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6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6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4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044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3D280-7FEF-4D99-8865-E3E7688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6FE2F-93DD-44DE-AF97-7E3A35646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5F52B-C597-4D20-A66A-9DB12EE0D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F21A8-7997-418A-90A2-AADF9784569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57F6A-3EE7-45B1-AB09-68301F458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D6904-964B-4E33-8329-0C1657E9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0470-8617-489D-80D0-B5DAD3ADF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5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9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37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8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8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4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6.png"/><Relationship Id="rId5" Type="http://schemas.openxmlformats.org/officeDocument/2006/relationships/image" Target="../media/image59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2.wdp"/><Relationship Id="rId18" Type="http://schemas.openxmlformats.org/officeDocument/2006/relationships/image" Target="../media/image73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68.jpg"/><Relationship Id="rId12" Type="http://schemas.openxmlformats.org/officeDocument/2006/relationships/image" Target="../media/image70.png"/><Relationship Id="rId17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69.xml"/><Relationship Id="rId15" Type="http://schemas.microsoft.com/office/2007/relationships/hdphoto" Target="../media/hdphoto3.wdp"/><Relationship Id="rId23" Type="http://schemas.openxmlformats.org/officeDocument/2006/relationships/slide" Target="slide14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71.png"/><Relationship Id="rId2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76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7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7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slide" Target="slide3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1" y="-185712"/>
            <a:ext cx="10695425" cy="57867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3872B-375C-4F36-9BC5-875CF18AE283}"/>
              </a:ext>
            </a:extLst>
          </p:cNvPr>
          <p:cNvSpPr txBox="1"/>
          <p:nvPr/>
        </p:nvSpPr>
        <p:spPr>
          <a:xfrm>
            <a:off x="1311159" y="2960522"/>
            <a:ext cx="7755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7030A0"/>
                </a:solidFill>
                <a:latin typeface="Calibri" panose="020F0502020204030204" pitchFamily="34" charset="0"/>
              </a:rPr>
              <a:t>BÀI 28: CẢNH ĐẸP QUÊ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C538E-729B-48AA-A0FC-3D2A62FF39CD}"/>
              </a:ext>
            </a:extLst>
          </p:cNvPr>
          <p:cNvSpPr txBox="1"/>
          <p:nvPr/>
        </p:nvSpPr>
        <p:spPr>
          <a:xfrm>
            <a:off x="2775255" y="143650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CE15F-0920-420B-B640-6545C8CA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AE5555-8779-4E54-8B50-9F51638F6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2619"/>
            <a:ext cx="12221021" cy="2535382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13E90372-FC0D-437A-B9A9-92A2170E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4419601"/>
            <a:ext cx="11517085" cy="221276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808546E-4F19-4265-BFDA-6B5A9C7AFF2B}"/>
              </a:ext>
            </a:extLst>
          </p:cNvPr>
          <p:cNvSpPr/>
          <p:nvPr/>
        </p:nvSpPr>
        <p:spPr>
          <a:xfrm>
            <a:off x="2339440" y="344384"/>
            <a:ext cx="8158348" cy="3084616"/>
          </a:xfrm>
          <a:prstGeom prst="cloudCallout">
            <a:avLst>
              <a:gd name="adj1" fmla="val -18781"/>
              <a:gd name="adj2" fmla="val 666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051F8-4E80-4F45-8F7C-1A7312E68B2B}"/>
              </a:ext>
            </a:extLst>
          </p:cNvPr>
          <p:cNvSpPr txBox="1"/>
          <p:nvPr/>
        </p:nvSpPr>
        <p:spPr>
          <a:xfrm>
            <a:off x="3918857" y="854462"/>
            <a:ext cx="70301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47">
            <a:extLst>
              <a:ext uri="{FF2B5EF4-FFF2-40B4-BE49-F238E27FC236}">
                <a16:creationId xmlns:a16="http://schemas.microsoft.com/office/drawing/2014/main" id="{8BD5E0BF-B690-42B9-9A4D-89798860F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644" y="1196770"/>
            <a:ext cx="9070697" cy="2111094"/>
          </a:xfrm>
          <a:prstGeom prst="rect">
            <a:avLst/>
          </a:prstGeom>
        </p:spPr>
      </p:pic>
      <p:pic>
        <p:nvPicPr>
          <p:cNvPr id="21" name="图片 2121">
            <a:extLst>
              <a:ext uri="{FF2B5EF4-FFF2-40B4-BE49-F238E27FC236}">
                <a16:creationId xmlns:a16="http://schemas.microsoft.com/office/drawing/2014/main" id="{5B1F3B92-B43C-4239-A92C-2F79260AB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472" y="3280202"/>
            <a:ext cx="9070696" cy="2300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A56C9-BC61-4519-BBC4-2EE0DEE19674}"/>
              </a:ext>
            </a:extLst>
          </p:cNvPr>
          <p:cNvSpPr txBox="1"/>
          <p:nvPr/>
        </p:nvSpPr>
        <p:spPr>
          <a:xfrm>
            <a:off x="2221759" y="640618"/>
            <a:ext cx="8439597" cy="584775"/>
          </a:xfrm>
          <a:custGeom>
            <a:avLst/>
            <a:gdLst>
              <a:gd name="connsiteX0" fmla="*/ 0 w 8439597"/>
              <a:gd name="connsiteY0" fmla="*/ 0 h 584775"/>
              <a:gd name="connsiteX1" fmla="*/ 562640 w 8439597"/>
              <a:gd name="connsiteY1" fmla="*/ 0 h 584775"/>
              <a:gd name="connsiteX2" fmla="*/ 1125280 w 8439597"/>
              <a:gd name="connsiteY2" fmla="*/ 0 h 584775"/>
              <a:gd name="connsiteX3" fmla="*/ 1519127 w 8439597"/>
              <a:gd name="connsiteY3" fmla="*/ 0 h 584775"/>
              <a:gd name="connsiteX4" fmla="*/ 2166163 w 8439597"/>
              <a:gd name="connsiteY4" fmla="*/ 0 h 584775"/>
              <a:gd name="connsiteX5" fmla="*/ 2813199 w 8439597"/>
              <a:gd name="connsiteY5" fmla="*/ 0 h 584775"/>
              <a:gd name="connsiteX6" fmla="*/ 3291443 w 8439597"/>
              <a:gd name="connsiteY6" fmla="*/ 0 h 584775"/>
              <a:gd name="connsiteX7" fmla="*/ 4022875 w 8439597"/>
              <a:gd name="connsiteY7" fmla="*/ 0 h 584775"/>
              <a:gd name="connsiteX8" fmla="*/ 4332326 w 8439597"/>
              <a:gd name="connsiteY8" fmla="*/ 0 h 584775"/>
              <a:gd name="connsiteX9" fmla="*/ 4810570 w 8439597"/>
              <a:gd name="connsiteY9" fmla="*/ 0 h 584775"/>
              <a:gd name="connsiteX10" fmla="*/ 5542002 w 8439597"/>
              <a:gd name="connsiteY10" fmla="*/ 0 h 584775"/>
              <a:gd name="connsiteX11" fmla="*/ 6020246 w 8439597"/>
              <a:gd name="connsiteY11" fmla="*/ 0 h 584775"/>
              <a:gd name="connsiteX12" fmla="*/ 6751678 w 8439597"/>
              <a:gd name="connsiteY12" fmla="*/ 0 h 584775"/>
              <a:gd name="connsiteX13" fmla="*/ 7229921 w 8439597"/>
              <a:gd name="connsiteY13" fmla="*/ 0 h 584775"/>
              <a:gd name="connsiteX14" fmla="*/ 7539373 w 8439597"/>
              <a:gd name="connsiteY14" fmla="*/ 0 h 584775"/>
              <a:gd name="connsiteX15" fmla="*/ 8439597 w 8439597"/>
              <a:gd name="connsiteY15" fmla="*/ 0 h 584775"/>
              <a:gd name="connsiteX16" fmla="*/ 8439597 w 8439597"/>
              <a:gd name="connsiteY16" fmla="*/ 584775 h 584775"/>
              <a:gd name="connsiteX17" fmla="*/ 8130145 w 8439597"/>
              <a:gd name="connsiteY17" fmla="*/ 584775 h 584775"/>
              <a:gd name="connsiteX18" fmla="*/ 7651901 w 8439597"/>
              <a:gd name="connsiteY18" fmla="*/ 584775 h 584775"/>
              <a:gd name="connsiteX19" fmla="*/ 7258053 w 8439597"/>
              <a:gd name="connsiteY19" fmla="*/ 584775 h 584775"/>
              <a:gd name="connsiteX20" fmla="*/ 6779810 w 8439597"/>
              <a:gd name="connsiteY20" fmla="*/ 584775 h 584775"/>
              <a:gd name="connsiteX21" fmla="*/ 6132774 w 8439597"/>
              <a:gd name="connsiteY21" fmla="*/ 584775 h 584775"/>
              <a:gd name="connsiteX22" fmla="*/ 5485738 w 8439597"/>
              <a:gd name="connsiteY22" fmla="*/ 584775 h 584775"/>
              <a:gd name="connsiteX23" fmla="*/ 5007494 w 8439597"/>
              <a:gd name="connsiteY23" fmla="*/ 584775 h 584775"/>
              <a:gd name="connsiteX24" fmla="*/ 4529250 w 8439597"/>
              <a:gd name="connsiteY24" fmla="*/ 584775 h 584775"/>
              <a:gd name="connsiteX25" fmla="*/ 4051007 w 8439597"/>
              <a:gd name="connsiteY25" fmla="*/ 584775 h 584775"/>
              <a:gd name="connsiteX26" fmla="*/ 3572763 w 8439597"/>
              <a:gd name="connsiteY26" fmla="*/ 584775 h 584775"/>
              <a:gd name="connsiteX27" fmla="*/ 3010123 w 8439597"/>
              <a:gd name="connsiteY27" fmla="*/ 584775 h 584775"/>
              <a:gd name="connsiteX28" fmla="*/ 2531879 w 8439597"/>
              <a:gd name="connsiteY28" fmla="*/ 584775 h 584775"/>
              <a:gd name="connsiteX29" fmla="*/ 1800447 w 8439597"/>
              <a:gd name="connsiteY29" fmla="*/ 584775 h 584775"/>
              <a:gd name="connsiteX30" fmla="*/ 1322204 w 8439597"/>
              <a:gd name="connsiteY30" fmla="*/ 584775 h 584775"/>
              <a:gd name="connsiteX31" fmla="*/ 590772 w 8439597"/>
              <a:gd name="connsiteY31" fmla="*/ 584775 h 584775"/>
              <a:gd name="connsiteX32" fmla="*/ 0 w 8439597"/>
              <a:gd name="connsiteY32" fmla="*/ 584775 h 584775"/>
              <a:gd name="connsiteX33" fmla="*/ 0 w 8439597"/>
              <a:gd name="connsiteY3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39597" h="584775" fill="none" extrusionOk="0">
                <a:moveTo>
                  <a:pt x="0" y="0"/>
                </a:moveTo>
                <a:cubicBezTo>
                  <a:pt x="153919" y="-39380"/>
                  <a:pt x="394976" y="45382"/>
                  <a:pt x="562640" y="0"/>
                </a:cubicBezTo>
                <a:cubicBezTo>
                  <a:pt x="730304" y="-45382"/>
                  <a:pt x="882470" y="27930"/>
                  <a:pt x="1125280" y="0"/>
                </a:cubicBezTo>
                <a:cubicBezTo>
                  <a:pt x="1368090" y="-27930"/>
                  <a:pt x="1438615" y="26226"/>
                  <a:pt x="1519127" y="0"/>
                </a:cubicBezTo>
                <a:cubicBezTo>
                  <a:pt x="1599639" y="-26226"/>
                  <a:pt x="1942040" y="16163"/>
                  <a:pt x="2166163" y="0"/>
                </a:cubicBezTo>
                <a:cubicBezTo>
                  <a:pt x="2390286" y="-16163"/>
                  <a:pt x="2530732" y="40914"/>
                  <a:pt x="2813199" y="0"/>
                </a:cubicBezTo>
                <a:cubicBezTo>
                  <a:pt x="3095666" y="-40914"/>
                  <a:pt x="3162858" y="26670"/>
                  <a:pt x="3291443" y="0"/>
                </a:cubicBezTo>
                <a:cubicBezTo>
                  <a:pt x="3420028" y="-26670"/>
                  <a:pt x="3713860" y="37195"/>
                  <a:pt x="4022875" y="0"/>
                </a:cubicBezTo>
                <a:cubicBezTo>
                  <a:pt x="4331890" y="-37195"/>
                  <a:pt x="4204618" y="34125"/>
                  <a:pt x="4332326" y="0"/>
                </a:cubicBezTo>
                <a:cubicBezTo>
                  <a:pt x="4460034" y="-34125"/>
                  <a:pt x="4600110" y="33655"/>
                  <a:pt x="4810570" y="0"/>
                </a:cubicBezTo>
                <a:cubicBezTo>
                  <a:pt x="5021030" y="-33655"/>
                  <a:pt x="5314749" y="54221"/>
                  <a:pt x="5542002" y="0"/>
                </a:cubicBezTo>
                <a:cubicBezTo>
                  <a:pt x="5769255" y="-54221"/>
                  <a:pt x="5810713" y="31826"/>
                  <a:pt x="6020246" y="0"/>
                </a:cubicBezTo>
                <a:cubicBezTo>
                  <a:pt x="6229779" y="-31826"/>
                  <a:pt x="6500200" y="17336"/>
                  <a:pt x="6751678" y="0"/>
                </a:cubicBezTo>
                <a:cubicBezTo>
                  <a:pt x="7003156" y="-17336"/>
                  <a:pt x="7065244" y="28094"/>
                  <a:pt x="7229921" y="0"/>
                </a:cubicBezTo>
                <a:cubicBezTo>
                  <a:pt x="7394598" y="-28094"/>
                  <a:pt x="7420823" y="1815"/>
                  <a:pt x="7539373" y="0"/>
                </a:cubicBezTo>
                <a:cubicBezTo>
                  <a:pt x="7657923" y="-1815"/>
                  <a:pt x="8170226" y="68091"/>
                  <a:pt x="8439597" y="0"/>
                </a:cubicBezTo>
                <a:cubicBezTo>
                  <a:pt x="8488643" y="205684"/>
                  <a:pt x="8371533" y="365047"/>
                  <a:pt x="8439597" y="584775"/>
                </a:cubicBezTo>
                <a:cubicBezTo>
                  <a:pt x="8348667" y="599099"/>
                  <a:pt x="8255675" y="571080"/>
                  <a:pt x="8130145" y="584775"/>
                </a:cubicBezTo>
                <a:cubicBezTo>
                  <a:pt x="8004615" y="598470"/>
                  <a:pt x="7863812" y="539815"/>
                  <a:pt x="7651901" y="584775"/>
                </a:cubicBezTo>
                <a:cubicBezTo>
                  <a:pt x="7439990" y="629735"/>
                  <a:pt x="7424361" y="567207"/>
                  <a:pt x="7258053" y="584775"/>
                </a:cubicBezTo>
                <a:cubicBezTo>
                  <a:pt x="7091745" y="602343"/>
                  <a:pt x="6954897" y="550557"/>
                  <a:pt x="6779810" y="584775"/>
                </a:cubicBezTo>
                <a:cubicBezTo>
                  <a:pt x="6604723" y="618993"/>
                  <a:pt x="6341824" y="533473"/>
                  <a:pt x="6132774" y="584775"/>
                </a:cubicBezTo>
                <a:cubicBezTo>
                  <a:pt x="5923724" y="636077"/>
                  <a:pt x="5627948" y="523780"/>
                  <a:pt x="5485738" y="584775"/>
                </a:cubicBezTo>
                <a:cubicBezTo>
                  <a:pt x="5343528" y="645770"/>
                  <a:pt x="5119216" y="529437"/>
                  <a:pt x="5007494" y="584775"/>
                </a:cubicBezTo>
                <a:cubicBezTo>
                  <a:pt x="4895772" y="640113"/>
                  <a:pt x="4728045" y="578075"/>
                  <a:pt x="4529250" y="584775"/>
                </a:cubicBezTo>
                <a:cubicBezTo>
                  <a:pt x="4330455" y="591475"/>
                  <a:pt x="4272566" y="583398"/>
                  <a:pt x="4051007" y="584775"/>
                </a:cubicBezTo>
                <a:cubicBezTo>
                  <a:pt x="3829448" y="586152"/>
                  <a:pt x="3800912" y="581535"/>
                  <a:pt x="3572763" y="584775"/>
                </a:cubicBezTo>
                <a:cubicBezTo>
                  <a:pt x="3344614" y="588015"/>
                  <a:pt x="3218763" y="522603"/>
                  <a:pt x="3010123" y="584775"/>
                </a:cubicBezTo>
                <a:cubicBezTo>
                  <a:pt x="2801483" y="646947"/>
                  <a:pt x="2689845" y="569902"/>
                  <a:pt x="2531879" y="584775"/>
                </a:cubicBezTo>
                <a:cubicBezTo>
                  <a:pt x="2373913" y="599648"/>
                  <a:pt x="1988558" y="579505"/>
                  <a:pt x="1800447" y="584775"/>
                </a:cubicBezTo>
                <a:cubicBezTo>
                  <a:pt x="1612336" y="590045"/>
                  <a:pt x="1558314" y="550115"/>
                  <a:pt x="1322204" y="584775"/>
                </a:cubicBezTo>
                <a:cubicBezTo>
                  <a:pt x="1086094" y="619435"/>
                  <a:pt x="878663" y="533909"/>
                  <a:pt x="590772" y="584775"/>
                </a:cubicBezTo>
                <a:cubicBezTo>
                  <a:pt x="302881" y="635641"/>
                  <a:pt x="161629" y="557568"/>
                  <a:pt x="0" y="584775"/>
                </a:cubicBezTo>
                <a:cubicBezTo>
                  <a:pt x="-66144" y="365557"/>
                  <a:pt x="52301" y="157645"/>
                  <a:pt x="0" y="0"/>
                </a:cubicBezTo>
                <a:close/>
              </a:path>
              <a:path w="8439597" h="584775" stroke="0" extrusionOk="0">
                <a:moveTo>
                  <a:pt x="0" y="0"/>
                </a:moveTo>
                <a:cubicBezTo>
                  <a:pt x="202382" y="-41003"/>
                  <a:pt x="323443" y="52964"/>
                  <a:pt x="478244" y="0"/>
                </a:cubicBezTo>
                <a:cubicBezTo>
                  <a:pt x="633045" y="-52964"/>
                  <a:pt x="906956" y="12416"/>
                  <a:pt x="1209676" y="0"/>
                </a:cubicBezTo>
                <a:cubicBezTo>
                  <a:pt x="1512396" y="-12416"/>
                  <a:pt x="1435188" y="6559"/>
                  <a:pt x="1603523" y="0"/>
                </a:cubicBezTo>
                <a:cubicBezTo>
                  <a:pt x="1771858" y="-6559"/>
                  <a:pt x="1829440" y="11530"/>
                  <a:pt x="1912975" y="0"/>
                </a:cubicBezTo>
                <a:cubicBezTo>
                  <a:pt x="1996510" y="-11530"/>
                  <a:pt x="2440498" y="84659"/>
                  <a:pt x="2644407" y="0"/>
                </a:cubicBezTo>
                <a:cubicBezTo>
                  <a:pt x="2848316" y="-84659"/>
                  <a:pt x="3056333" y="6303"/>
                  <a:pt x="3207047" y="0"/>
                </a:cubicBezTo>
                <a:cubicBezTo>
                  <a:pt x="3357761" y="-6303"/>
                  <a:pt x="3755269" y="29024"/>
                  <a:pt x="3938479" y="0"/>
                </a:cubicBezTo>
                <a:cubicBezTo>
                  <a:pt x="4121689" y="-29024"/>
                  <a:pt x="4245672" y="18741"/>
                  <a:pt x="4332326" y="0"/>
                </a:cubicBezTo>
                <a:cubicBezTo>
                  <a:pt x="4418980" y="-18741"/>
                  <a:pt x="4572092" y="23389"/>
                  <a:pt x="4641778" y="0"/>
                </a:cubicBezTo>
                <a:cubicBezTo>
                  <a:pt x="4711464" y="-23389"/>
                  <a:pt x="5150081" y="13513"/>
                  <a:pt x="5288814" y="0"/>
                </a:cubicBezTo>
                <a:cubicBezTo>
                  <a:pt x="5427547" y="-13513"/>
                  <a:pt x="5531053" y="29691"/>
                  <a:pt x="5682662" y="0"/>
                </a:cubicBezTo>
                <a:cubicBezTo>
                  <a:pt x="5834271" y="-29691"/>
                  <a:pt x="6052947" y="55859"/>
                  <a:pt x="6329698" y="0"/>
                </a:cubicBezTo>
                <a:cubicBezTo>
                  <a:pt x="6606449" y="-55859"/>
                  <a:pt x="6642333" y="47090"/>
                  <a:pt x="6892338" y="0"/>
                </a:cubicBezTo>
                <a:cubicBezTo>
                  <a:pt x="7142343" y="-47090"/>
                  <a:pt x="7318155" y="23613"/>
                  <a:pt x="7539373" y="0"/>
                </a:cubicBezTo>
                <a:cubicBezTo>
                  <a:pt x="7760591" y="-23613"/>
                  <a:pt x="8055671" y="53599"/>
                  <a:pt x="8439597" y="0"/>
                </a:cubicBezTo>
                <a:cubicBezTo>
                  <a:pt x="8490763" y="218054"/>
                  <a:pt x="8419062" y="409528"/>
                  <a:pt x="8439597" y="584775"/>
                </a:cubicBezTo>
                <a:cubicBezTo>
                  <a:pt x="8288845" y="590032"/>
                  <a:pt x="8083227" y="572495"/>
                  <a:pt x="7876957" y="584775"/>
                </a:cubicBezTo>
                <a:cubicBezTo>
                  <a:pt x="7670687" y="597055"/>
                  <a:pt x="7379997" y="503678"/>
                  <a:pt x="7145525" y="584775"/>
                </a:cubicBezTo>
                <a:cubicBezTo>
                  <a:pt x="6911053" y="665872"/>
                  <a:pt x="6640949" y="540619"/>
                  <a:pt x="6414094" y="584775"/>
                </a:cubicBezTo>
                <a:cubicBezTo>
                  <a:pt x="6187239" y="628931"/>
                  <a:pt x="6008275" y="572500"/>
                  <a:pt x="5851454" y="584775"/>
                </a:cubicBezTo>
                <a:cubicBezTo>
                  <a:pt x="5694633" y="597050"/>
                  <a:pt x="5660384" y="575269"/>
                  <a:pt x="5542002" y="584775"/>
                </a:cubicBezTo>
                <a:cubicBezTo>
                  <a:pt x="5423620" y="594281"/>
                  <a:pt x="5045535" y="509111"/>
                  <a:pt x="4810570" y="584775"/>
                </a:cubicBezTo>
                <a:cubicBezTo>
                  <a:pt x="4575605" y="660439"/>
                  <a:pt x="4297766" y="532686"/>
                  <a:pt x="4163535" y="584775"/>
                </a:cubicBezTo>
                <a:cubicBezTo>
                  <a:pt x="4029304" y="636864"/>
                  <a:pt x="3939301" y="568878"/>
                  <a:pt x="3769687" y="584775"/>
                </a:cubicBezTo>
                <a:cubicBezTo>
                  <a:pt x="3600073" y="600672"/>
                  <a:pt x="3473697" y="522690"/>
                  <a:pt x="3207047" y="584775"/>
                </a:cubicBezTo>
                <a:cubicBezTo>
                  <a:pt x="2940397" y="646860"/>
                  <a:pt x="2959614" y="561125"/>
                  <a:pt x="2728803" y="584775"/>
                </a:cubicBezTo>
                <a:cubicBezTo>
                  <a:pt x="2497992" y="608425"/>
                  <a:pt x="2187987" y="580547"/>
                  <a:pt x="1997371" y="584775"/>
                </a:cubicBezTo>
                <a:cubicBezTo>
                  <a:pt x="1806755" y="589003"/>
                  <a:pt x="1628743" y="533656"/>
                  <a:pt x="1265940" y="584775"/>
                </a:cubicBezTo>
                <a:cubicBezTo>
                  <a:pt x="903137" y="635894"/>
                  <a:pt x="909627" y="539113"/>
                  <a:pt x="618904" y="584775"/>
                </a:cubicBezTo>
                <a:cubicBezTo>
                  <a:pt x="328181" y="630437"/>
                  <a:pt x="126278" y="537751"/>
                  <a:pt x="0" y="584775"/>
                </a:cubicBezTo>
                <a:cubicBezTo>
                  <a:pt x="-53757" y="347021"/>
                  <a:pt x="32780" y="18037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088051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chuẩn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FC771-62EF-43E2-9AC4-38C1FC4B6BB9}"/>
              </a:ext>
            </a:extLst>
          </p:cNvPr>
          <p:cNvSpPr txBox="1"/>
          <p:nvPr/>
        </p:nvSpPr>
        <p:spPr>
          <a:xfrm>
            <a:off x="2151907" y="1619855"/>
            <a:ext cx="84395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Đồ dùng cá nhân mang theo: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Trang phục phù hợp – giày thể thao, dép quai hậu; 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bình nước; 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mũ nón</a:t>
            </a:r>
            <a:r>
              <a:rPr lang="en-US" sz="3200" dirty="0">
                <a:latin typeface="+mj-lt"/>
              </a:rPr>
              <a:t>, </a:t>
            </a:r>
            <a:r>
              <a:rPr lang="vi-VN" sz="3200" dirty="0">
                <a:latin typeface="+mj-lt"/>
              </a:rPr>
              <a:t>kính</a:t>
            </a:r>
            <a:r>
              <a:rPr lang="en-US" sz="3200" dirty="0">
                <a:latin typeface="+mj-lt"/>
              </a:rPr>
              <a:t>, </a:t>
            </a:r>
            <a:r>
              <a:rPr lang="vi-VN" sz="3200" dirty="0">
                <a:latin typeface="+mj-lt"/>
              </a:rPr>
              <a:t>kem chống nắng (nếu cần); 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sổ, bút để ghi chép;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đồ ăn đệm như bánh, sữa;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túi nhựa đựng rác; 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giấy ăn</a:t>
            </a:r>
          </a:p>
        </p:txBody>
      </p:sp>
    </p:spTree>
    <p:extLst>
      <p:ext uri="{BB962C8B-B14F-4D97-AF65-F5344CB8AC3E}">
        <p14:creationId xmlns:p14="http://schemas.microsoft.com/office/powerpoint/2010/main" val="18904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47">
            <a:extLst>
              <a:ext uri="{FF2B5EF4-FFF2-40B4-BE49-F238E27FC236}">
                <a16:creationId xmlns:a16="http://schemas.microsoft.com/office/drawing/2014/main" id="{8BD5E0BF-B690-42B9-9A4D-89798860F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644" y="1196770"/>
            <a:ext cx="9070697" cy="2111094"/>
          </a:xfrm>
          <a:prstGeom prst="rect">
            <a:avLst/>
          </a:prstGeom>
        </p:spPr>
      </p:pic>
      <p:pic>
        <p:nvPicPr>
          <p:cNvPr id="21" name="图片 2121">
            <a:extLst>
              <a:ext uri="{FF2B5EF4-FFF2-40B4-BE49-F238E27FC236}">
                <a16:creationId xmlns:a16="http://schemas.microsoft.com/office/drawing/2014/main" id="{5B1F3B92-B43C-4239-A92C-2F79260AB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472" y="3280202"/>
            <a:ext cx="9070696" cy="2300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A56C9-BC61-4519-BBC4-2EE0DEE19674}"/>
              </a:ext>
            </a:extLst>
          </p:cNvPr>
          <p:cNvSpPr txBox="1"/>
          <p:nvPr/>
        </p:nvSpPr>
        <p:spPr>
          <a:xfrm>
            <a:off x="2395200" y="658161"/>
            <a:ext cx="8428744" cy="584775"/>
          </a:xfrm>
          <a:custGeom>
            <a:avLst/>
            <a:gdLst>
              <a:gd name="connsiteX0" fmla="*/ 0 w 8428744"/>
              <a:gd name="connsiteY0" fmla="*/ 0 h 584775"/>
              <a:gd name="connsiteX1" fmla="*/ 309054 w 8428744"/>
              <a:gd name="connsiteY1" fmla="*/ 0 h 584775"/>
              <a:gd name="connsiteX2" fmla="*/ 618108 w 8428744"/>
              <a:gd name="connsiteY2" fmla="*/ 0 h 584775"/>
              <a:gd name="connsiteX3" fmla="*/ 1348599 w 8428744"/>
              <a:gd name="connsiteY3" fmla="*/ 0 h 584775"/>
              <a:gd name="connsiteX4" fmla="*/ 1741940 w 8428744"/>
              <a:gd name="connsiteY4" fmla="*/ 0 h 584775"/>
              <a:gd name="connsiteX5" fmla="*/ 2472432 w 8428744"/>
              <a:gd name="connsiteY5" fmla="*/ 0 h 584775"/>
              <a:gd name="connsiteX6" fmla="*/ 3034348 w 8428744"/>
              <a:gd name="connsiteY6" fmla="*/ 0 h 584775"/>
              <a:gd name="connsiteX7" fmla="*/ 3680552 w 8428744"/>
              <a:gd name="connsiteY7" fmla="*/ 0 h 584775"/>
              <a:gd name="connsiteX8" fmla="*/ 4073893 w 8428744"/>
              <a:gd name="connsiteY8" fmla="*/ 0 h 584775"/>
              <a:gd name="connsiteX9" fmla="*/ 4720097 w 8428744"/>
              <a:gd name="connsiteY9" fmla="*/ 0 h 584775"/>
              <a:gd name="connsiteX10" fmla="*/ 5113438 w 8428744"/>
              <a:gd name="connsiteY10" fmla="*/ 0 h 584775"/>
              <a:gd name="connsiteX11" fmla="*/ 5759642 w 8428744"/>
              <a:gd name="connsiteY11" fmla="*/ 0 h 584775"/>
              <a:gd name="connsiteX12" fmla="*/ 6152983 w 8428744"/>
              <a:gd name="connsiteY12" fmla="*/ 0 h 584775"/>
              <a:gd name="connsiteX13" fmla="*/ 6462037 w 8428744"/>
              <a:gd name="connsiteY13" fmla="*/ 0 h 584775"/>
              <a:gd name="connsiteX14" fmla="*/ 7108241 w 8428744"/>
              <a:gd name="connsiteY14" fmla="*/ 0 h 584775"/>
              <a:gd name="connsiteX15" fmla="*/ 7585870 w 8428744"/>
              <a:gd name="connsiteY15" fmla="*/ 0 h 584775"/>
              <a:gd name="connsiteX16" fmla="*/ 7894924 w 8428744"/>
              <a:gd name="connsiteY16" fmla="*/ 0 h 584775"/>
              <a:gd name="connsiteX17" fmla="*/ 8428744 w 8428744"/>
              <a:gd name="connsiteY17" fmla="*/ 0 h 584775"/>
              <a:gd name="connsiteX18" fmla="*/ 8428744 w 8428744"/>
              <a:gd name="connsiteY18" fmla="*/ 584775 h 584775"/>
              <a:gd name="connsiteX19" fmla="*/ 8035403 w 8428744"/>
              <a:gd name="connsiteY19" fmla="*/ 584775 h 584775"/>
              <a:gd name="connsiteX20" fmla="*/ 7304911 w 8428744"/>
              <a:gd name="connsiteY20" fmla="*/ 584775 h 584775"/>
              <a:gd name="connsiteX21" fmla="*/ 6658708 w 8428744"/>
              <a:gd name="connsiteY21" fmla="*/ 584775 h 584775"/>
              <a:gd name="connsiteX22" fmla="*/ 6012504 w 8428744"/>
              <a:gd name="connsiteY22" fmla="*/ 584775 h 584775"/>
              <a:gd name="connsiteX23" fmla="*/ 5703450 w 8428744"/>
              <a:gd name="connsiteY23" fmla="*/ 584775 h 584775"/>
              <a:gd name="connsiteX24" fmla="*/ 5310109 w 8428744"/>
              <a:gd name="connsiteY24" fmla="*/ 584775 h 584775"/>
              <a:gd name="connsiteX25" fmla="*/ 4579618 w 8428744"/>
              <a:gd name="connsiteY25" fmla="*/ 584775 h 584775"/>
              <a:gd name="connsiteX26" fmla="*/ 4101989 w 8428744"/>
              <a:gd name="connsiteY26" fmla="*/ 584775 h 584775"/>
              <a:gd name="connsiteX27" fmla="*/ 3371498 w 8428744"/>
              <a:gd name="connsiteY27" fmla="*/ 584775 h 584775"/>
              <a:gd name="connsiteX28" fmla="*/ 2641006 w 8428744"/>
              <a:gd name="connsiteY28" fmla="*/ 584775 h 584775"/>
              <a:gd name="connsiteX29" fmla="*/ 2331953 w 8428744"/>
              <a:gd name="connsiteY29" fmla="*/ 584775 h 584775"/>
              <a:gd name="connsiteX30" fmla="*/ 1601461 w 8428744"/>
              <a:gd name="connsiteY30" fmla="*/ 584775 h 584775"/>
              <a:gd name="connsiteX31" fmla="*/ 1292407 w 8428744"/>
              <a:gd name="connsiteY31" fmla="*/ 584775 h 584775"/>
              <a:gd name="connsiteX32" fmla="*/ 899066 w 8428744"/>
              <a:gd name="connsiteY32" fmla="*/ 584775 h 584775"/>
              <a:gd name="connsiteX33" fmla="*/ 0 w 8428744"/>
              <a:gd name="connsiteY33" fmla="*/ 584775 h 584775"/>
              <a:gd name="connsiteX34" fmla="*/ 0 w 8428744"/>
              <a:gd name="connsiteY3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428744" h="584775" fill="none" extrusionOk="0">
                <a:moveTo>
                  <a:pt x="0" y="0"/>
                </a:moveTo>
                <a:cubicBezTo>
                  <a:pt x="119453" y="-19865"/>
                  <a:pt x="220216" y="10280"/>
                  <a:pt x="309054" y="0"/>
                </a:cubicBezTo>
                <a:cubicBezTo>
                  <a:pt x="397892" y="-10280"/>
                  <a:pt x="515827" y="28269"/>
                  <a:pt x="618108" y="0"/>
                </a:cubicBezTo>
                <a:cubicBezTo>
                  <a:pt x="720389" y="-28269"/>
                  <a:pt x="1162818" y="78241"/>
                  <a:pt x="1348599" y="0"/>
                </a:cubicBezTo>
                <a:cubicBezTo>
                  <a:pt x="1534380" y="-78241"/>
                  <a:pt x="1660314" y="34357"/>
                  <a:pt x="1741940" y="0"/>
                </a:cubicBezTo>
                <a:cubicBezTo>
                  <a:pt x="1823566" y="-34357"/>
                  <a:pt x="2207075" y="85147"/>
                  <a:pt x="2472432" y="0"/>
                </a:cubicBezTo>
                <a:cubicBezTo>
                  <a:pt x="2737789" y="-85147"/>
                  <a:pt x="2825417" y="21707"/>
                  <a:pt x="3034348" y="0"/>
                </a:cubicBezTo>
                <a:cubicBezTo>
                  <a:pt x="3243279" y="-21707"/>
                  <a:pt x="3359539" y="38675"/>
                  <a:pt x="3680552" y="0"/>
                </a:cubicBezTo>
                <a:cubicBezTo>
                  <a:pt x="4001565" y="-38675"/>
                  <a:pt x="3948046" y="13011"/>
                  <a:pt x="4073893" y="0"/>
                </a:cubicBezTo>
                <a:cubicBezTo>
                  <a:pt x="4199740" y="-13011"/>
                  <a:pt x="4447543" y="71784"/>
                  <a:pt x="4720097" y="0"/>
                </a:cubicBezTo>
                <a:cubicBezTo>
                  <a:pt x="4992651" y="-71784"/>
                  <a:pt x="4923258" y="35762"/>
                  <a:pt x="5113438" y="0"/>
                </a:cubicBezTo>
                <a:cubicBezTo>
                  <a:pt x="5303618" y="-35762"/>
                  <a:pt x="5539903" y="42800"/>
                  <a:pt x="5759642" y="0"/>
                </a:cubicBezTo>
                <a:cubicBezTo>
                  <a:pt x="5979381" y="-42800"/>
                  <a:pt x="6024989" y="16509"/>
                  <a:pt x="6152983" y="0"/>
                </a:cubicBezTo>
                <a:cubicBezTo>
                  <a:pt x="6280977" y="-16509"/>
                  <a:pt x="6331605" y="12742"/>
                  <a:pt x="6462037" y="0"/>
                </a:cubicBezTo>
                <a:cubicBezTo>
                  <a:pt x="6592469" y="-12742"/>
                  <a:pt x="6953116" y="38970"/>
                  <a:pt x="7108241" y="0"/>
                </a:cubicBezTo>
                <a:cubicBezTo>
                  <a:pt x="7263366" y="-38970"/>
                  <a:pt x="7407159" y="23695"/>
                  <a:pt x="7585870" y="0"/>
                </a:cubicBezTo>
                <a:cubicBezTo>
                  <a:pt x="7764581" y="-23695"/>
                  <a:pt x="7773178" y="32385"/>
                  <a:pt x="7894924" y="0"/>
                </a:cubicBezTo>
                <a:cubicBezTo>
                  <a:pt x="8016670" y="-32385"/>
                  <a:pt x="8231162" y="30148"/>
                  <a:pt x="8428744" y="0"/>
                </a:cubicBezTo>
                <a:cubicBezTo>
                  <a:pt x="8431306" y="249889"/>
                  <a:pt x="8396501" y="426695"/>
                  <a:pt x="8428744" y="584775"/>
                </a:cubicBezTo>
                <a:cubicBezTo>
                  <a:pt x="8279936" y="588709"/>
                  <a:pt x="8201187" y="548437"/>
                  <a:pt x="8035403" y="584775"/>
                </a:cubicBezTo>
                <a:cubicBezTo>
                  <a:pt x="7869619" y="621113"/>
                  <a:pt x="7509143" y="574393"/>
                  <a:pt x="7304911" y="584775"/>
                </a:cubicBezTo>
                <a:cubicBezTo>
                  <a:pt x="7100679" y="595157"/>
                  <a:pt x="6848395" y="560719"/>
                  <a:pt x="6658708" y="584775"/>
                </a:cubicBezTo>
                <a:cubicBezTo>
                  <a:pt x="6469021" y="608831"/>
                  <a:pt x="6227865" y="579711"/>
                  <a:pt x="6012504" y="584775"/>
                </a:cubicBezTo>
                <a:cubicBezTo>
                  <a:pt x="5797143" y="589839"/>
                  <a:pt x="5781991" y="565049"/>
                  <a:pt x="5703450" y="584775"/>
                </a:cubicBezTo>
                <a:cubicBezTo>
                  <a:pt x="5624909" y="604501"/>
                  <a:pt x="5453605" y="564583"/>
                  <a:pt x="5310109" y="584775"/>
                </a:cubicBezTo>
                <a:cubicBezTo>
                  <a:pt x="5166613" y="604967"/>
                  <a:pt x="4874258" y="563163"/>
                  <a:pt x="4579618" y="584775"/>
                </a:cubicBezTo>
                <a:cubicBezTo>
                  <a:pt x="4284978" y="606387"/>
                  <a:pt x="4314493" y="557320"/>
                  <a:pt x="4101989" y="584775"/>
                </a:cubicBezTo>
                <a:cubicBezTo>
                  <a:pt x="3889485" y="612230"/>
                  <a:pt x="3594718" y="502366"/>
                  <a:pt x="3371498" y="584775"/>
                </a:cubicBezTo>
                <a:cubicBezTo>
                  <a:pt x="3148278" y="667184"/>
                  <a:pt x="2943426" y="515512"/>
                  <a:pt x="2641006" y="584775"/>
                </a:cubicBezTo>
                <a:cubicBezTo>
                  <a:pt x="2338586" y="654038"/>
                  <a:pt x="2414654" y="575027"/>
                  <a:pt x="2331953" y="584775"/>
                </a:cubicBezTo>
                <a:cubicBezTo>
                  <a:pt x="2249252" y="594523"/>
                  <a:pt x="1778422" y="565740"/>
                  <a:pt x="1601461" y="584775"/>
                </a:cubicBezTo>
                <a:cubicBezTo>
                  <a:pt x="1424500" y="603810"/>
                  <a:pt x="1394880" y="554482"/>
                  <a:pt x="1292407" y="584775"/>
                </a:cubicBezTo>
                <a:cubicBezTo>
                  <a:pt x="1189934" y="615068"/>
                  <a:pt x="1029121" y="551891"/>
                  <a:pt x="899066" y="584775"/>
                </a:cubicBezTo>
                <a:cubicBezTo>
                  <a:pt x="769011" y="617659"/>
                  <a:pt x="243798" y="581093"/>
                  <a:pt x="0" y="584775"/>
                </a:cubicBezTo>
                <a:cubicBezTo>
                  <a:pt x="-43659" y="324488"/>
                  <a:pt x="9406" y="171313"/>
                  <a:pt x="0" y="0"/>
                </a:cubicBezTo>
                <a:close/>
              </a:path>
              <a:path w="8428744" h="584775" stroke="0" extrusionOk="0">
                <a:moveTo>
                  <a:pt x="0" y="0"/>
                </a:moveTo>
                <a:cubicBezTo>
                  <a:pt x="102076" y="-39596"/>
                  <a:pt x="209143" y="22365"/>
                  <a:pt x="393341" y="0"/>
                </a:cubicBezTo>
                <a:cubicBezTo>
                  <a:pt x="577539" y="-22365"/>
                  <a:pt x="845467" y="11446"/>
                  <a:pt x="1039545" y="0"/>
                </a:cubicBezTo>
                <a:cubicBezTo>
                  <a:pt x="1233623" y="-11446"/>
                  <a:pt x="1383613" y="51165"/>
                  <a:pt x="1517174" y="0"/>
                </a:cubicBezTo>
                <a:cubicBezTo>
                  <a:pt x="1650735" y="-51165"/>
                  <a:pt x="1809562" y="10997"/>
                  <a:pt x="1994803" y="0"/>
                </a:cubicBezTo>
                <a:cubicBezTo>
                  <a:pt x="2180044" y="-10997"/>
                  <a:pt x="2234226" y="8870"/>
                  <a:pt x="2303857" y="0"/>
                </a:cubicBezTo>
                <a:cubicBezTo>
                  <a:pt x="2373488" y="-8870"/>
                  <a:pt x="2551079" y="40436"/>
                  <a:pt x="2697198" y="0"/>
                </a:cubicBezTo>
                <a:cubicBezTo>
                  <a:pt x="2843317" y="-40436"/>
                  <a:pt x="2861761" y="2370"/>
                  <a:pt x="3006252" y="0"/>
                </a:cubicBezTo>
                <a:cubicBezTo>
                  <a:pt x="3150743" y="-2370"/>
                  <a:pt x="3187062" y="34632"/>
                  <a:pt x="3315306" y="0"/>
                </a:cubicBezTo>
                <a:cubicBezTo>
                  <a:pt x="3443550" y="-34632"/>
                  <a:pt x="3674829" y="42224"/>
                  <a:pt x="3792935" y="0"/>
                </a:cubicBezTo>
                <a:cubicBezTo>
                  <a:pt x="3911041" y="-42224"/>
                  <a:pt x="4142317" y="72865"/>
                  <a:pt x="4439139" y="0"/>
                </a:cubicBezTo>
                <a:cubicBezTo>
                  <a:pt x="4735961" y="-72865"/>
                  <a:pt x="4821924" y="29878"/>
                  <a:pt x="5001055" y="0"/>
                </a:cubicBezTo>
                <a:cubicBezTo>
                  <a:pt x="5180186" y="-29878"/>
                  <a:pt x="5489194" y="26578"/>
                  <a:pt x="5647258" y="0"/>
                </a:cubicBezTo>
                <a:cubicBezTo>
                  <a:pt x="5805322" y="-26578"/>
                  <a:pt x="6032407" y="20531"/>
                  <a:pt x="6293462" y="0"/>
                </a:cubicBezTo>
                <a:cubicBezTo>
                  <a:pt x="6554517" y="-20531"/>
                  <a:pt x="6545105" y="38127"/>
                  <a:pt x="6771091" y="0"/>
                </a:cubicBezTo>
                <a:cubicBezTo>
                  <a:pt x="6997077" y="-38127"/>
                  <a:pt x="7013354" y="39994"/>
                  <a:pt x="7248720" y="0"/>
                </a:cubicBezTo>
                <a:cubicBezTo>
                  <a:pt x="7484086" y="-39994"/>
                  <a:pt x="7464962" y="9918"/>
                  <a:pt x="7642061" y="0"/>
                </a:cubicBezTo>
                <a:cubicBezTo>
                  <a:pt x="7819160" y="-9918"/>
                  <a:pt x="7881968" y="18992"/>
                  <a:pt x="7951115" y="0"/>
                </a:cubicBezTo>
                <a:cubicBezTo>
                  <a:pt x="8020262" y="-18992"/>
                  <a:pt x="8203283" y="21519"/>
                  <a:pt x="8428744" y="0"/>
                </a:cubicBezTo>
                <a:cubicBezTo>
                  <a:pt x="8484411" y="161233"/>
                  <a:pt x="8396031" y="466761"/>
                  <a:pt x="8428744" y="584775"/>
                </a:cubicBezTo>
                <a:cubicBezTo>
                  <a:pt x="8280624" y="610683"/>
                  <a:pt x="8117930" y="559050"/>
                  <a:pt x="8035403" y="584775"/>
                </a:cubicBezTo>
                <a:cubicBezTo>
                  <a:pt x="7952876" y="610500"/>
                  <a:pt x="7661808" y="539103"/>
                  <a:pt x="7557774" y="584775"/>
                </a:cubicBezTo>
                <a:cubicBezTo>
                  <a:pt x="7453740" y="630447"/>
                  <a:pt x="7389116" y="568159"/>
                  <a:pt x="7248720" y="584775"/>
                </a:cubicBezTo>
                <a:cubicBezTo>
                  <a:pt x="7108324" y="601391"/>
                  <a:pt x="7015227" y="580559"/>
                  <a:pt x="6939666" y="584775"/>
                </a:cubicBezTo>
                <a:cubicBezTo>
                  <a:pt x="6864105" y="588991"/>
                  <a:pt x="6549799" y="505273"/>
                  <a:pt x="6209175" y="584775"/>
                </a:cubicBezTo>
                <a:cubicBezTo>
                  <a:pt x="5868551" y="664277"/>
                  <a:pt x="6029523" y="554795"/>
                  <a:pt x="5900121" y="584775"/>
                </a:cubicBezTo>
                <a:cubicBezTo>
                  <a:pt x="5770719" y="614755"/>
                  <a:pt x="5649822" y="584073"/>
                  <a:pt x="5506779" y="584775"/>
                </a:cubicBezTo>
                <a:cubicBezTo>
                  <a:pt x="5363736" y="585477"/>
                  <a:pt x="5212950" y="579392"/>
                  <a:pt x="5113438" y="584775"/>
                </a:cubicBezTo>
                <a:cubicBezTo>
                  <a:pt x="5013926" y="590158"/>
                  <a:pt x="4773353" y="550112"/>
                  <a:pt x="4635809" y="584775"/>
                </a:cubicBezTo>
                <a:cubicBezTo>
                  <a:pt x="4498265" y="619438"/>
                  <a:pt x="4407805" y="561549"/>
                  <a:pt x="4326755" y="584775"/>
                </a:cubicBezTo>
                <a:cubicBezTo>
                  <a:pt x="4245705" y="608001"/>
                  <a:pt x="4011461" y="541949"/>
                  <a:pt x="3764839" y="584775"/>
                </a:cubicBezTo>
                <a:cubicBezTo>
                  <a:pt x="3518217" y="627601"/>
                  <a:pt x="3488743" y="529928"/>
                  <a:pt x="3287210" y="584775"/>
                </a:cubicBezTo>
                <a:cubicBezTo>
                  <a:pt x="3085677" y="639622"/>
                  <a:pt x="3022797" y="540356"/>
                  <a:pt x="2893869" y="584775"/>
                </a:cubicBezTo>
                <a:cubicBezTo>
                  <a:pt x="2764941" y="629194"/>
                  <a:pt x="2631704" y="578923"/>
                  <a:pt x="2500527" y="584775"/>
                </a:cubicBezTo>
                <a:cubicBezTo>
                  <a:pt x="2369350" y="590627"/>
                  <a:pt x="2142648" y="542842"/>
                  <a:pt x="1854324" y="584775"/>
                </a:cubicBezTo>
                <a:cubicBezTo>
                  <a:pt x="1566000" y="626708"/>
                  <a:pt x="1544290" y="576392"/>
                  <a:pt x="1376695" y="584775"/>
                </a:cubicBezTo>
                <a:cubicBezTo>
                  <a:pt x="1209100" y="593158"/>
                  <a:pt x="1078512" y="565380"/>
                  <a:pt x="983353" y="584775"/>
                </a:cubicBezTo>
                <a:cubicBezTo>
                  <a:pt x="888194" y="604170"/>
                  <a:pt x="330958" y="475112"/>
                  <a:pt x="0" y="584775"/>
                </a:cubicBezTo>
                <a:cubicBezTo>
                  <a:pt x="-51666" y="422025"/>
                  <a:pt x="37170" y="26742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42920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chuẩn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FC771-62EF-43E2-9AC4-38C1FC4B6BB9}"/>
              </a:ext>
            </a:extLst>
          </p:cNvPr>
          <p:cNvSpPr txBox="1"/>
          <p:nvPr/>
        </p:nvSpPr>
        <p:spPr>
          <a:xfrm>
            <a:off x="2247789" y="1738214"/>
            <a:ext cx="7983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+mj-lt"/>
              </a:rPr>
              <a:t>Cách nhận ra các thành viên trong tổ để không đi lạc</a:t>
            </a:r>
            <a:r>
              <a:rPr lang="vi-VN" sz="3200" dirty="0">
                <a:latin typeface="+mj-lt"/>
              </a:rPr>
              <a:t>:</a:t>
            </a:r>
            <a:r>
              <a:rPr lang="en-US" sz="3200" dirty="0">
                <a:latin typeface="+mj-lt"/>
              </a:rPr>
              <a:t> Đ</a:t>
            </a:r>
            <a:r>
              <a:rPr lang="vi-VN" sz="3200" dirty="0">
                <a:latin typeface="+mj-lt"/>
              </a:rPr>
              <a:t>eo ruy-băng màu vào cổ tay các thành viên mỗi tổ.</a:t>
            </a: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Ghi vào vở thời gian, địa điểm tập trung.</a:t>
            </a:r>
          </a:p>
          <a:p>
            <a:r>
              <a:rPr lang="en-US" sz="3200" dirty="0">
                <a:latin typeface="+mj-lt"/>
              </a:rPr>
              <a:t>- </a:t>
            </a:r>
            <a:r>
              <a:rPr lang="vi-VN" sz="3200" dirty="0">
                <a:latin typeface="+mj-lt"/>
              </a:rPr>
              <a:t>Giáo viên dặn dò HS về việc đảm bảo an toàn, không bị lạc, bị ngã,…</a:t>
            </a:r>
          </a:p>
        </p:txBody>
      </p:sp>
    </p:spTree>
    <p:extLst>
      <p:ext uri="{BB962C8B-B14F-4D97-AF65-F5344CB8AC3E}">
        <p14:creationId xmlns:p14="http://schemas.microsoft.com/office/powerpoint/2010/main" val="130503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390661" y="1734030"/>
            <a:ext cx="9605508" cy="4141260"/>
            <a:chOff x="859905" y="2877519"/>
            <a:chExt cx="5373746" cy="2183534"/>
          </a:xfrm>
        </p:grpSpPr>
        <p:sp>
          <p:nvSpPr>
            <p:cNvPr id="7" name="矩形: 圆角 6"/>
            <p:cNvSpPr/>
            <p:nvPr/>
          </p:nvSpPr>
          <p:spPr>
            <a:xfrm>
              <a:off x="859905" y="2877519"/>
              <a:ext cx="5373746" cy="2183534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217909" y="3031986"/>
              <a:ext cx="4809163" cy="150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  <a:defRPr/>
              </a:pP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tham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chu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đáo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chuyến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5360634" y="859870"/>
            <a:ext cx="254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340453" y="5276585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8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4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54167E-6 -4.44444E-6 L -3.54167E-6 0.00024 C 0.00026 -0.00416 0.00013 -0.00856 0.00052 -0.0125 C 0.00052 -0.01412 0.00105 -0.01527 0.00118 -0.01666 C 0.00144 -0.01851 0.00144 -0.02037 0.0017 -0.02222 C 0.00144 -0.02453 0.00157 -0.02731 0.00118 -0.02916 C 0.00065 -0.03287 -0.00156 -0.0331 -0.00208 -0.03333 C -0.00182 -0.03379 -0.00143 -0.03402 -0.00104 -0.03472 C 0.00052 -0.03865 -0.00013 -0.04236 0.00052 -0.03333 C -0.00039 -0.01759 0.00052 -0.03726 -0.00026 -0.01527 C -0.00078 -0.00347 -3.54167E-6 -0.00254 -3.54167E-6 -4.44444E-6 Z " pathEditMode="relative" rAng="0" ptsTypes="AAAAAAAAAAA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5151581" y="1183518"/>
            <a:ext cx="5044678" cy="4158916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PA_库_任意多边形 7"/>
          <p:cNvSpPr/>
          <p:nvPr>
            <p:custDataLst>
              <p:tags r:id="rId2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FAD1D-D6B6-4772-A537-E212EF396DBE}"/>
              </a:ext>
            </a:extLst>
          </p:cNvPr>
          <p:cNvSpPr txBox="1"/>
          <p:nvPr/>
        </p:nvSpPr>
        <p:spPr>
          <a:xfrm>
            <a:off x="5590090" y="2112679"/>
            <a:ext cx="4167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760" algn="ctr"/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6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9CCD3A-613F-47F8-B890-CB09A7BB28C4}"/>
              </a:ext>
            </a:extLst>
          </p:cNvPr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54856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29807" y="780641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2838099" y="243992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8870993" y="126225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AutoShape 2" descr="Tham quan Vịnh Hạ Long 1 ngày - BestPrice">
            <a:extLst>
              <a:ext uri="{FF2B5EF4-FFF2-40B4-BE49-F238E27FC236}">
                <a16:creationId xmlns:a16="http://schemas.microsoft.com/office/drawing/2014/main" id="{F943CCF9-15B1-4FC7-979A-BCA066172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9D76A-4015-4FBA-BD43-629C3991BEEC}"/>
              </a:ext>
            </a:extLst>
          </p:cNvPr>
          <p:cNvSpPr txBox="1"/>
          <p:nvPr/>
        </p:nvSpPr>
        <p:spPr>
          <a:xfrm>
            <a:off x="3879334" y="152241"/>
            <a:ext cx="455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điểm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074" name="Picture 2" descr="TOP 20 địa điểm du lịch Hà Nội hấp dẫn nhất 2021 phải ghé thăm">
            <a:extLst>
              <a:ext uri="{FF2B5EF4-FFF2-40B4-BE49-F238E27FC236}">
                <a16:creationId xmlns:a16="http://schemas.microsoft.com/office/drawing/2014/main" id="{0C6D6A3D-879D-44CB-AF80-68C01B56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41" y="1300086"/>
            <a:ext cx="7300237" cy="484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863F2A9D-DEE8-46CF-84DA-804C279188FE}"/>
              </a:ext>
            </a:extLst>
          </p:cNvPr>
          <p:cNvSpPr/>
          <p:nvPr/>
        </p:nvSpPr>
        <p:spPr>
          <a:xfrm>
            <a:off x="7333235" y="589709"/>
            <a:ext cx="4678806" cy="3783989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93336-6CA3-4224-A3AC-9D9064C1851A}"/>
              </a:ext>
            </a:extLst>
          </p:cNvPr>
          <p:cNvSpPr txBox="1"/>
          <p:nvPr/>
        </p:nvSpPr>
        <p:spPr>
          <a:xfrm>
            <a:off x="7950772" y="1177414"/>
            <a:ext cx="39503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Văn Miếu Quốc Tử Giám</a:t>
            </a:r>
            <a:r>
              <a:rPr lang="vi-VN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– trường đại học đầu tiên ở Việt Nam được xây dựng vào năm 1070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diễn ra các cuộc thi tuyển chọn nhân tài </a:t>
            </a:r>
            <a:r>
              <a:rPr lang="en-US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khắp</a:t>
            </a:r>
            <a:r>
              <a:rPr lang="en-US" sz="2400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44444"/>
                </a:solidFill>
                <a:latin typeface="arial" panose="020B0604020202020204" pitchFamily="34" charset="0"/>
              </a:rPr>
              <a:t>nước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4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9CCD3A-613F-47F8-B890-CB09A7BB28C4}"/>
              </a:ext>
            </a:extLst>
          </p:cNvPr>
          <p:cNvGrpSpPr/>
          <p:nvPr/>
        </p:nvGrpSpPr>
        <p:grpSpPr>
          <a:xfrm>
            <a:off x="19303" y="164233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54856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29807" y="780641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2838099" y="243992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8870993" y="126225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AutoShape 2" descr="Tham quan Vịnh Hạ Long 1 ngày - BestPrice">
            <a:extLst>
              <a:ext uri="{FF2B5EF4-FFF2-40B4-BE49-F238E27FC236}">
                <a16:creationId xmlns:a16="http://schemas.microsoft.com/office/drawing/2014/main" id="{F943CCF9-15B1-4FC7-979A-BCA066172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9D76A-4015-4FBA-BD43-629C3991BEEC}"/>
              </a:ext>
            </a:extLst>
          </p:cNvPr>
          <p:cNvSpPr txBox="1"/>
          <p:nvPr/>
        </p:nvSpPr>
        <p:spPr>
          <a:xfrm>
            <a:off x="3879334" y="152241"/>
            <a:ext cx="455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điểm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100" name="Picture 4" descr="Lăng Bác – Chùa Một Cột">
            <a:extLst>
              <a:ext uri="{FF2B5EF4-FFF2-40B4-BE49-F238E27FC236}">
                <a16:creationId xmlns:a16="http://schemas.microsoft.com/office/drawing/2014/main" id="{34CDB7DF-1FA1-48F4-97F2-5C4CABE6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49" y="1364164"/>
            <a:ext cx="6824095" cy="477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EE7898DC-547A-40EC-B587-D9334B556695}"/>
              </a:ext>
            </a:extLst>
          </p:cNvPr>
          <p:cNvSpPr/>
          <p:nvPr/>
        </p:nvSpPr>
        <p:spPr>
          <a:xfrm>
            <a:off x="7493891" y="981075"/>
            <a:ext cx="4678806" cy="3126289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AD229-B72B-446B-9387-4600B1811AEE}"/>
              </a:ext>
            </a:extLst>
          </p:cNvPr>
          <p:cNvSpPr txBox="1"/>
          <p:nvPr/>
        </p:nvSpPr>
        <p:spPr>
          <a:xfrm>
            <a:off x="8483600" y="1508948"/>
            <a:ext cx="2831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Lăng</a:t>
            </a:r>
            <a:r>
              <a:rPr lang="en-US" sz="3200" b="1" dirty="0"/>
              <a:t> </a:t>
            </a:r>
            <a:r>
              <a:rPr lang="en-US" sz="3200" b="1" dirty="0" err="1"/>
              <a:t>Bác</a:t>
            </a:r>
            <a:r>
              <a:rPr lang="en-US" sz="3200" b="1" dirty="0"/>
              <a:t>- </a:t>
            </a:r>
            <a:r>
              <a:rPr lang="vi-VN" sz="3200" dirty="0"/>
              <a:t> nơi gìn giữ thi hài </a:t>
            </a:r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tịch</a:t>
            </a:r>
            <a:r>
              <a:rPr lang="en-US" sz="3200" dirty="0"/>
              <a:t> </a:t>
            </a:r>
            <a:r>
              <a:rPr lang="vi-VN" sz="3200" dirty="0"/>
              <a:t>Hồ Chí Minh</a:t>
            </a:r>
            <a:endParaRPr lang="en-US" sz="3200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9F8D463-3293-44E6-ADEC-8AD38652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1" y="2018699"/>
            <a:ext cx="3199413" cy="43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9CCD3A-613F-47F8-B890-CB09A7BB28C4}"/>
              </a:ext>
            </a:extLst>
          </p:cNvPr>
          <p:cNvGrpSpPr/>
          <p:nvPr/>
        </p:nvGrpSpPr>
        <p:grpSpPr>
          <a:xfrm>
            <a:off x="19303" y="164233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846138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54856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29807" y="780641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2838099" y="243992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8870993" y="126225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AutoShape 2" descr="Tham quan Vịnh Hạ Long 1 ngày - BestPrice">
            <a:extLst>
              <a:ext uri="{FF2B5EF4-FFF2-40B4-BE49-F238E27FC236}">
                <a16:creationId xmlns:a16="http://schemas.microsoft.com/office/drawing/2014/main" id="{F943CCF9-15B1-4FC7-979A-BCA066172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9D76A-4015-4FBA-BD43-629C3991BEEC}"/>
              </a:ext>
            </a:extLst>
          </p:cNvPr>
          <p:cNvSpPr txBox="1"/>
          <p:nvPr/>
        </p:nvSpPr>
        <p:spPr>
          <a:xfrm>
            <a:off x="3879334" y="152241"/>
            <a:ext cx="455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điểm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124" name="Picture 4" descr="Tham quan Chùa Một Cột Hà Nội: ngôi chùa độc đáo nhất Việt Nam">
            <a:extLst>
              <a:ext uri="{FF2B5EF4-FFF2-40B4-BE49-F238E27FC236}">
                <a16:creationId xmlns:a16="http://schemas.microsoft.com/office/drawing/2014/main" id="{1EFA17B0-04F6-4494-BFEA-31149462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66" y="1513609"/>
            <a:ext cx="7347551" cy="4821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EE7898DC-547A-40EC-B587-D9334B556695}"/>
              </a:ext>
            </a:extLst>
          </p:cNvPr>
          <p:cNvSpPr/>
          <p:nvPr/>
        </p:nvSpPr>
        <p:spPr>
          <a:xfrm>
            <a:off x="7493891" y="981075"/>
            <a:ext cx="4678806" cy="3126289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AD229-B72B-446B-9387-4600B1811AEE}"/>
              </a:ext>
            </a:extLst>
          </p:cNvPr>
          <p:cNvSpPr txBox="1"/>
          <p:nvPr/>
        </p:nvSpPr>
        <p:spPr>
          <a:xfrm>
            <a:off x="8201844" y="1536782"/>
            <a:ext cx="36438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dirty="0"/>
              <a:t> -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/>
              <a:t>chùa</a:t>
            </a:r>
            <a:r>
              <a:rPr lang="en-US" sz="3200" dirty="0"/>
              <a:t> </a:t>
            </a:r>
            <a:r>
              <a:rPr lang="en-US" sz="3200" dirty="0" err="1"/>
              <a:t>độc</a:t>
            </a:r>
            <a:r>
              <a:rPr lang="en-US" sz="3200" dirty="0"/>
              <a:t> </a:t>
            </a:r>
            <a:r>
              <a:rPr lang="en-US" sz="3200" dirty="0" err="1"/>
              <a:t>đáo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xây</a:t>
            </a:r>
            <a:r>
              <a:rPr lang="en-US" sz="3200" dirty="0"/>
              <a:t> </a:t>
            </a:r>
            <a:r>
              <a:rPr lang="en-US" sz="3200" dirty="0" err="1"/>
              <a:t>dựng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năm</a:t>
            </a:r>
            <a:r>
              <a:rPr lang="en-US" sz="3200" dirty="0"/>
              <a:t> 1049</a:t>
            </a:r>
          </a:p>
        </p:txBody>
      </p:sp>
    </p:spTree>
    <p:extLst>
      <p:ext uri="{BB962C8B-B14F-4D97-AF65-F5344CB8AC3E}">
        <p14:creationId xmlns:p14="http://schemas.microsoft.com/office/powerpoint/2010/main" val="2346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390661" y="1734030"/>
            <a:ext cx="9605508" cy="4141260"/>
            <a:chOff x="859905" y="2877519"/>
            <a:chExt cx="5373746" cy="2183534"/>
          </a:xfrm>
        </p:grpSpPr>
        <p:sp>
          <p:nvSpPr>
            <p:cNvPr id="7" name="矩形: 圆角 6"/>
            <p:cNvSpPr/>
            <p:nvPr/>
          </p:nvSpPr>
          <p:spPr>
            <a:xfrm>
              <a:off x="859905" y="2877519"/>
              <a:ext cx="5373746" cy="2183534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217909" y="3266265"/>
              <a:ext cx="4809163" cy="1134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  <a:defRPr/>
              </a:pPr>
              <a:r>
                <a:rPr lang="vi-VN" sz="4000" dirty="0"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Mỗi chuyến đi chúng ta đều thu hoạch được nhiều thông tin thú vị. Các em sẵn sàng để khám phá nhé!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5920278" y="810700"/>
            <a:ext cx="254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340453" y="5276585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  <p:pic>
        <p:nvPicPr>
          <p:cNvPr id="14" name="图片 2124">
            <a:extLst>
              <a:ext uri="{FF2B5EF4-FFF2-40B4-BE49-F238E27FC236}">
                <a16:creationId xmlns:a16="http://schemas.microsoft.com/office/drawing/2014/main" id="{092B448F-EFE7-47AA-A083-684DCCF81E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3" y="3938949"/>
            <a:ext cx="3106737" cy="20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54167E-6 -4.44444E-6 L -3.54167E-6 0.00024 C 0.00026 -0.00416 0.00013 -0.00856 0.00052 -0.0125 C 0.00052 -0.01412 0.00105 -0.01527 0.00118 -0.01666 C 0.00144 -0.01851 0.00144 -0.02037 0.0017 -0.02222 C 0.00144 -0.02453 0.00157 -0.02731 0.00118 -0.02916 C 0.00065 -0.03287 -0.00156 -0.0331 -0.00208 -0.03333 C -0.00182 -0.03379 -0.00143 -0.03402 -0.00104 -0.03472 C 0.00052 -0.03865 -0.00013 -0.04236 0.00052 -0.03333 C -0.00039 -0.01759 0.00052 -0.03726 -0.00026 -0.01527 C -0.00078 -0.00347 -3.54167E-6 -0.00254 -3.54167E-6 -4.44444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315066" y="2291039"/>
                <a:ext cx="1103672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01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65319" y="1797989"/>
            <a:ext cx="7893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Về nhà, các em kể với bố mẹ về mong muốn đến thăm cảnh đẹp quê hương và thông báo về chuyến đi sắp tới.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9366595" cy="5716042"/>
            <a:chOff x="269924" y="56836"/>
            <a:chExt cx="9366595" cy="5716042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17EFD226-5339-45C5-8ED4-9631CF8F9C36}"/>
                </a:ext>
              </a:extLst>
            </p:cNvPr>
            <p:cNvSpPr/>
            <p:nvPr/>
          </p:nvSpPr>
          <p:spPr>
            <a:xfrm>
              <a:off x="3844121" y="3286409"/>
              <a:ext cx="5792398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3337B9-0329-412B-B1FC-F9B390241F92}"/>
                </a:ext>
              </a:extLst>
            </p:cNvPr>
            <p:cNvSpPr/>
            <p:nvPr/>
          </p:nvSpPr>
          <p:spPr>
            <a:xfrm>
              <a:off x="4581008" y="3458408"/>
              <a:ext cx="475960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đoán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xem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đây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địa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danh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nổi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hlinkClick r:id="rId23" action="ppaction://hlinksldjump"/>
            <a:extLst>
              <a:ext uri="{FF2B5EF4-FFF2-40B4-BE49-F238E27FC236}">
                <a16:creationId xmlns:a16="http://schemas.microsoft.com/office/drawing/2014/main" id="{3E16C3A6-187A-4E71-88A7-D17F6C2092E0}"/>
              </a:ext>
            </a:extLst>
          </p:cNvPr>
          <p:cNvSpPr/>
          <p:nvPr/>
        </p:nvSpPr>
        <p:spPr>
          <a:xfrm>
            <a:off x="8951976" y="6163056"/>
            <a:ext cx="3136392" cy="6126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45536" y="4718304"/>
            <a:ext cx="7040880" cy="1691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Hoàng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thành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Thăng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DA204-D657-4B4C-ACEF-F98141B96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36" y="353677"/>
            <a:ext cx="7185695" cy="39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68880" y="5202936"/>
            <a:ext cx="8348472" cy="165506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Vịnh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Long</a:t>
            </a: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5E63CB-4FF6-4C0E-85D9-90F5725F4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880" y="261931"/>
            <a:ext cx="7877556" cy="42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18408" y="4888119"/>
            <a:ext cx="7137646" cy="19890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lớn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Nội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62478-2E7C-453F-BDAE-D1A50E6CF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954" y="319596"/>
            <a:ext cx="6099472" cy="41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315066" y="2291039"/>
                <a:ext cx="1103672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02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438031" y="3429000"/>
            <a:ext cx="7017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2. Xây dựng kế hoạch tham quan một cảnh đẹp của quê hương</a:t>
            </a:r>
            <a:endParaRPr kumimoji="0" lang="vi-VN" sz="3600" b="0" i="0" u="none" strike="noStrike" kern="1200" cap="none" spc="0" normalizeH="0" baseline="0" noProof="0" dirty="0" err="1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47">
            <a:extLst>
              <a:ext uri="{FF2B5EF4-FFF2-40B4-BE49-F238E27FC236}">
                <a16:creationId xmlns:a16="http://schemas.microsoft.com/office/drawing/2014/main" id="{8BD5E0BF-B690-42B9-9A4D-89798860F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644" y="1196770"/>
            <a:ext cx="9070697" cy="2111094"/>
          </a:xfrm>
          <a:prstGeom prst="rect">
            <a:avLst/>
          </a:prstGeom>
        </p:spPr>
      </p:pic>
      <p:pic>
        <p:nvPicPr>
          <p:cNvPr id="21" name="图片 2121">
            <a:extLst>
              <a:ext uri="{FF2B5EF4-FFF2-40B4-BE49-F238E27FC236}">
                <a16:creationId xmlns:a16="http://schemas.microsoft.com/office/drawing/2014/main" id="{5B1F3B92-B43C-4239-A92C-2F79260AB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472" y="3280202"/>
            <a:ext cx="9070696" cy="2300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A56C9-BC61-4519-BBC4-2EE0DEE19674}"/>
              </a:ext>
            </a:extLst>
          </p:cNvPr>
          <p:cNvSpPr txBox="1"/>
          <p:nvPr/>
        </p:nvSpPr>
        <p:spPr>
          <a:xfrm>
            <a:off x="1894071" y="2393286"/>
            <a:ext cx="8697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+mj-lt"/>
              </a:rPr>
              <a:t>Lựa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địa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điểm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quan</a:t>
            </a:r>
            <a:endParaRPr lang="en-US" sz="36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+mj-lt"/>
              </a:rPr>
              <a:t>Dự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kiến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những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việc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cần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chuẩn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bị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chuyến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quan</a:t>
            </a:r>
            <a:r>
              <a:rPr lang="en-US" sz="3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7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469</Words>
  <Application>Microsoft Office PowerPoint</Application>
  <PresentationFormat>Widescreen</PresentationFormat>
  <Paragraphs>60</Paragraphs>
  <Slides>20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Arial</vt:lpstr>
      <vt:lpstr>Arial Black</vt:lpstr>
      <vt:lpstr>Arial Unicode MS</vt:lpstr>
      <vt:lpstr>Arial-Rounded</vt:lpstr>
      <vt:lpstr>Averta Std CY Bold</vt:lpstr>
      <vt:lpstr>Calibri</vt:lpstr>
      <vt:lpstr>Calibri Light</vt:lpstr>
      <vt:lpstr>Coiny</vt:lpstr>
      <vt:lpstr>Lato Hairline</vt:lpstr>
      <vt:lpstr>Lato Light</vt:lpstr>
      <vt:lpstr>Lato Regular</vt:lpstr>
      <vt:lpstr>Quicksand Medium</vt:lpstr>
      <vt:lpstr>SVN-Fiolex Girls</vt:lpstr>
      <vt:lpstr>方正黑体简体</vt:lpstr>
      <vt:lpstr>Office Theme</vt:lpstr>
      <vt:lpstr>Office 主题​​</vt:lpstr>
      <vt:lpstr>9_www.33ppt.com</vt:lpstr>
      <vt:lpstr>第一PPT，www.1ppt.com</vt:lpstr>
      <vt:lpstr>2_Office 主题​​</vt:lpstr>
      <vt:lpstr>Office 主题</vt:lpstr>
      <vt:lpstr>1_Office Theme</vt:lpstr>
      <vt:lpstr>Hoạt động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36</cp:revision>
  <dcterms:created xsi:type="dcterms:W3CDTF">2021-07-08T01:16:59Z</dcterms:created>
  <dcterms:modified xsi:type="dcterms:W3CDTF">2022-03-30T09:56:50Z</dcterms:modified>
</cp:coreProperties>
</file>