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36" r:id="rId2"/>
    <p:sldId id="415" r:id="rId3"/>
    <p:sldId id="258" r:id="rId4"/>
    <p:sldId id="2007577145" r:id="rId5"/>
    <p:sldId id="279" r:id="rId6"/>
    <p:sldId id="2007577129" r:id="rId7"/>
    <p:sldId id="264" r:id="rId8"/>
    <p:sldId id="271" r:id="rId9"/>
    <p:sldId id="2007577151" r:id="rId10"/>
    <p:sldId id="2007577152" r:id="rId11"/>
    <p:sldId id="2007577153" r:id="rId12"/>
    <p:sldId id="2007577154" r:id="rId13"/>
    <p:sldId id="2007577155" r:id="rId14"/>
    <p:sldId id="262" r:id="rId15"/>
    <p:sldId id="2007577156" r:id="rId16"/>
    <p:sldId id="2007577157" r:id="rId17"/>
    <p:sldId id="2007577148" r:id="rId18"/>
    <p:sldId id="2007577158" r:id="rId19"/>
    <p:sldId id="2007577160" r:id="rId20"/>
    <p:sldId id="2007577159" r:id="rId21"/>
    <p:sldId id="2007577150" r:id="rId22"/>
    <p:sldId id="2007577161" r:id="rId23"/>
    <p:sldId id="200757709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9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AEB4-1164-476C-B280-ABC25016FDDE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14A66-1B37-44A7-BD56-D9892F4DE7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71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51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7EAD1-1977-46C6-9ACF-41A725CDF2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83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51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048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1CEB-2B64-493F-AE34-87A79E8CF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009CE-1BFB-4B25-87BE-57C3CF2AF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393DD-0F27-48E7-BFBA-8389AE7C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7150-A7DC-4D5A-BCF5-9333E2F0C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9D53-3273-4E72-9BC5-7B83E9F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3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3739-4104-4CA0-8FBD-BA6C05AE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3EDA1-CDDA-4F1D-AB94-251BDCBD6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CD3F3-DE12-4415-B732-A9FDC423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9663-EF8A-4C9E-9886-883BB94C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187C-02B6-4CBF-9740-B1EB17DA2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0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BA20F-11AF-402A-89A0-DD28C1B85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695B1-F819-476A-BE05-41DCEE6A8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7EC06-A682-4C56-99B3-BD19F7B5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5A242-645B-4CCF-AC66-950BFF17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66034-C552-499A-8D3C-43446984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3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689" y="268136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1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9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24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30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8DAE-2B12-4127-B6B9-03505EC4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77F75-BFC0-41E1-909B-DA7D4A756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C5B4-90C0-4F04-94F7-68424041A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C9ED9-C496-4914-9EC6-17677B30B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C8C52-DEBB-48C8-A88A-0B7403DF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FE272-8E8D-4CAC-BB82-0F33A860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86912-A576-4138-8D11-DCA33E817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91C15-A7C0-40C6-89FE-6F38DBFE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4A8E5-8565-4C58-9914-5B416B318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E2522-6666-4177-9B40-FF095246E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0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0455-F640-4576-8375-03D5E7C8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8777F-B05B-4056-B981-5ADC569729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34F21-BE53-4051-A737-5560D9A70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BB12E-4ECC-4E4D-BF7E-E7AE52E46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1A2F2-6E71-42C8-B08D-595F29E9F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F379A-667D-434F-AB53-FBCF04ED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3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9864-3D33-47B9-9018-A67CC3A9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4E2D4-B2C7-4D85-B716-5FE415BBC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0637F-AA16-46AD-BB38-32881E940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40337-B40D-4F52-B3F8-42ABE86A4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56DEF-2281-47D2-A789-5F7C37B57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8965C-3E1E-4CA4-9723-EE6344F9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4906E-F8DA-482D-9E7B-EA94AFC9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43BCAF-21A2-4387-824F-AF12D09C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7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EBFD-AE45-4D24-BACE-E2FA3041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978B96-F829-4687-816C-E104534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4EBF93-4A62-438A-A520-CCB2316FE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DBE5E-0855-46F9-A9BD-DE8EA1F5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17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07A42C-A832-426A-94EE-743041DFB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630CE-3E67-4FA6-AC6B-167EFBD8F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9B21C-9750-4782-B054-6602A706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0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3DFC-1FF5-4F02-8599-6AC4AFFE7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DA88D-234B-4073-AF40-C29D2C7A2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A3EFF-6820-46C6-8873-201659A21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DAF09-9D77-46E4-B99F-FC74F4FC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E3A79-120F-4A7E-82D2-A95D5EBB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A3FE9-0129-4F41-9B48-CB3D84093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A4A96-3BA3-446F-894E-4385D5E7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722AEF-FD11-463C-85E2-F225F652FF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31C64-18FE-482B-B4C6-F0FA0D195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BE1F7-E2C8-4CBF-B93B-6BEFD5E4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F60F4-02A0-4CF9-8F53-193AC8D5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012EE-1155-4FBF-9ED8-DB3A0CA7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31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56D7F-CDB3-40B6-885B-DDCE01604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DD987-0B68-4C93-916C-8509314B8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4C997-222D-4B3D-9DE5-DBE9221A4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C33D0-DA39-4F9A-96DC-318208F9F7C8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2D617-F271-429D-9D24-C2FD91215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D79C6-348F-4D9C-88D8-53E78C768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4808F-C33B-4F6A-A591-40C7DB19B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2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1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slide" Target="slide15.xml"/><Relationship Id="rId7" Type="http://schemas.openxmlformats.org/officeDocument/2006/relationships/image" Target="../media/image39.png"/><Relationship Id="rId12" Type="http://schemas.openxmlformats.org/officeDocument/2006/relationships/slide" Target="slide11.xml"/><Relationship Id="rId17" Type="http://schemas.openxmlformats.org/officeDocument/2006/relationships/image" Target="../media/image43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slide" Target="slide13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gif"/><Relationship Id="rId24" Type="http://schemas.openxmlformats.org/officeDocument/2006/relationships/image" Target="../media/image47.png"/><Relationship Id="rId5" Type="http://schemas.openxmlformats.org/officeDocument/2006/relationships/image" Target="../media/image37.gif"/><Relationship Id="rId15" Type="http://schemas.openxmlformats.org/officeDocument/2006/relationships/image" Target="../media/image42.png"/><Relationship Id="rId23" Type="http://schemas.openxmlformats.org/officeDocument/2006/relationships/slide" Target="slide16.xml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slide" Target="slide12.xml"/><Relationship Id="rId22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5" Type="http://schemas.openxmlformats.org/officeDocument/2006/relationships/slide" Target="slide10.xml"/><Relationship Id="rId10" Type="http://schemas.openxmlformats.org/officeDocument/2006/relationships/image" Target="../media/image5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gif"/><Relationship Id="rId5" Type="http://schemas.openxmlformats.org/officeDocument/2006/relationships/slide" Target="slide10.xml"/><Relationship Id="rId10" Type="http://schemas.openxmlformats.org/officeDocument/2006/relationships/image" Target="../media/image51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10" Type="http://schemas.openxmlformats.org/officeDocument/2006/relationships/image" Target="../media/image31.gif"/><Relationship Id="rId4" Type="http://schemas.openxmlformats.org/officeDocument/2006/relationships/image" Target="../media/image29.png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10" Type="http://schemas.openxmlformats.org/officeDocument/2006/relationships/image" Target="../media/image31.gif"/><Relationship Id="rId4" Type="http://schemas.openxmlformats.org/officeDocument/2006/relationships/image" Target="../media/image29.png"/><Relationship Id="rId9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48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">
            <a:extLst>
              <a:ext uri="{FF2B5EF4-FFF2-40B4-BE49-F238E27FC236}">
                <a16:creationId xmlns:a16="http://schemas.microsoft.com/office/drawing/2014/main" id="{AAE16C96-D87F-45BE-8536-78A5E10C1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50519E-483B-4124-A92B-7CF8DFFFD419}"/>
              </a:ext>
            </a:extLst>
          </p:cNvPr>
          <p:cNvSpPr txBox="1"/>
          <p:nvPr/>
        </p:nvSpPr>
        <p:spPr>
          <a:xfrm>
            <a:off x="704977" y="2503808"/>
            <a:ext cx="107820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TỰ NHIÊN VÀ XÃ HỘI</a:t>
            </a:r>
          </a:p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24: CHĂM SÓC VÀ BẢO VỆ</a:t>
            </a:r>
          </a:p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 QUAN HÔ HẤP</a:t>
            </a:r>
          </a:p>
          <a:p>
            <a:pPr algn="ctr" defTabSz="914377">
              <a:defRPr/>
            </a:pPr>
            <a:endParaRPr lang="en-US" sz="3200" b="1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2)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DE0082-2EAA-4613-B255-A3CB68D352EA}"/>
              </a:ext>
            </a:extLst>
          </p:cNvPr>
          <p:cNvSpPr txBox="1"/>
          <p:nvPr/>
        </p:nvSpPr>
        <p:spPr>
          <a:xfrm>
            <a:off x="3851635" y="1130520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3468AC5-11B9-4702-8E76-AEB44FFCC6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7" y="174522"/>
            <a:ext cx="1433052" cy="1433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9DA09FC-1F5C-4758-A98C-016E2A9849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914D3-499B-4DF3-8C47-78F2D6347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888" y="621930"/>
            <a:ext cx="4694525" cy="3693591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C79D9FA2-6021-41EE-9023-3B623F54B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38" y="2616047"/>
            <a:ext cx="1172758" cy="117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67B49B5E-A033-4245-BC66-A83CCF0E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88" y="1136891"/>
            <a:ext cx="1150375" cy="11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5A0F4519-9DB4-4652-BAF2-B5DC9C456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8C7F69-B3B4-43C9-84E0-F655E64D6038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5E4C707-7F1B-4426-A595-FD1607BE1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2B821DB-42C8-4591-B6E3-5A5B61ACA95D}"/>
              </a:ext>
            </a:extLst>
          </p:cNvPr>
          <p:cNvGrpSpPr/>
          <p:nvPr/>
        </p:nvGrpSpPr>
        <p:grpSpPr>
          <a:xfrm>
            <a:off x="2574127" y="4836916"/>
            <a:ext cx="4110086" cy="1492847"/>
            <a:chOff x="3319904" y="5086428"/>
            <a:chExt cx="4110086" cy="1492847"/>
          </a:xfrm>
        </p:grpSpPr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D254AC04-D702-4AA9-8713-28D30DC19113}"/>
                </a:ext>
              </a:extLst>
            </p:cNvPr>
            <p:cNvSpPr/>
            <p:nvPr/>
          </p:nvSpPr>
          <p:spPr>
            <a:xfrm>
              <a:off x="3319904" y="5621606"/>
              <a:ext cx="332435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477E0E6C-99B0-4F78-B9DF-F831A2CA8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15" y="5086428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34E90D-BBE6-4BC6-9D36-E3DA9FC1D054}"/>
              </a:ext>
            </a:extLst>
          </p:cNvPr>
          <p:cNvGrpSpPr/>
          <p:nvPr/>
        </p:nvGrpSpPr>
        <p:grpSpPr>
          <a:xfrm>
            <a:off x="7148929" y="4668560"/>
            <a:ext cx="3645370" cy="1610765"/>
            <a:chOff x="7788188" y="5008153"/>
            <a:chExt cx="3645370" cy="1610765"/>
          </a:xfrm>
        </p:grpSpPr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9E4FB0A7-B666-4188-932A-C14CC53EE77B}"/>
                </a:ext>
              </a:extLst>
            </p:cNvPr>
            <p:cNvSpPr/>
            <p:nvPr/>
          </p:nvSpPr>
          <p:spPr>
            <a:xfrm>
              <a:off x="7788188" y="5661249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76650D36-16B5-485B-80BB-5EE45F36B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183" y="5008153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90835B-A0A8-44F7-B39F-45B2A0227D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319" y="674184"/>
            <a:ext cx="4774408" cy="381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7A38CE4-8976-403E-8680-41A49AA5BF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5EE934-0EC0-4931-A15B-089BE9DDB84C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B06EC45-3825-409D-A3C1-C1270C364D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711F33-EC24-4C57-B792-8BF535CE6C6A}"/>
              </a:ext>
            </a:extLst>
          </p:cNvPr>
          <p:cNvGrpSpPr/>
          <p:nvPr/>
        </p:nvGrpSpPr>
        <p:grpSpPr>
          <a:xfrm>
            <a:off x="2574127" y="4836916"/>
            <a:ext cx="4110086" cy="1492847"/>
            <a:chOff x="3319904" y="5086428"/>
            <a:chExt cx="4110086" cy="1492847"/>
          </a:xfrm>
        </p:grpSpPr>
        <p:sp>
          <p:nvSpPr>
            <p:cNvPr id="20" name="Rounded Rectangle 9">
              <a:extLst>
                <a:ext uri="{FF2B5EF4-FFF2-40B4-BE49-F238E27FC236}">
                  <a16:creationId xmlns:a16="http://schemas.microsoft.com/office/drawing/2014/main" id="{3EE0D362-A89D-492A-8B41-8293038157FB}"/>
                </a:ext>
              </a:extLst>
            </p:cNvPr>
            <p:cNvSpPr/>
            <p:nvPr/>
          </p:nvSpPr>
          <p:spPr>
            <a:xfrm>
              <a:off x="3319904" y="5621606"/>
              <a:ext cx="332435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81460680-709E-4263-88B7-467C5F758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9615" y="5086428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FE5503-C32C-4317-BA90-D7548F38FA34}"/>
              </a:ext>
            </a:extLst>
          </p:cNvPr>
          <p:cNvGrpSpPr/>
          <p:nvPr/>
        </p:nvGrpSpPr>
        <p:grpSpPr>
          <a:xfrm>
            <a:off x="7148929" y="4668560"/>
            <a:ext cx="3645370" cy="1610765"/>
            <a:chOff x="7788188" y="5008153"/>
            <a:chExt cx="3645370" cy="1610765"/>
          </a:xfrm>
        </p:grpSpPr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4F58DC67-D2EA-4BA2-91CA-9EE46495A12A}"/>
                </a:ext>
              </a:extLst>
            </p:cNvPr>
            <p:cNvSpPr/>
            <p:nvPr/>
          </p:nvSpPr>
          <p:spPr>
            <a:xfrm>
              <a:off x="7788188" y="5661249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D083B836-5832-461B-8A9B-FEBA1147D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183" y="5008153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B4CB58-E160-4D51-B7FE-042C7843F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5937" y="578675"/>
            <a:ext cx="4673283" cy="391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8A609DD-F1AC-46F1-A721-532C12DB04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1DB915C-B8FD-43CF-A884-74E7F4F1AE0D}"/>
              </a:ext>
            </a:extLst>
          </p:cNvPr>
          <p:cNvGrpSpPr/>
          <p:nvPr/>
        </p:nvGrpSpPr>
        <p:grpSpPr>
          <a:xfrm>
            <a:off x="2553629" y="5025002"/>
            <a:ext cx="4374056" cy="1532490"/>
            <a:chOff x="3836019" y="5051724"/>
            <a:chExt cx="4374056" cy="1532490"/>
          </a:xfrm>
        </p:grpSpPr>
        <p:sp>
          <p:nvSpPr>
            <p:cNvPr id="19" name="Rounded Rectangle 9">
              <a:extLst>
                <a:ext uri="{FF2B5EF4-FFF2-40B4-BE49-F238E27FC236}">
                  <a16:creationId xmlns:a16="http://schemas.microsoft.com/office/drawing/2014/main" id="{E85C132C-8D5A-4BE9-BCAC-92CF02BB69A8}"/>
                </a:ext>
              </a:extLst>
            </p:cNvPr>
            <p:cNvSpPr/>
            <p:nvPr/>
          </p:nvSpPr>
          <p:spPr>
            <a:xfrm>
              <a:off x="3836019" y="5626545"/>
              <a:ext cx="387578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6">
              <a:extLst>
                <a:ext uri="{FF2B5EF4-FFF2-40B4-BE49-F238E27FC236}">
                  <a16:creationId xmlns:a16="http://schemas.microsoft.com/office/drawing/2014/main" id="{F22AFCD7-2849-4BD0-A22D-1FCCAA15A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8D6593-6F71-47CE-AFC5-42BA8EE439DA}"/>
              </a:ext>
            </a:extLst>
          </p:cNvPr>
          <p:cNvGrpSpPr/>
          <p:nvPr/>
        </p:nvGrpSpPr>
        <p:grpSpPr>
          <a:xfrm>
            <a:off x="7355664" y="4752548"/>
            <a:ext cx="3412347" cy="1791023"/>
            <a:chOff x="8742102" y="4842211"/>
            <a:chExt cx="3412347" cy="1791023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E389B67D-5091-4F4F-8547-1DE1542A0208}"/>
                </a:ext>
              </a:extLst>
            </p:cNvPr>
            <p:cNvSpPr/>
            <p:nvPr/>
          </p:nvSpPr>
          <p:spPr>
            <a:xfrm>
              <a:off x="8742102" y="5675565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7504C51-FBBC-444A-B512-B780E143E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27D6DC-67B2-4B63-A8F1-2E882D467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7262" y="656635"/>
            <a:ext cx="4970237" cy="3870760"/>
          </a:xfrm>
          <a:prstGeom prst="rect">
            <a:avLst/>
          </a:prstGeom>
        </p:spPr>
      </p:pic>
      <p:pic>
        <p:nvPicPr>
          <p:cNvPr id="25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398583EE-C601-43FF-99F9-40D2922BA2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98DA473-F1F1-4C86-BE56-ADCC1499361A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DB904A7-2B37-4871-B277-5640F0430A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EAF34DD-51DF-4124-A422-5BE533070F44}"/>
              </a:ext>
            </a:extLst>
          </p:cNvPr>
          <p:cNvGrpSpPr/>
          <p:nvPr/>
        </p:nvGrpSpPr>
        <p:grpSpPr>
          <a:xfrm>
            <a:off x="2640823" y="5019483"/>
            <a:ext cx="4374056" cy="1532490"/>
            <a:chOff x="3836019" y="5051724"/>
            <a:chExt cx="4374056" cy="1532490"/>
          </a:xfrm>
        </p:grpSpPr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2ECEEACC-EA10-45EE-BC7E-DB97F17E6190}"/>
                </a:ext>
              </a:extLst>
            </p:cNvPr>
            <p:cNvSpPr/>
            <p:nvPr/>
          </p:nvSpPr>
          <p:spPr>
            <a:xfrm>
              <a:off x="3836019" y="5626545"/>
              <a:ext cx="387578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E0A29D48-512D-49C3-9168-2C09AB72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F848F7-CF6F-46D5-9BFC-A5BCA3B9767B}"/>
              </a:ext>
            </a:extLst>
          </p:cNvPr>
          <p:cNvGrpSpPr/>
          <p:nvPr/>
        </p:nvGrpSpPr>
        <p:grpSpPr>
          <a:xfrm>
            <a:off x="7364150" y="4841222"/>
            <a:ext cx="2960389" cy="1791023"/>
            <a:chOff x="9194060" y="4842211"/>
            <a:chExt cx="2960389" cy="1791023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E75633B7-3BB2-4BE1-A057-721FAC332752}"/>
                </a:ext>
              </a:extLst>
            </p:cNvPr>
            <p:cNvSpPr/>
            <p:nvPr/>
          </p:nvSpPr>
          <p:spPr>
            <a:xfrm>
              <a:off x="9194060" y="5675565"/>
              <a:ext cx="2428362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92E7DE8D-2860-410E-A9FB-19F308A22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37D9B15-F37A-492E-A41D-96D2E9271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886" y="452205"/>
            <a:ext cx="5110696" cy="4121006"/>
          </a:xfrm>
          <a:prstGeom prst="rect">
            <a:avLst/>
          </a:prstGeom>
        </p:spPr>
      </p:pic>
      <p:pic>
        <p:nvPicPr>
          <p:cNvPr id="25" name="Picture 6" descr="MÃ¡y Äiá»n giáº£i 03">
            <a:hlinkClick r:id="rId9" action="ppaction://hlinksldjump"/>
            <a:extLst>
              <a:ext uri="{FF2B5EF4-FFF2-40B4-BE49-F238E27FC236}">
                <a16:creationId xmlns:a16="http://schemas.microsoft.com/office/drawing/2014/main" id="{FF0E6515-15DB-40E0-A70F-932C6D029B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088" y="5019483"/>
            <a:ext cx="1787912" cy="17250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E84039-0216-4F7E-85C7-E29851911F4B}"/>
              </a:ext>
            </a:extLst>
          </p:cNvPr>
          <p:cNvSpPr txBox="1"/>
          <p:nvPr/>
        </p:nvSpPr>
        <p:spPr>
          <a:xfrm>
            <a:off x="10831551" y="5252754"/>
            <a:ext cx="136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4B3999D-D30E-4BC9-A402-A0CCC1E598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14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049" y="-1107504"/>
            <a:ext cx="609600" cy="609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857472-368B-4823-87D8-DB059621366C}"/>
              </a:ext>
            </a:extLst>
          </p:cNvPr>
          <p:cNvGrpSpPr/>
          <p:nvPr/>
        </p:nvGrpSpPr>
        <p:grpSpPr>
          <a:xfrm>
            <a:off x="2342283" y="5055733"/>
            <a:ext cx="4374056" cy="1532490"/>
            <a:chOff x="3836019" y="5051724"/>
            <a:chExt cx="4374056" cy="1532490"/>
          </a:xfrm>
        </p:grpSpPr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4D67AB01-83AD-4C2D-AFA0-A10982035C05}"/>
                </a:ext>
              </a:extLst>
            </p:cNvPr>
            <p:cNvSpPr/>
            <p:nvPr/>
          </p:nvSpPr>
          <p:spPr>
            <a:xfrm>
              <a:off x="3836019" y="5626545"/>
              <a:ext cx="3875787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E3184AE9-A28E-4B89-B117-FBF99D20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700" y="5051724"/>
              <a:ext cx="1150375" cy="114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B2A509-3A29-4D17-BDE0-C4D08941AEF5}"/>
              </a:ext>
            </a:extLst>
          </p:cNvPr>
          <p:cNvGrpSpPr/>
          <p:nvPr/>
        </p:nvGrpSpPr>
        <p:grpSpPr>
          <a:xfrm>
            <a:off x="7499125" y="4731032"/>
            <a:ext cx="3412347" cy="1791023"/>
            <a:chOff x="8742102" y="4842211"/>
            <a:chExt cx="3412347" cy="1791023"/>
          </a:xfrm>
        </p:grpSpPr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id="{04720345-4791-4099-B5E3-2E80A165FAAA}"/>
                </a:ext>
              </a:extLst>
            </p:cNvPr>
            <p:cNvSpPr/>
            <p:nvPr/>
          </p:nvSpPr>
          <p:spPr>
            <a:xfrm>
              <a:off x="8742102" y="5675565"/>
              <a:ext cx="2880320" cy="957669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4696B6DD-74A5-41B1-9DE5-D3259F746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4074" y="4842211"/>
              <a:ext cx="1150375" cy="115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1A2D87-F51F-4DE6-82F1-2EC66EC05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801" y="769666"/>
            <a:ext cx="4552814" cy="362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2DBBC-3CD5-4345-9E84-4FEA0E4095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291" y="2188386"/>
            <a:ext cx="5280067" cy="18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5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D2533B-C7ED-4DDB-A6AA-68A6053E7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936" y="1705552"/>
            <a:ext cx="4339873" cy="4763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76225-4C1D-4519-897B-8E329B50D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719" y="1813519"/>
            <a:ext cx="5603993" cy="4598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8F4FC1-1B20-4BAC-82E6-C826D43407B0}"/>
              </a:ext>
            </a:extLst>
          </p:cNvPr>
          <p:cNvSpPr txBox="1"/>
          <p:nvPr/>
        </p:nvSpPr>
        <p:spPr>
          <a:xfrm>
            <a:off x="829056" y="563837"/>
            <a:ext cx="10984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đã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? </a:t>
            </a:r>
            <a:r>
              <a:rPr lang="en-US" sz="3200" b="1" dirty="0" err="1"/>
              <a:t>Giải</a:t>
            </a:r>
            <a:r>
              <a:rPr lang="en-US" sz="3200" b="1" dirty="0"/>
              <a:t> </a:t>
            </a:r>
            <a:r>
              <a:rPr lang="en-US" sz="3200" b="1" dirty="0" err="1"/>
              <a:t>thích</a:t>
            </a:r>
            <a:r>
              <a:rPr lang="en-US" sz="3200" b="1" dirty="0"/>
              <a:t> </a:t>
            </a:r>
            <a:r>
              <a:rPr lang="en-US" sz="3200" b="1" dirty="0" err="1"/>
              <a:t>tác</a:t>
            </a:r>
            <a:r>
              <a:rPr lang="en-US" sz="3200" b="1" dirty="0"/>
              <a:t> </a:t>
            </a:r>
            <a:r>
              <a:rPr lang="en-US" sz="3200" b="1" dirty="0" err="1"/>
              <a:t>dụng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việc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4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C6F782-8AC6-44DA-A6D7-4D352DE32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34" y="973483"/>
            <a:ext cx="3467100" cy="36290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AC79DB-1BF4-400F-9993-D969C8FD78B5}"/>
              </a:ext>
            </a:extLst>
          </p:cNvPr>
          <p:cNvSpPr/>
          <p:nvPr/>
        </p:nvSpPr>
        <p:spPr>
          <a:xfrm>
            <a:off x="471209" y="4602508"/>
            <a:ext cx="4369015" cy="1651988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xà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phòng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xuyên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ngừa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vi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khuẩn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5FD77-6283-45E6-AE6E-FF658532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93" y="596673"/>
            <a:ext cx="5168075" cy="414735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4B5ED4-4112-44EE-9082-150FEB130139}"/>
              </a:ext>
            </a:extLst>
          </p:cNvPr>
          <p:cNvSpPr/>
          <p:nvPr/>
        </p:nvSpPr>
        <p:spPr>
          <a:xfrm>
            <a:off x="5762537" y="4609339"/>
            <a:ext cx="5958254" cy="1651988"/>
          </a:xfrm>
          <a:prstGeom prst="roundRect">
            <a:avLst/>
          </a:prstGeom>
          <a:solidFill>
            <a:srgbClr val="FEE8F8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Dọn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dẹp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diệt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mốc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vi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khuẩn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1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7" name="Google Shape;126;p2">
            <a:extLst>
              <a:ext uri="{FF2B5EF4-FFF2-40B4-BE49-F238E27FC236}">
                <a16:creationId xmlns:a16="http://schemas.microsoft.com/office/drawing/2014/main" id="{07F070ED-9682-4EBA-B0A9-F737DE9D33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7861" y="2468893"/>
            <a:ext cx="4998296" cy="1597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26F65-4B79-418D-A06B-C8F02977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7" y="3429000"/>
            <a:ext cx="4684083" cy="2678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7294C0-CF45-49C0-8BD0-1A7CC26E9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6" y="1638405"/>
            <a:ext cx="4213546" cy="251673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8CCCC6-6635-4F42-926F-742B24FBDAB0}"/>
              </a:ext>
            </a:extLst>
          </p:cNvPr>
          <p:cNvSpPr/>
          <p:nvPr/>
        </p:nvSpPr>
        <p:spPr>
          <a:xfrm>
            <a:off x="4559808" y="1161052"/>
            <a:ext cx="7388352" cy="4166852"/>
          </a:xfrm>
          <a:prstGeom prst="round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</a:rPr>
              <a:t>Đóng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vai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là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một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phóng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viên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phỏng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vấn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như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sau</a:t>
            </a:r>
            <a:r>
              <a:rPr lang="en-US" sz="3200" b="1" dirty="0">
                <a:solidFill>
                  <a:srgbClr val="0070C0"/>
                </a:solidFill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Bạn làm gì để bảo vệ cơ quan hô hấp?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Hàng ngày bạn vệ sinh mũi họng như thế nào?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</a:rPr>
              <a:t>Bạn làm gì để phòng bệnh hô hấp?</a:t>
            </a:r>
          </a:p>
        </p:txBody>
      </p:sp>
    </p:spTree>
    <p:extLst>
      <p:ext uri="{BB962C8B-B14F-4D97-AF65-F5344CB8AC3E}">
        <p14:creationId xmlns:p14="http://schemas.microsoft.com/office/powerpoint/2010/main" val="6641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7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F8BBB-A6ED-403C-91DB-0852F45FC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220" y="2259791"/>
            <a:ext cx="574293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72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E1AF68-CBEF-473A-AE86-969B174C2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665" y="832194"/>
            <a:ext cx="6872258" cy="566377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08A09D01-698A-4C94-84E1-6A0CE693287C}"/>
              </a:ext>
            </a:extLst>
          </p:cNvPr>
          <p:cNvSpPr/>
          <p:nvPr/>
        </p:nvSpPr>
        <p:spPr>
          <a:xfrm>
            <a:off x="0" y="195072"/>
            <a:ext cx="7623669" cy="3115434"/>
          </a:xfrm>
          <a:prstGeom prst="cloud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B4D70-F110-4A8F-A77F-4C8F64531C5F}"/>
              </a:ext>
            </a:extLst>
          </p:cNvPr>
          <p:cNvSpPr txBox="1"/>
          <p:nvPr/>
        </p:nvSpPr>
        <p:spPr>
          <a:xfrm>
            <a:off x="627887" y="632850"/>
            <a:ext cx="63678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họng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rửa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khói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+mn-cs"/>
              </a:rPr>
              <a:t>đặn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+mn-cs"/>
            </a:endParaRPr>
          </a:p>
          <a:p>
            <a:endParaRPr lang="en-US" sz="2800" dirty="0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AB164488-8BFA-41D3-AB98-E127A476B236}"/>
              </a:ext>
            </a:extLst>
          </p:cNvPr>
          <p:cNvSpPr/>
          <p:nvPr/>
        </p:nvSpPr>
        <p:spPr>
          <a:xfrm>
            <a:off x="6640515" y="418089"/>
            <a:ext cx="1772852" cy="1461399"/>
          </a:xfrm>
          <a:prstGeom prst="sun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36;p3">
            <a:extLst>
              <a:ext uri="{FF2B5EF4-FFF2-40B4-BE49-F238E27FC236}">
                <a16:creationId xmlns:a16="http://schemas.microsoft.com/office/drawing/2014/main" id="{C4322085-5972-42B5-AC55-BA47FDB2416D}"/>
              </a:ext>
            </a:extLst>
          </p:cNvPr>
          <p:cNvSpPr/>
          <p:nvPr/>
        </p:nvSpPr>
        <p:spPr>
          <a:xfrm rot="1117643">
            <a:off x="8369902" y="385309"/>
            <a:ext cx="3674476" cy="1526955"/>
          </a:xfrm>
          <a:prstGeom prst="wedgeRoundRectCallout">
            <a:avLst>
              <a:gd name="adj1" fmla="val -21977"/>
              <a:gd name="adj2" fmla="val 109887"/>
              <a:gd name="adj3" fmla="val 16667"/>
            </a:avLst>
          </a:prstGeom>
          <a:solidFill>
            <a:srgbClr val="00B05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/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dung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3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36;p3">
            <a:extLst>
              <a:ext uri="{FF2B5EF4-FFF2-40B4-BE49-F238E27FC236}">
                <a16:creationId xmlns:a16="http://schemas.microsoft.com/office/drawing/2014/main" id="{67A1DD8D-CE98-47C6-90D3-EE5A2FF1B923}"/>
              </a:ext>
            </a:extLst>
          </p:cNvPr>
          <p:cNvSpPr/>
          <p:nvPr/>
        </p:nvSpPr>
        <p:spPr>
          <a:xfrm rot="1117643">
            <a:off x="8356664" y="395376"/>
            <a:ext cx="3674476" cy="1759082"/>
          </a:xfrm>
          <a:prstGeom prst="wedgeRoundRectCallout">
            <a:avLst>
              <a:gd name="adj1" fmla="val -21977"/>
              <a:gd name="adj2" fmla="val 109887"/>
              <a:gd name="adj3" fmla="val 16667"/>
            </a:avLst>
          </a:prstGeom>
          <a:solidFill>
            <a:srgbClr val="00B050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/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nhỏ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r>
              <a:rPr lang="en-US" sz="36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36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32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" y="2238290"/>
            <a:ext cx="4934326" cy="39444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9F8E60-A4B4-4BD6-BD08-B3702E565252}"/>
              </a:ext>
            </a:extLst>
          </p:cNvPr>
          <p:cNvSpPr/>
          <p:nvPr/>
        </p:nvSpPr>
        <p:spPr>
          <a:xfrm>
            <a:off x="5625481" y="795686"/>
            <a:ext cx="3985089" cy="7746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95258-24DB-4D19-950B-9DEBF79ACC70}"/>
              </a:ext>
            </a:extLst>
          </p:cNvPr>
          <p:cNvSpPr txBox="1"/>
          <p:nvPr/>
        </p:nvSpPr>
        <p:spPr>
          <a:xfrm>
            <a:off x="4836405" y="2238290"/>
            <a:ext cx="5880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1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358" y="566281"/>
            <a:ext cx="9681287" cy="443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6161" y="1120618"/>
            <a:ext cx="816935" cy="71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80871" y="3482200"/>
            <a:ext cx="2388124" cy="2563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9467" y="4899288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6189" y="4900043"/>
            <a:ext cx="1944793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95231" y="4113341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81334" y="230377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09743" y="1073163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1028" y="1199725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8C09410-77BD-44F7-86EE-C9EBE7F532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48" y="1568713"/>
            <a:ext cx="8788267" cy="2195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43A61-AE9B-48A1-976E-D59FB2B08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162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C40A95C-0499-47A3-91AF-49FB7E00AB46}"/>
              </a:ext>
            </a:extLst>
          </p:cNvPr>
          <p:cNvGrpSpPr/>
          <p:nvPr/>
        </p:nvGrpSpPr>
        <p:grpSpPr>
          <a:xfrm>
            <a:off x="3702867" y="45648"/>
            <a:ext cx="5184654" cy="1854433"/>
            <a:chOff x="5667646" y="720179"/>
            <a:chExt cx="4370338" cy="185443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0F9510-50FD-4F1C-B3E8-A1C2A465B432}"/>
                </a:ext>
              </a:extLst>
            </p:cNvPr>
            <p:cNvSpPr/>
            <p:nvPr/>
          </p:nvSpPr>
          <p:spPr>
            <a:xfrm>
              <a:off x="6531072" y="1924156"/>
              <a:ext cx="3506912" cy="65045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thở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sâu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3" name="Google Shape;1012;p37">
              <a:extLst>
                <a:ext uri="{FF2B5EF4-FFF2-40B4-BE49-F238E27FC236}">
                  <a16:creationId xmlns:a16="http://schemas.microsoft.com/office/drawing/2014/main" id="{DA08EFFE-4471-41EE-B8CF-22CBBA1E1C12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4" name="Google Shape;1013;p37">
                <a:extLst>
                  <a:ext uri="{FF2B5EF4-FFF2-40B4-BE49-F238E27FC236}">
                    <a16:creationId xmlns:a16="http://schemas.microsoft.com/office/drawing/2014/main" id="{5BED072D-290C-4A0D-BF3A-9C9EA765695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Google Shape;1014;p37">
                <a:extLst>
                  <a:ext uri="{FF2B5EF4-FFF2-40B4-BE49-F238E27FC236}">
                    <a16:creationId xmlns:a16="http://schemas.microsoft.com/office/drawing/2014/main" id="{EDDA04F0-BEF8-48B4-ABA0-0B8A7EC618F1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Google Shape;1015;p37">
                <a:extLst>
                  <a:ext uri="{FF2B5EF4-FFF2-40B4-BE49-F238E27FC236}">
                    <a16:creationId xmlns:a16="http://schemas.microsoft.com/office/drawing/2014/main" id="{FE3EFC52-1315-493C-B67E-18BBF37A9206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Google Shape;1016;p37">
                <a:extLst>
                  <a:ext uri="{FF2B5EF4-FFF2-40B4-BE49-F238E27FC236}">
                    <a16:creationId xmlns:a16="http://schemas.microsoft.com/office/drawing/2014/main" id="{E9A70B28-4E6B-445C-95C7-C337ADC871C1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Google Shape;1017;p37">
                <a:extLst>
                  <a:ext uri="{FF2B5EF4-FFF2-40B4-BE49-F238E27FC236}">
                    <a16:creationId xmlns:a16="http://schemas.microsoft.com/office/drawing/2014/main" id="{9AA35728-5D33-4763-B2E3-E69014A4DA6D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Google Shape;1018;p37">
                <a:extLst>
                  <a:ext uri="{FF2B5EF4-FFF2-40B4-BE49-F238E27FC236}">
                    <a16:creationId xmlns:a16="http://schemas.microsoft.com/office/drawing/2014/main" id="{54338B60-FE3D-44FA-B0D5-B9A3B90E5381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0" name="Google Shape;1019;p37">
                <a:extLst>
                  <a:ext uri="{FF2B5EF4-FFF2-40B4-BE49-F238E27FC236}">
                    <a16:creationId xmlns:a16="http://schemas.microsoft.com/office/drawing/2014/main" id="{AC7A14DC-2F41-4ADA-AC21-F9797208D7CB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Google Shape;1020;p37">
                <a:extLst>
                  <a:ext uri="{FF2B5EF4-FFF2-40B4-BE49-F238E27FC236}">
                    <a16:creationId xmlns:a16="http://schemas.microsoft.com/office/drawing/2014/main" id="{ACC57F6F-2DE7-4D68-9C97-362EF72B1E79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Google Shape;1021;p37">
                <a:extLst>
                  <a:ext uri="{FF2B5EF4-FFF2-40B4-BE49-F238E27FC236}">
                    <a16:creationId xmlns:a16="http://schemas.microsoft.com/office/drawing/2014/main" id="{C9EAF1BE-A05B-475F-AB8F-D9962AF053D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Google Shape;1022;p37">
                <a:extLst>
                  <a:ext uri="{FF2B5EF4-FFF2-40B4-BE49-F238E27FC236}">
                    <a16:creationId xmlns:a16="http://schemas.microsoft.com/office/drawing/2014/main" id="{53D66EC8-D6AC-4391-B708-F61F04D6D58A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9" name="Google Shape;1023;p37">
                <a:extLst>
                  <a:ext uri="{FF2B5EF4-FFF2-40B4-BE49-F238E27FC236}">
                    <a16:creationId xmlns:a16="http://schemas.microsoft.com/office/drawing/2014/main" id="{70489756-2703-4457-8910-BD2386486824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Google Shape;1024;p37">
                <a:extLst>
                  <a:ext uri="{FF2B5EF4-FFF2-40B4-BE49-F238E27FC236}">
                    <a16:creationId xmlns:a16="http://schemas.microsoft.com/office/drawing/2014/main" id="{DB864C9E-0B7B-4866-921F-C05996EF76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1025;p37">
                <a:extLst>
                  <a:ext uri="{FF2B5EF4-FFF2-40B4-BE49-F238E27FC236}">
                    <a16:creationId xmlns:a16="http://schemas.microsoft.com/office/drawing/2014/main" id="{C82E7E81-41BC-49D5-A6EA-FA29DAF0AF07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1026;p37">
                <a:extLst>
                  <a:ext uri="{FF2B5EF4-FFF2-40B4-BE49-F238E27FC236}">
                    <a16:creationId xmlns:a16="http://schemas.microsoft.com/office/drawing/2014/main" id="{8D707E31-B150-47CE-AEDB-F5278E584783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1027;p37">
                <a:extLst>
                  <a:ext uri="{FF2B5EF4-FFF2-40B4-BE49-F238E27FC236}">
                    <a16:creationId xmlns:a16="http://schemas.microsoft.com/office/drawing/2014/main" id="{4FB129DF-9362-4515-85F6-91EAB2E30746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1028;p37">
                <a:extLst>
                  <a:ext uri="{FF2B5EF4-FFF2-40B4-BE49-F238E27FC236}">
                    <a16:creationId xmlns:a16="http://schemas.microsoft.com/office/drawing/2014/main" id="{23B7EE1E-7BA2-4A27-BB92-890FDFCBC99D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1029;p37">
                <a:extLst>
                  <a:ext uri="{FF2B5EF4-FFF2-40B4-BE49-F238E27FC236}">
                    <a16:creationId xmlns:a16="http://schemas.microsoft.com/office/drawing/2014/main" id="{5844194D-638A-4A08-90A9-2A9D19FD03C1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1030;p37">
                <a:extLst>
                  <a:ext uri="{FF2B5EF4-FFF2-40B4-BE49-F238E27FC236}">
                    <a16:creationId xmlns:a16="http://schemas.microsoft.com/office/drawing/2014/main" id="{CD69A7EA-35BF-429D-A9A4-033FAB86AD7B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Rounded Rectangular Callout 18">
            <a:extLst>
              <a:ext uri="{FF2B5EF4-FFF2-40B4-BE49-F238E27FC236}">
                <a16:creationId xmlns:a16="http://schemas.microsoft.com/office/drawing/2014/main" id="{809AF9B4-ED3F-48FB-AD2E-B1E83F037FE4}"/>
              </a:ext>
            </a:extLst>
          </p:cNvPr>
          <p:cNvSpPr/>
          <p:nvPr/>
        </p:nvSpPr>
        <p:spPr>
          <a:xfrm>
            <a:off x="1449659" y="2251339"/>
            <a:ext cx="8497230" cy="11776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6E4F2B"/>
                </a:solidFill>
              </a:rPr>
              <a:t>Bước 1: Hít thật chậm và sâu bằng mũi cho đến khi bụng phồng lên.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ounded Rectangular Callout 18">
            <a:extLst>
              <a:ext uri="{FF2B5EF4-FFF2-40B4-BE49-F238E27FC236}">
                <a16:creationId xmlns:a16="http://schemas.microsoft.com/office/drawing/2014/main" id="{125C7C37-4274-4B65-9F70-25E909FC0498}"/>
              </a:ext>
            </a:extLst>
          </p:cNvPr>
          <p:cNvSpPr/>
          <p:nvPr/>
        </p:nvSpPr>
        <p:spPr>
          <a:xfrm>
            <a:off x="3200401" y="3998097"/>
            <a:ext cx="8497230" cy="117766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6E4F2B"/>
                </a:solidFill>
              </a:rPr>
              <a:t>Bước 2: Thở ra chậm để không khí từ từ đi qua mũi cho đến khi bụng xẹp xuống.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30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2252592" y="986834"/>
            <a:ext cx="7501759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39669" y="4839635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750C1A-F58D-4326-BFAD-522C3C5A4A7F}"/>
              </a:ext>
            </a:extLst>
          </p:cNvPr>
          <p:cNvSpPr txBox="1"/>
          <p:nvPr/>
        </p:nvSpPr>
        <p:spPr>
          <a:xfrm>
            <a:off x="2818201" y="3107697"/>
            <a:ext cx="66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luyện tập em cảm thấy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A9C9D0-B9B5-4E34-9CD0-56EBB749EB43}"/>
              </a:ext>
            </a:extLst>
          </p:cNvPr>
          <p:cNvSpPr txBox="1"/>
          <p:nvPr/>
        </p:nvSpPr>
        <p:spPr>
          <a:xfrm>
            <a:off x="2837640" y="3135874"/>
            <a:ext cx="6617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15111" y="2752121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417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 thể học cách giữ nhiều ô xi hơn và làm việc hiệu quả hơn.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681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găn ngừa và làm giảm các chứng bệnh như viêm xoang, viêm mũi,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90D9F1E-7C0F-4DBD-8FC1-FB762D1434F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41" y="4892474"/>
            <a:ext cx="2992859" cy="1711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75AAFE-F912-4CC8-A459-DE40364B9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326" y="3576933"/>
            <a:ext cx="2692213" cy="1608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8217AD-AF65-4342-9FA6-E36B02EF3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498" y="1248937"/>
            <a:ext cx="5961630" cy="5609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76FF23-98D6-48AB-A8B8-D03C80B5CB2C}"/>
              </a:ext>
            </a:extLst>
          </p:cNvPr>
          <p:cNvSpPr txBox="1"/>
          <p:nvPr/>
        </p:nvSpPr>
        <p:spPr>
          <a:xfrm>
            <a:off x="925551" y="294830"/>
            <a:ext cx="10965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hô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306" y="1436879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377831" y="906915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56AB6862-6387-4FE6-8739-0425C830D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0" y="1265274"/>
            <a:ext cx="2502393" cy="5129283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CC61EC06-7F4C-4D0E-BF57-8D5CD49BC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12" y="2854179"/>
            <a:ext cx="1150375" cy="114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7A38B8A6-6970-4869-8C86-7549FC28E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408" y="2125393"/>
            <a:ext cx="1011336" cy="101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488</Words>
  <Application>Microsoft Office PowerPoint</Application>
  <PresentationFormat>Widescreen</PresentationFormat>
  <Paragraphs>54</Paragraphs>
  <Slides>24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2</cp:revision>
  <dcterms:created xsi:type="dcterms:W3CDTF">2022-03-20T15:04:36Z</dcterms:created>
  <dcterms:modified xsi:type="dcterms:W3CDTF">2022-03-20T15:08:39Z</dcterms:modified>
</cp:coreProperties>
</file>