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2" r:id="rId2"/>
    <p:sldId id="332" r:id="rId3"/>
    <p:sldId id="334" r:id="rId4"/>
    <p:sldId id="336" r:id="rId5"/>
    <p:sldId id="338" r:id="rId6"/>
    <p:sldId id="340" r:id="rId7"/>
    <p:sldId id="343" r:id="rId8"/>
    <p:sldId id="299" r:id="rId9"/>
    <p:sldId id="327" r:id="rId10"/>
    <p:sldId id="304" r:id="rId11"/>
    <p:sldId id="3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0D8E3-9050-44D1-AEC7-CEF832F47038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E49DE-18A5-4075-9BC2-5B12E7AB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06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544EE-7B1D-44CB-BB2B-8A0070021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3DBFE-B802-4EA5-82EE-0978CA50B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FC783-4C55-4F97-8CDC-7D73C63B0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4084-5C5E-445D-A257-734EC7DCEB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160FF-CF65-439B-8786-AFAD9B85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21237-E404-43EF-9B6B-BA642AF2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97D3-8BDD-4C27-9570-D21F92F7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3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8E5B-A7BD-4BC7-9142-E1FB7576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CF4AF-F16A-4F23-90F8-171062F57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B7DF6-8014-4E67-92D2-FFFFFB2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4084-5C5E-445D-A257-734EC7DCEB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58BFF-607E-4A1E-ACD8-DEDE8694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743B1-1725-4930-A68D-D48C36F1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97D3-8BDD-4C27-9570-D21F92F7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5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9ED78C-9BE6-4E3C-A6EB-CFD99999D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9A5F9-5DCA-4375-912B-766B3C725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88997-51A2-423F-835A-B1DDB531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4084-5C5E-445D-A257-734EC7DCEB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E51D5-E050-45FE-BB66-C798084B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B3C8E-C0D8-4D4A-8E0A-BA484B09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97D3-8BDD-4C27-9570-D21F92F7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3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30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316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51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72F9-4677-42B4-8529-794F3A2C7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AE442-0752-47D9-9F77-88FA07994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C8B7F-3479-4C00-8DD0-631C41D9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4084-5C5E-445D-A257-734EC7DCEB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313B0-92D3-45A3-8B44-72ACBB1E6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031D9-1F66-4FB2-9B79-5A2DD566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97D3-8BDD-4C27-9570-D21F92F7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6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4CFB-A38B-4460-8A9D-0AC6C2F3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47FDB-610D-420F-82F4-9C158A591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EA01E-E57B-42C7-8FB5-F5E1A83F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4084-5C5E-445D-A257-734EC7DCEB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96B02-CAB2-4E96-9231-EE93792D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466EA-BA35-4A2C-A695-AF20163F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97D3-8BDD-4C27-9570-D21F92F7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9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67285-24D8-4B6E-B93A-34B5A489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57540-9E62-4A69-B268-1D7D12233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61A0A-BE0D-411F-86D8-3EE9327D7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85157-7106-4F0C-AA39-3CFCBDC4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4084-5C5E-445D-A257-734EC7DCEB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7B587-FCB3-4436-8618-87625E99F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881FB-DAF5-4169-89E5-3ED3EB81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97D3-8BDD-4C27-9570-D21F92F7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9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61BA1-92F7-4E51-9E5B-6ED520230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482D7-632F-4F3F-A4CC-50067E57F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D22FD-C2CA-49FE-91A5-DABDC89A4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7A233-2195-4123-BA9C-2BE5E6F39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87282A-13E0-4B0C-923B-8BBBE2C33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5676F-EEDB-405D-804E-0B00805D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4084-5C5E-445D-A257-734EC7DCEB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EE452D-AC47-4FF5-A27B-20DEEC89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2DD37-1739-4953-916E-E8490D8E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97D3-8BDD-4C27-9570-D21F92F7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3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142CD-E2F9-42EF-A964-E0F64A1C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3BE21F-08D1-441F-A0B0-5129BECA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4084-5C5E-445D-A257-734EC7DCEB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BCD25-011B-43F2-97C0-A736281F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B1D0A-5280-4AAC-8833-8FF2C8BF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97D3-8BDD-4C27-9570-D21F92F7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6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0A99FC-A801-4C61-A632-B055D678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4084-5C5E-445D-A257-734EC7DCEB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B662C7-1AB5-4867-8934-09EB0865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F47B8-2916-499D-B946-7F204617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97D3-8BDD-4C27-9570-D21F92F7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9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E182-BB77-4902-A079-BBD00DCE5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236FD-B844-423A-BFD0-26DB7FC16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2CE5A-0647-4FAA-BE9B-CD0535031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975C4-88DC-4646-A377-781AF698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4084-5C5E-445D-A257-734EC7DCEB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E7876-D261-425E-9662-16E1DE65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A7B90-1DD4-4174-B659-7064A8B6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97D3-8BDD-4C27-9570-D21F92F7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9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7DD0-6B2F-41F0-97B4-3A49C07E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A12BE-1A93-414E-AF0B-C019A955C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9A421-B5EF-41A3-9AF6-C78B5B92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6D594-1FB5-44FF-BCBE-86A6FD44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4084-5C5E-445D-A257-734EC7DCEB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A757E-CEC6-4850-8142-73811150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283EC-BD19-44BE-AD27-2A0B7927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97D3-8BDD-4C27-9570-D21F92F7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FF56B-1797-4722-B8DA-C0154183D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458E3-4A18-4902-8044-C1B2B7EA1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74EA2-A39D-4887-8A42-D685B123B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A4084-5C5E-445D-A257-734EC7DCEBD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3C8E9-A67E-4D76-A80E-BE4D50B31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F8FD3-675D-4A94-A88C-1C6B76533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697D3-8BDD-4C27-9570-D21F92F7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7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-307183" y="2181062"/>
            <a:ext cx="11980453" cy="249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BÀI 57: THỰC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HÀNH VÀ TRẢI NGHIỆM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ĐO ĐỘ DÀI</a:t>
            </a:r>
            <a:r>
              <a:rPr lang="en-US" sz="3600" b="1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  <a:sym typeface="Arial" panose="020B0604020202020204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(TIẾT 2)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B0160-669F-4B8A-9077-2CBF14F2861D}"/>
              </a:ext>
            </a:extLst>
          </p:cNvPr>
          <p:cNvSpPr txBox="1"/>
          <p:nvPr/>
        </p:nvSpPr>
        <p:spPr>
          <a:xfrm>
            <a:off x="4092332" y="481591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B3950-361D-4A3B-AAC5-542FA04E4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6" y="374857"/>
            <a:ext cx="1256072" cy="12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48206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61482" y="320023"/>
            <a:ext cx="10469035" cy="2239844"/>
            <a:chOff x="1183343" y="1395558"/>
            <a:chExt cx="10469035" cy="2239844"/>
          </a:xfrm>
        </p:grpSpPr>
        <p:sp>
          <p:nvSpPr>
            <p:cNvPr id="26" name="TextBox 25"/>
            <p:cNvSpPr txBox="1"/>
            <p:nvPr/>
          </p:nvSpPr>
          <p:spPr>
            <a:xfrm>
              <a:off x="1819585" y="1395558"/>
              <a:ext cx="9832793" cy="22398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a) Chuẩn bị ở nhà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Tìm hiểu xem quãng đường từ nhà em đến trường dài khoảng bao nhiêu ki – lô – mét?</a:t>
              </a:r>
            </a:p>
            <a:p>
              <a:pPr>
                <a:lnSpc>
                  <a:spcPct val="150000"/>
                </a:lnSpc>
              </a:pPr>
              <a:endParaRPr lang="en-US" sz="24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97724" y="2281784"/>
            <a:ext cx="8414483" cy="614477"/>
          </a:xfrm>
          <a:prstGeom prst="rect">
            <a:avLst/>
          </a:prstGeom>
          <a:solidFill>
            <a:srgbClr val="FFF79A"/>
          </a:solidFill>
          <a:effectLst>
            <a:softEdge rad="63500"/>
          </a:effectLst>
        </p:spPr>
        <p:txBody>
          <a:bodyPr wrap="none" rtlCol="0" anchor="ctr">
            <a:spAutoFit/>
          </a:bodyPr>
          <a:lstStyle/>
          <a:p>
            <a:r>
              <a:rPr lang="en-US" sz="2400" dirty="0" err="1"/>
              <a:t>Mẫu</a:t>
            </a:r>
            <a:r>
              <a:rPr lang="en-US" sz="2400" dirty="0"/>
              <a:t>: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Mai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2 km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9803" y="3243494"/>
            <a:ext cx="9412393" cy="178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Giáo Dục, Học Tập, Học Sinh, Kiến Thức, Học Nhóm, Tải hình PNG 187 - 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3657618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7455" y="677680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6228" y="2446296"/>
            <a:ext cx="6198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6228" y="3576484"/>
            <a:ext cx="661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Luyện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 chung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8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068445" y="2238568"/>
            <a:ext cx="7765366" cy="2380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Trò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chơi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Ong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Về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Tổ</a:t>
            </a:r>
            <a:endParaRPr lang="en-US" sz="15000" b="1" cap="none" spc="0" dirty="0">
              <a:ln w="0">
                <a:noFill/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MercuriusScript" panose="01010101010101010101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685609" y="3617826"/>
            <a:ext cx="4557399" cy="142429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4800" b="1" dirty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đầu</a:t>
            </a:r>
            <a:endParaRPr lang="en-US" sz="4800" b="1" dirty="0">
              <a:solidFill>
                <a:schemeClr val="bg1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0" y="670639"/>
            <a:ext cx="2597440" cy="17303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0" t="5948" b="66360"/>
          <a:stretch>
            <a:fillRect/>
          </a:stretch>
        </p:blipFill>
        <p:spPr>
          <a:xfrm>
            <a:off x="9555086" y="621402"/>
            <a:ext cx="2505222" cy="18991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68718" r="64633" b="8103"/>
          <a:stretch>
            <a:fillRect/>
          </a:stretch>
        </p:blipFill>
        <p:spPr>
          <a:xfrm>
            <a:off x="698301" y="4217880"/>
            <a:ext cx="1899139" cy="15896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1" t="68923" r="3094" b="6872"/>
          <a:stretch>
            <a:fillRect/>
          </a:stretch>
        </p:blipFill>
        <p:spPr>
          <a:xfrm>
            <a:off x="9833811" y="4227097"/>
            <a:ext cx="2152358" cy="16599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23969" y="171568"/>
            <a:ext cx="2566288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782449" y="3705307"/>
            <a:ext cx="3025525" cy="29103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9497" y="4278176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79845" y="612413"/>
            <a:ext cx="9413608" cy="13883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 là đơn 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 đo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dài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6951407" y="3855310"/>
            <a:ext cx="2582921" cy="2733391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2876603" y="2697666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7882614" y="2834083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1" y="811160"/>
            <a:ext cx="1388387" cy="1388387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196" y="1004910"/>
            <a:ext cx="1300259" cy="13002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7820212" y="4396162"/>
            <a:ext cx="1300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4.58333E-6 0.00046 C -0.00039 -0.01042 -0.00039 -0.0206 -0.00104 -0.03079 C -0.00117 -0.03334 -0.00182 -0.03588 -0.00208 -0.0382 C -0.00468 -0.05903 -0.00169 -0.0375 -0.00403 -0.05486 C -0.0039 -0.05764 -0.00221 -0.07454 -0.00104 -0.08079 C 0.00027 -0.08773 0.00131 -0.09144 0.00313 -0.09746 C 0.00417 -0.1007 0.00508 -0.10417 0.00625 -0.10695 C 0.00717 -0.10903 0.00847 -0.10996 0.00938 -0.11181 C 0.01159 -0.11621 0.0129 -0.12384 0.01563 -0.12593 C 0.02084 -0.12986 0.01771 -0.12801 0.025 -0.13079 C 0.02891 -0.12986 0.03269 -0.12824 0.03646 -0.12824 C 0.04128 -0.12824 0.0431 -0.13009 0.04688 -0.13334 C 0.04753 -0.13565 0.04844 -0.13773 0.04909 -0.14028 C 0.05105 -0.15093 0.04909 -0.14769 0.05118 -0.15695 C 0.0517 -0.15949 0.05248 -0.16158 0.05313 -0.16389 C 0.05391 -0.16898 0.05391 -0.17431 0.05521 -0.17824 C 0.0655 -0.20949 0.05287 -0.1706 0.06042 -0.19491 C 0.06185 -0.19908 0.06472 -0.20834 0.0668 -0.21158 C 0.06771 -0.2132 0.06875 -0.2132 0.0698 -0.21389 C 0.07709 -0.20834 0.07409 -0.20764 0.0793 -0.21158 C 0.08034 -0.2132 0.08165 -0.21412 0.08243 -0.21644 C 0.08308 -0.21829 0.08282 -0.2213 0.08347 -0.22338 C 0.08464 -0.22847 0.0862 -0.2331 0.08763 -0.23773 L 0.08972 -0.24491 C 0.08998 -0.24722 0.09011 -0.24977 0.09076 -0.25209 C 0.09193 -0.25695 0.09415 -0.26088 0.09493 -0.26644 C 0.09558 -0.27107 0.09623 -0.27732 0.09805 -0.28056 C 0.09896 -0.28218 0.1 -0.28218 0.10105 -0.2831 L 0.10743 -0.27801 L 0.11055 -0.2757 C 0.11159 -0.27662 0.11342 -0.2757 0.11368 -0.27801 C 0.11472 -0.29005 0.11237 -0.29838 0.11159 -0.30903 C 0.11107 -0.31528 0.11094 -0.32176 0.11055 -0.32801 C 0.11016 -0.33519 0.11003 -0.34236 0.10951 -0.34954 C 0.10925 -0.35185 0.10873 -0.35417 0.10834 -0.35648 C 0.10717 -0.37824 0.10652 -0.37732 0.10834 -0.40417 C 0.10873 -0.40903 0.1099 -0.41366 0.11055 -0.41852 L 0.11159 -0.42547 C 0.11198 -0.42778 0.11198 -0.43056 0.11263 -0.43264 C 0.11641 -0.44584 0.11407 -0.43727 0.11888 -0.4588 C 0.11954 -0.46204 0.12058 -0.46505 0.12097 -0.46829 C 0.12331 -0.49074 0.1211 -0.48264 0.12618 -0.49445 C 0.12657 -0.49699 0.12644 -0.49977 0.12722 -0.50162 C 0.12891 -0.50556 0.13347 -0.51088 0.13347 -0.51065 C 0.13516 -0.50949 0.13724 -0.50926 0.13868 -0.50625 C 0.1405 -0.50278 0.14141 -0.49699 0.14284 -0.49213 L 0.14701 -0.47778 C 0.14779 -0.47547 0.1487 -0.47338 0.14909 -0.4706 C 0.14948 -0.46829 0.14961 -0.46574 0.15013 -0.46366 C 0.15013 -0.46343 0.15339 -0.45625 0.15443 -0.45417 L 0.15443 -0.45371 " pathEditMode="relative" rAng="0" ptsTypes="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47 C 0.1556 -0.46019 0.15678 -0.46644 0.15795 -0.47292 C 0.15847 -0.4757 0.15873 -0.47847 0.15912 -0.48125 C 0.15951 -0.48357 0.16003 -0.48565 0.16029 -0.48773 C 0.1612 -0.49329 0.16172 -0.49908 0.16263 -0.5044 L 0.16511 -0.51713 C 0.1655 -0.51945 0.16602 -0.52153 0.16628 -0.52361 C 0.16875 -0.54491 0.16615 -0.52547 0.16862 -0.54074 C 0.16915 -0.54352 0.16915 -0.54653 0.1698 -0.54908 C 0.1711 -0.55371 0.17305 -0.55764 0.17461 -0.56181 L 0.17696 -0.56806 C 0.17774 -0.57037 0.17813 -0.57315 0.1793 -0.57454 L 0.18295 -0.57871 C 0.1849 -0.57801 0.18711 -0.57824 0.18894 -0.57662 C 0.19037 -0.57523 0.19115 -0.57199 0.19245 -0.57037 C 0.19388 -0.56852 0.19558 -0.56736 0.19727 -0.56597 C 0.20404 -0.54792 0.19493 -0.56922 0.20313 -0.55764 C 0.2043 -0.55602 0.20443 -0.55255 0.2056 -0.55116 C 0.20691 -0.54931 0.20886 -0.54884 0.21029 -0.54699 C 0.21172 -0.54491 0.2125 -0.54236 0.21394 -0.54074 C 0.21615 -0.53727 0.22097 -0.53218 0.22097 -0.53172 C 0.22878 -0.53681 0.22123 -0.53033 0.22579 -0.54074 C 0.2267 -0.54236 0.22826 -0.54329 0.2293 -0.54491 C 0.23607 -0.55533 0.23529 -0.55417 0.23894 -0.56389 C 0.24102 -0.575 0.23868 -0.56597 0.24362 -0.57662 C 0.24454 -0.57847 0.24506 -0.58125 0.24597 -0.58287 C 0.24701 -0.58472 0.24844 -0.58565 0.24961 -0.58727 C 0.25092 -0.58912 0.25183 -0.5919 0.25313 -0.59352 C 0.25417 -0.59491 0.2556 -0.59468 0.25678 -0.5956 C 0.25808 -0.59676 0.25899 -0.59884 0.26029 -0.6 C 0.26263 -0.60162 0.26745 -0.60417 0.26745 -0.60394 C 0.26836 -0.60394 0.2754 -0.60185 0.27696 -0.6 C 0.27839 -0.59815 0.2793 -0.59537 0.2806 -0.59352 C 0.28165 -0.5919 0.28295 -0.59074 0.28412 -0.58935 C 0.2849 -0.58727 0.28555 -0.58496 0.28646 -0.58287 C 0.28933 -0.57685 0.29011 -0.57662 0.29362 -0.57246 C 0.2948 -0.56968 0.2961 -0.5669 0.29727 -0.56389 C 0.29805 -0.56181 0.29844 -0.55926 0.29961 -0.55764 C 0.30053 -0.55625 0.30209 -0.55648 0.30313 -0.55556 C 0.31237 -0.54722 0.30131 -0.5544 0.31029 -0.54908 C 0.31511 -0.54977 0.31993 -0.54977 0.32461 -0.55116 C 0.32709 -0.55185 0.33178 -0.55556 0.33178 -0.55533 L 0.33894 -0.56389 C 0.34011 -0.56528 0.34141 -0.56644 0.34245 -0.56806 C 0.34362 -0.57037 0.34467 -0.57269 0.34597 -0.57454 C 0.34831 -0.57755 0.35118 -0.5794 0.35313 -0.58287 C 0.3543 -0.58519 0.35534 -0.58773 0.35678 -0.58935 C 0.35782 -0.59051 0.35912 -0.59051 0.36029 -0.59144 C 0.37058 -0.59931 0.36029 -0.59283 0.36862 -0.59769 C 0.3698 -0.59931 0.37084 -0.60116 0.37214 -0.60209 C 0.37969 -0.60695 0.3931 -0.60255 0.39844 -0.60209 C 0.40678 -0.59213 0.39636 -0.60463 0.40678 -0.59144 C 0.40795 -0.59005 0.40912 -0.58866 0.41029 -0.58727 C 0.41459 -0.57593 0.41172 -0.58264 0.4198 -0.56806 C 0.42097 -0.56597 0.4224 -0.56435 0.42344 -0.56181 C 0.42826 -0.54861 0.42279 -0.56158 0.4293 -0.55116 C 0.43191 -0.54722 0.43373 -0.5419 0.43646 -0.5382 C 0.43763 -0.53704 0.43894 -0.53565 0.44011 -0.53426 C 0.44141 -0.53241 0.44219 -0.52917 0.44362 -0.52801 C 0.44506 -0.52639 0.44688 -0.52662 0.44844 -0.52547 C 0.45 -0.52477 0.45157 -0.52292 0.45313 -0.52153 C 0.4543 -0.52037 0.45547 -0.52014 0.45678 -0.51945 C 0.46342 -0.52014 0.47019 -0.52037 0.47696 -0.52153 C 0.48555 -0.52292 0.47813 -0.52361 0.48529 -0.52547 C 0.48881 -0.52662 0.49245 -0.52732 0.49597 -0.52801 C 0.50066 -0.53172 0.5004 -0.53148 0.5043 -0.53634 C 0.50495 -0.53727 0.5112 -0.54584 0.51263 -0.54699 C 0.5142 -0.54815 0.51589 -0.54838 0.51745 -0.54908 C 0.51823 -0.55116 0.51875 -0.55394 0.5198 -0.55556 C 0.52084 -0.55695 0.52227 -0.55648 0.52344 -0.55764 C 0.52592 -0.55996 0.52813 -0.5632 0.53047 -0.56597 L 0.53047 -0.56574 C 0.53503 -0.57408 0.53256 -0.57153 0.53763 -0.57454 C 0.5405 -0.5794 0.54245 -0.58357 0.54597 -0.58727 C 0.54714 -0.58843 0.54844 -0.58843 0.54961 -0.58935 C 0.55079 -0.59051 0.55196 -0.59236 0.55313 -0.59352 C 0.55469 -0.59514 0.55638 -0.5963 0.55795 -0.59769 C 0.55912 -0.59908 0.56016 -0.60139 0.56146 -0.60209 C 0.56537 -0.60417 0.56941 -0.60486 0.57331 -0.60625 L 0.5793 -0.60834 C 0.58842 -0.60764 0.59766 -0.60741 0.60665 -0.60625 C 0.6099 -0.60579 0.6112 -0.60255 0.61381 -0.6 C 0.61537 -0.59838 0.61693 -0.59676 0.61862 -0.5956 C 0.62019 -0.59468 0.62175 -0.59445 0.62331 -0.59352 C 0.63191 -0.58912 0.62084 -0.59352 0.63295 -0.58935 C 0.63685 -0.59005 0.64089 -0.59005 0.6448 -0.59144 C 0.64727 -0.59236 0.64948 -0.59468 0.65196 -0.5956 C 0.65795 -0.59838 0.65521 -0.59676 0.66029 -0.6 C 0.66146 -0.60139 0.6625 -0.60324 0.66381 -0.60417 C 0.66537 -0.60533 0.66719 -0.60463 0.66862 -0.60625 C 0.6698 -0.60764 0.67019 -0.61042 0.67097 -0.6125 C 0.6737 -0.61181 0.67657 -0.61134 0.6793 -0.61042 C 0.68086 -0.60996 0.68243 -0.60903 0.68412 -0.60834 C 0.68607 -0.60764 0.68803 -0.60695 0.68998 -0.60625 C 0.69167 -0.60486 0.6931 -0.60324 0.6948 -0.60209 C 0.70157 -0.59676 0.69571 -0.60417 0.70547 -0.59352 C 0.70847 -0.59028 0.71094 -0.58634 0.71381 -0.58287 C 0.71771 -0.57847 0.72188 -0.57477 0.72579 -0.57037 C 0.73099 -0.56412 0.72813 -0.56759 0.73412 -0.55972 C 0.73881 -0.54722 0.73698 -0.54746 0.74362 -0.54283 C 0.74597 -0.54097 0.74831 -0.53982 0.75079 -0.5382 L 0.7543 -0.53634 L 0.75795 -0.53218 L 0.75795 -0.53172 " pathEditMode="relative" rAng="0" ptsTypes="AAAAAAAAAAAAAAAAAAAAAAAAAAAAAAAAAAAAAAAAAAAAAAAAAAAAA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69" y="-791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1.45833E-6 0.00024 C 0.00117 -0.00694 0.00261 -0.01389 0.00365 -0.02106 C 0.00768 -0.04768 0.00417 -0.08356 0.00365 -0.10578 C 0.00326 -0.1199 0.00274 -0.11597 -1.45833E-6 -0.12685 C -0.00052 -0.12916 -0.00052 -0.13125 -0.00117 -0.13356 C -0.0026 -0.13796 -0.0043 -0.14166 -0.00586 -0.14583 C -0.00677 -0.14814 -0.00729 -0.15046 -0.00833 -0.15254 L -0.01667 -0.16713 C -0.01784 -0.16921 -0.01862 -0.17245 -0.02018 -0.17338 L -0.02734 -0.17777 C -0.02851 -0.18078 -0.03008 -0.1831 -0.03086 -0.18611 C -0.03164 -0.18865 -0.03164 -0.19189 -0.03216 -0.1949 C -0.03437 -0.20764 -0.03385 -0.20509 -0.03685 -0.21574 C -0.03724 -0.21921 -0.0375 -0.22314 -0.03802 -0.22639 C -0.03867 -0.23032 -0.03997 -0.23333 -0.04049 -0.23703 C -0.04401 -0.2625 -0.03906 -0.24259 -0.04401 -0.26018 C -0.0444 -0.26435 -0.0457 -0.2824 -0.04752 -0.28588 L -0.05117 -0.29213 C -0.05312 -0.30231 -0.05091 -0.29514 -0.05586 -0.30254 C -0.05716 -0.30439 -0.0582 -0.30694 -0.0595 -0.30902 C -0.06198 -0.31273 -0.06484 -0.31481 -0.06784 -0.31736 L -0.07252 -0.33426 L -0.075 -0.34282 C -0.07474 -0.34629 -0.07448 -0.36203 -0.07252 -0.36828 C -0.06901 -0.38009 -0.06484 -0.3868 -0.06068 -0.39838 C -0.0582 -0.40439 -0.05716 -0.40764 -0.05469 -0.41481 C -0.0539 -0.41782 -0.05312 -0.42037 -0.05234 -0.42314 C -0.05273 -0.42893 -0.05273 -0.43472 -0.05351 -0.44051 C -0.05443 -0.44629 -0.0569 -0.44745 -0.0595 -0.45069 C -0.06263 -0.45486 -0.06614 -0.45856 -0.06901 -0.46342 C -0.07018 -0.46551 -0.07109 -0.46875 -0.07252 -0.4699 C -0.07435 -0.47176 -0.07656 -0.47245 -0.07851 -0.47407 C -0.08151 -0.47639 -0.0888 -0.4831 -0.09049 -0.4868 C -0.09245 -0.49097 -0.09414 -0.4956 -0.09635 -0.49976 C -0.10117 -0.5081 -0.10078 -0.50301 -0.10469 -0.51203 C -0.10612 -0.51551 -0.10677 -0.51967 -0.10833 -0.52268 C -0.10963 -0.52546 -0.11159 -0.52662 -0.11302 -0.52916 C -0.12474 -0.54768 -0.11588 -0.5368 -0.12383 -0.54606 C -0.12812 -0.55764 -0.12357 -0.54838 -0.12969 -0.55439 C -0.13216 -0.55694 -0.13411 -0.5618 -0.13685 -0.56296 C -0.14284 -0.56551 -0.1401 -0.56412 -0.14518 -0.56713 C -0.15078 -0.56643 -0.15638 -0.56736 -0.16185 -0.56504 C -0.16575 -0.56342 -0.16536 -0.55694 -0.16667 -0.55231 C -0.16732 -0.55 -0.16823 -0.54814 -0.16901 -0.54606 C -0.1694 -0.54328 -0.16862 -0.53819 -0.17018 -0.5375 C -0.17213 -0.5368 -0.17383 -0.54097 -0.175 -0.54398 C -0.17708 -0.54907 -0.17721 -0.55625 -0.17969 -0.56088 C -0.18086 -0.56296 -0.18216 -0.56481 -0.18333 -0.56713 C -0.19219 -0.58657 -0.18633 -0.58171 -0.19401 -0.58611 C -0.19792 -0.58541 -0.20208 -0.58611 -0.20586 -0.58402 C -0.20755 -0.58333 -0.2082 -0.57963 -0.2095 -0.57777 C -0.22187 -0.55926 -0.19987 -0.59583 -0.21901 -0.56504 C -0.22148 -0.56111 -0.22409 -0.55717 -0.22617 -0.55231 C -0.2306 -0.54189 -0.22864 -0.54676 -0.23216 -0.5375 C -0.23255 -0.53472 -0.23164 -0.52916 -0.23333 -0.52916 C -0.23489 -0.52916 -0.23385 -0.53495 -0.2345 -0.5375 C -0.23528 -0.54097 -0.2388 -0.54861 -0.24049 -0.55023 C -0.2418 -0.55162 -0.24362 -0.55162 -0.24518 -0.55231 C -0.25403 -0.54722 -0.2526 -0.55 -0.2595 -0.53541 C -0.26133 -0.53148 -0.26419 -0.52268 -0.26419 -0.52245 C -0.26497 -0.50671 -0.26445 -0.49027 -0.26667 -0.47407 C -0.26706 -0.47129 -0.26719 -0.46875 -0.26784 -0.46551 C -0.27474 -0.4368 -0.2664 -0.47963 -0.27135 -0.45277 C -0.27239 -0.45578 -0.27604 -0.46157 -0.27252 -0.46551 C -0.27187 -0.46643 -0.27096 -0.46412 -0.27018 -0.46342 L -0.27018 -0.46319 " pathEditMode="relative" rAng="0" ptsTypes="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2930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19 L -0.27018 -0.46296 C -0.27278 -0.45833 -0.275 -0.45277 -0.27773 -0.44791 C -0.28281 -0.43912 -0.28073 -0.44884 -0.28398 -0.43703 C -0.28463 -0.43472 -0.28463 -0.4324 -0.28528 -0.43009 C -0.28672 -0.42569 -0.29036 -0.41689 -0.29036 -0.41666 C -0.2931 -0.40208 -0.28932 -0.42037 -0.29531 -0.3993 C -0.29622 -0.39606 -0.29739 -0.38657 -0.29765 -0.38379 C -0.29726 -0.3743 -0.29765 -0.36435 -0.29648 -0.35486 C -0.29609 -0.35162 -0.29414 -0.34884 -0.29284 -0.34629 C -0.28997 -0.34027 -0.28776 -0.3375 -0.28398 -0.33287 C -0.28281 -0.33148 -0.28138 -0.33032 -0.28034 -0.3287 C -0.27344 -0.31851 -0.27917 -0.32152 -0.26771 -0.31088 C -0.26536 -0.30856 -0.26237 -0.30902 -0.26015 -0.30648 C -0.25898 -0.30486 -0.25794 -0.30301 -0.25651 -0.30208 C -0.25403 -0.3 -0.25117 -0.3 -0.24896 -0.29768 C -0.24349 -0.2912 -0.24661 -0.29375 -0.23893 -0.29097 C -0.23776 -0.28935 -0.2362 -0.28842 -0.23515 -0.28657 C -0.22982 -0.27592 -0.22773 -0.26898 -0.22396 -0.25787 C -0.22083 -0.23495 -0.22513 -0.26342 -0.22018 -0.24004 C -0.21836 -0.23148 -0.21706 -0.22222 -0.21523 -0.21342 C -0.20859 -0.18287 -0.21706 -0.22986 -0.21028 -0.19375 C -0.20976 -0.19074 -0.20937 -0.18773 -0.20885 -0.18472 C -0.2082 -0.18032 -0.20742 -0.17592 -0.20638 -0.17152 C -0.20508 -0.16504 -0.20338 -0.15764 -0.20143 -0.15162 C -0.20065 -0.14953 -0.19974 -0.14722 -0.19883 -0.14514 C -0.19661 -0.13865 -0.19518 -0.13171 -0.19153 -0.12731 C -0.18919 -0.12453 -0.18659 -0.12268 -0.18398 -0.1206 C -0.18151 -0.11898 -0.17643 -0.1162 -0.17643 -0.11597 C -0.16523 -0.11713 -0.1539 -0.11643 -0.14258 -0.11851 C -0.14114 -0.11875 -0.1401 -0.12152 -0.13893 -0.12291 C -0.13698 -0.12453 -0.13164 -0.12662 -0.13021 -0.12731 C -0.12838 -0.12662 -0.1263 -0.12708 -0.12513 -0.125 C -0.1168 -0.11226 -0.12292 -0.11458 -0.11758 -0.10301 C -0.11758 -0.10277 -0.10833 -0.08634 -0.10638 -0.0831 L -0.09765 -0.06759 C -0.09635 -0.06551 -0.09531 -0.0625 -0.09388 -0.06088 L -0.0901 -0.05648 C -0.08099 -0.05949 -0.07734 -0.05902 -0.07005 -0.06551 C -0.06875 -0.06643 -0.06758 -0.06851 -0.06627 -0.0699 C -0.06497 -0.06759 -0.06367 -0.06551 -0.0625 -0.06319 C -0.05911 -0.05578 -0.06068 -0.05625 -0.05742 -0.04768 C -0.05638 -0.04444 -0.05508 -0.04189 -0.05377 -0.03889 C -0.05273 -0.03611 -0.04857 -0.02453 -0.04752 -0.02338 C -0.04622 -0.02199 -0.03737 -0.01759 -0.03502 -0.01666 C -0.02526 -0.01342 -0.02877 -0.0162 -0.02122 -0.01226 C -0.01992 -0.01157 -0.01875 -0.01088 -0.01758 -0.01018 C -0.01588 -0.00926 -0.01406 -0.00879 -0.0125 -0.00787 C -0.0112 -0.00717 -0.01002 -0.00601 -0.00872 -0.00578 C -0.00469 -0.00463 0.00391 -0.00347 0.00391 -0.00301 L 0.00391 -0.00347 " pathEditMode="relative" rAng="0" ptsTypes="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890005" y="566058"/>
            <a:ext cx="9413608" cy="131493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68m - 16m =.... m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499994" y="4390918"/>
            <a:ext cx="1947482" cy="23263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4115112" y="4427751"/>
            <a:ext cx="1947481" cy="2326386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822" y="533454"/>
            <a:ext cx="1183428" cy="1183428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91" y="772682"/>
            <a:ext cx="1108309" cy="11083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827C67-B890-4EA9-B111-EDC267B779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 flipH="1">
            <a:off x="7002869" y="4458723"/>
            <a:ext cx="1947481" cy="23263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DAAC71-22BD-435D-902C-BBF7D17D6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 flipH="1">
            <a:off x="9667621" y="4471372"/>
            <a:ext cx="1947481" cy="23263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5035" y="4733909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8939" y="4759304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7910" y="4762539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03613" y="4762999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pic>
        <p:nvPicPr>
          <p:cNvPr id="4" name="A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724509" y="338790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195303" y="342900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7545806" y="3378261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10204472" y="3576265"/>
            <a:ext cx="1175453" cy="115764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890004" y="566058"/>
            <a:ext cx="9611501" cy="156624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16dm + 13dm = ?dm</a:t>
            </a:r>
          </a:p>
        </p:txBody>
      </p:sp>
      <p:pic>
        <p:nvPicPr>
          <p:cNvPr id="4" name="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869413" y="3440852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487977" y="3440852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7602910" y="3403981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10327996" y="3403981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60" y="716928"/>
            <a:ext cx="1245784" cy="1245784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25" y="910678"/>
            <a:ext cx="1166708" cy="11667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181325-7044-4C06-BF02-1984459B1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499994" y="4390918"/>
            <a:ext cx="1947482" cy="23263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F400C94-D751-4415-8AB7-C9207D0E8A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4115112" y="4427751"/>
            <a:ext cx="1947481" cy="23263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DC5E24-6CD4-4A0F-B5AA-F56329E69A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 flipH="1">
            <a:off x="7002869" y="4458723"/>
            <a:ext cx="1947481" cy="23263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477C4B-1287-4BC9-8EDD-3F80F477B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 flipH="1">
            <a:off x="9671436" y="4477670"/>
            <a:ext cx="1947481" cy="23263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3121" y="4725701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0264" y="4725701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02910" y="4804002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27996" y="4804002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1.25E-6 0.00046 C -0.00039 -0.01042 -0.00039 -0.0206 -0.00104 -0.03079 C -0.00117 -0.03333 -0.00182 -0.03588 -0.00208 -0.03819 C -0.00469 -0.05903 -0.00169 -0.0375 -0.00404 -0.05486 C -0.0039 -0.05764 -0.00221 -0.07454 -0.00104 -0.08079 C 0.00026 -0.08773 0.0013 -0.09143 0.00313 -0.09745 C 0.00417 -0.10069 0.00508 -0.10417 0.00625 -0.10694 C 0.00716 -0.10903 0.00846 -0.10995 0.00938 -0.1118 C 0.01159 -0.1162 0.01289 -0.12384 0.01563 -0.12592 C 0.02083 -0.12986 0.01771 -0.12801 0.025 -0.13079 C 0.02891 -0.12986 0.03268 -0.12824 0.03646 -0.12824 C 0.04128 -0.12824 0.0431 -0.13009 0.04688 -0.13333 C 0.04753 -0.13565 0.04844 -0.13773 0.04909 -0.14028 C 0.05104 -0.15092 0.04909 -0.14768 0.05117 -0.15694 C 0.05169 -0.15949 0.05248 -0.16157 0.05313 -0.16389 C 0.05391 -0.16898 0.05391 -0.1743 0.05521 -0.17824 C 0.0655 -0.20949 0.05287 -0.1706 0.06042 -0.19491 C 0.06185 -0.19907 0.06471 -0.20833 0.0668 -0.21157 C 0.06771 -0.21319 0.06875 -0.21319 0.06979 -0.21389 C 0.07708 -0.20833 0.07409 -0.20764 0.0793 -0.21157 C 0.08034 -0.21319 0.08164 -0.21412 0.08242 -0.21643 C 0.08307 -0.21829 0.08281 -0.2213 0.08346 -0.22338 C 0.08464 -0.22847 0.0862 -0.2331 0.08763 -0.23796 L 0.08971 -0.24491 C 0.08998 -0.24722 0.09011 -0.24977 0.09076 -0.25231 C 0.09193 -0.25694 0.09414 -0.26088 0.09492 -0.26643 C 0.09557 -0.27106 0.09623 -0.27731 0.09805 -0.28055 C 0.09896 -0.28217 0.1 -0.28217 0.10104 -0.2831 L 0.10742 -0.27801 L 0.11055 -0.27569 C 0.11159 -0.27662 0.11341 -0.27569 0.11367 -0.27801 C 0.11471 -0.29005 0.11237 -0.29838 0.11159 -0.30903 C 0.11107 -0.31528 0.11094 -0.32176 0.11055 -0.32801 C 0.11016 -0.33518 0.11003 -0.34236 0.10951 -0.34977 C 0.10925 -0.35185 0.10873 -0.35417 0.10833 -0.35648 C 0.10716 -0.37824 0.10651 -0.37731 0.10833 -0.40417 C 0.10873 -0.40903 0.1099 -0.41366 0.11055 -0.41852 L 0.11159 -0.42546 C 0.11198 -0.42778 0.11198 -0.43055 0.11263 -0.43264 C 0.11641 -0.44583 0.11406 -0.43727 0.11888 -0.4588 C 0.11953 -0.46204 0.12057 -0.46505 0.12096 -0.46829 C 0.12331 -0.49074 0.1211 -0.48264 0.12617 -0.49444 C 0.12656 -0.49699 0.12643 -0.49977 0.12721 -0.50162 C 0.12891 -0.50555 0.13346 -0.51088 0.13346 -0.51065 C 0.13516 -0.50949 0.13724 -0.50926 0.13867 -0.50625 C 0.1405 -0.50278 0.14141 -0.49699 0.14284 -0.49213 L 0.14701 -0.47778 C 0.14779 -0.47546 0.1487 -0.47338 0.14909 -0.4706 C 0.14948 -0.46829 0.14961 -0.46574 0.15013 -0.46366 C 0.15013 -0.46342 0.15339 -0.45625 0.15443 -0.45417 L 0.15443 -0.4537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 L 0.15443 -0.45347 C 0.1556 -0.46018 0.15677 -0.46643 0.15794 -0.47292 C 0.15846 -0.47569 0.15873 -0.47847 0.15912 -0.48125 C 0.15951 -0.48356 0.16003 -0.48565 0.16029 -0.48773 C 0.1612 -0.49329 0.16172 -0.49907 0.16263 -0.50463 L 0.16511 -0.51736 C 0.1655 -0.51944 0.16602 -0.52153 0.16628 -0.52361 C 0.16875 -0.54514 0.16615 -0.52546 0.16862 -0.54074 C 0.16914 -0.54352 0.16914 -0.54653 0.16979 -0.54907 C 0.1711 -0.5537 0.17305 -0.55764 0.17461 -0.5618 L 0.17695 -0.56805 C 0.17774 -0.57037 0.17813 -0.57315 0.1793 -0.57454 L 0.18294 -0.5787 C 0.1849 -0.57801 0.18711 -0.57824 0.18893 -0.57662 C 0.19037 -0.57523 0.19115 -0.57199 0.19245 -0.57037 C 0.19388 -0.56852 0.19557 -0.56736 0.19727 -0.56597 C 0.20404 -0.54792 0.19492 -0.56921 0.20313 -0.55764 C 0.2043 -0.55602 0.20443 -0.55278 0.2056 -0.55116 C 0.2069 -0.5493 0.20886 -0.54884 0.21029 -0.54699 C 0.21172 -0.54514 0.2125 -0.54236 0.21393 -0.54074 C 0.21615 -0.5375 0.22096 -0.53217 0.22096 -0.53194 C 0.22878 -0.5368 0.22123 -0.53032 0.22578 -0.54074 C 0.22669 -0.54259 0.22826 -0.54329 0.2293 -0.54491 C 0.23607 -0.55532 0.23529 -0.55417 0.23893 -0.56389 C 0.24102 -0.575 0.23867 -0.56597 0.24362 -0.57662 C 0.24453 -0.57847 0.24505 -0.58125 0.24596 -0.58287 C 0.24701 -0.58472 0.24844 -0.58565 0.24961 -0.58704 C 0.25091 -0.58912 0.25182 -0.59167 0.25313 -0.59352 C 0.25417 -0.59491 0.2556 -0.59467 0.25677 -0.5956 C 0.25807 -0.59676 0.25899 -0.59861 0.26029 -0.6 C 0.26263 -0.60162 0.26745 -0.60417 0.26745 -0.60393 C 0.26836 -0.60393 0.27539 -0.60185 0.27695 -0.6 C 0.27839 -0.59792 0.2793 -0.59537 0.2806 -0.59352 C 0.28164 -0.59167 0.28294 -0.59074 0.28412 -0.58912 C 0.2849 -0.58704 0.28555 -0.58495 0.28646 -0.58287 C 0.28932 -0.57685 0.29011 -0.57662 0.29362 -0.57245 C 0.29479 -0.56967 0.2961 -0.5669 0.29727 -0.56389 C 0.29805 -0.5618 0.29844 -0.55926 0.29961 -0.55764 C 0.30052 -0.55625 0.30208 -0.55648 0.30313 -0.55555 C 0.31237 -0.54722 0.3013 -0.5544 0.31029 -0.54907 C 0.31511 -0.54977 0.31992 -0.54977 0.32461 -0.55116 C 0.32708 -0.55185 0.33177 -0.55555 0.33177 -0.55532 L 0.33893 -0.56389 C 0.34011 -0.56528 0.34141 -0.56643 0.34245 -0.56805 C 0.34362 -0.57037 0.34466 -0.57268 0.34596 -0.57454 C 0.34831 -0.57755 0.35117 -0.5794 0.35313 -0.58287 C 0.3543 -0.58518 0.35534 -0.5875 0.35677 -0.58912 C 0.35781 -0.59051 0.35912 -0.59051 0.36029 -0.5912 C 0.37057 -0.5993 0.36029 -0.59282 0.36862 -0.59768 C 0.36979 -0.5993 0.37083 -0.60116 0.37214 -0.60208 C 0.37969 -0.60694 0.3931 -0.60255 0.39844 -0.60208 C 0.40677 -0.59213 0.39636 -0.60463 0.40677 -0.5912 C 0.40794 -0.59005 0.40912 -0.58866 0.41029 -0.58704 C 0.41458 -0.57592 0.41172 -0.58264 0.41979 -0.56805 C 0.42096 -0.56597 0.4224 -0.56435 0.42344 -0.5618 C 0.42826 -0.54861 0.42279 -0.56157 0.4293 -0.55116 C 0.4319 -0.54722 0.43373 -0.5419 0.43646 -0.53842 C 0.43763 -0.53704 0.43893 -0.53588 0.44011 -0.53426 C 0.44141 -0.53241 0.44219 -0.5294 0.44362 -0.52801 C 0.44505 -0.52639 0.44688 -0.52685 0.44844 -0.52569 C 0.45 -0.52477 0.45156 -0.52292 0.45313 -0.52153 C 0.4543 -0.5206 0.45547 -0.52014 0.45677 -0.51944 C 0.46341 -0.52014 0.47018 -0.52037 0.47695 -0.52153 C 0.48555 -0.52292 0.47813 -0.52361 0.48529 -0.52569 C 0.4888 -0.52685 0.49245 -0.52731 0.49596 -0.52801 C 0.50065 -0.53194 0.50039 -0.53148 0.5043 -0.53634 C 0.50495 -0.53727 0.5112 -0.54583 0.51263 -0.54699 C 0.51419 -0.54815 0.51589 -0.54838 0.51745 -0.54907 C 0.51823 -0.55116 0.51875 -0.55393 0.51979 -0.55555 C 0.52083 -0.55694 0.52227 -0.55648 0.52344 -0.55764 C 0.52591 -0.55995 0.52813 -0.56319 0.53047 -0.56597 L 0.53047 -0.56574 C 0.53503 -0.57407 0.53255 -0.57153 0.53763 -0.57454 C 0.5405 -0.5794 0.54245 -0.58356 0.54596 -0.58704 C 0.54714 -0.58819 0.54844 -0.58819 0.54961 -0.58912 C 0.55078 -0.59051 0.55195 -0.59213 0.55313 -0.59352 C 0.55469 -0.59514 0.55638 -0.59606 0.55794 -0.59768 C 0.55912 -0.59907 0.56016 -0.60139 0.56146 -0.60208 C 0.56537 -0.60417 0.5694 -0.60486 0.57331 -0.60625 L 0.5793 -0.60833 C 0.58841 -0.60764 0.59766 -0.60741 0.60664 -0.60625 C 0.6099 -0.60579 0.6112 -0.60255 0.6138 -0.6 C 0.61537 -0.59815 0.61693 -0.59676 0.61862 -0.5956 C 0.62018 -0.59467 0.62175 -0.59444 0.62331 -0.59352 C 0.6319 -0.58912 0.62083 -0.59352 0.63294 -0.58912 C 0.63685 -0.59005 0.64089 -0.59005 0.64479 -0.5912 C 0.64727 -0.59213 0.64948 -0.59467 0.65195 -0.5956 C 0.65794 -0.59815 0.65521 -0.59676 0.66029 -0.6 C 0.66146 -0.60139 0.6625 -0.60324 0.6638 -0.60417 C 0.66537 -0.60532 0.66719 -0.60463 0.66862 -0.60625 C 0.66979 -0.60764 0.67018 -0.61042 0.67096 -0.6125 C 0.6737 -0.6118 0.67656 -0.61134 0.6793 -0.61042 C 0.68086 -0.60995 0.68242 -0.60903 0.68412 -0.60833 C 0.68607 -0.60764 0.68802 -0.60694 0.68998 -0.60625 C 0.69167 -0.60486 0.6931 -0.60324 0.69479 -0.60208 C 0.70156 -0.59676 0.6957 -0.60417 0.70547 -0.59352 C 0.70846 -0.59028 0.71094 -0.58611 0.7138 -0.58287 C 0.71771 -0.57847 0.72188 -0.57477 0.72578 -0.57037 C 0.73099 -0.56412 0.72813 -0.56759 0.73412 -0.55972 C 0.7388 -0.54722 0.73698 -0.54745 0.74362 -0.54282 C 0.74596 -0.54097 0.74831 -0.53981 0.75078 -0.53842 L 0.7543 -0.53634 L 0.75794 -0.53217 L 0.75794 -0.53194 " pathEditMode="relative" rAng="0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69" y="-794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3.95833E-6 0.00023 C 0.00612 -0.01643 0.00677 -0.01643 0.01067 -0.03194 C 0.01158 -0.03542 0.01237 -0.03889 0.01302 -0.04236 C 0.01432 -0.04884 0.01458 -0.05602 0.01666 -0.06157 C 0.01953 -0.06921 0.022 -0.07523 0.02382 -0.08472 C 0.02421 -0.0868 0.02448 -0.08912 0.025 -0.0912 C 0.02565 -0.09329 0.02669 -0.09514 0.02734 -0.09745 C 0.02825 -0.10092 0.02929 -0.10903 0.02968 -0.11227 C 0.03007 -0.11435 0.0306 -0.11643 0.03099 -0.11852 C 0.0306 -0.12778 0.03099 -0.13727 0.02968 -0.14606 C 0.02929 -0.14954 0.02734 -0.15185 0.02617 -0.15463 C 0.02539 -0.15671 0.02461 -0.1588 0.02382 -0.16088 L 0.01783 -0.19259 L 0.01549 -0.20532 L 0.01432 -0.2118 C 0.01432 -0.21273 0.01432 -0.24236 0.01666 -0.25185 C 0.01783 -0.25717 0.02044 -0.26088 0.02265 -0.26458 C 0.025 -0.27708 0.02226 -0.26481 0.02734 -0.2794 C 0.02825 -0.28217 0.02877 -0.28542 0.02968 -0.28796 C 0.03411 -0.29884 0.03255 -0.28935 0.03567 -0.30069 C 0.03711 -0.30579 0.03698 -0.30995 0.03802 -0.31551 C 0.0427 -0.3375 0.03854 -0.31065 0.04166 -0.33241 C 0.04336 -0.35741 0.04388 -0.35625 0.04166 -0.38958 C 0.0414 -0.39398 0.03984 -0.39792 0.03932 -0.40231 C 0.03854 -0.40787 0.03867 -0.41435 0.03685 -0.41921 C 0.03606 -0.4213 0.03528 -0.42338 0.0345 -0.42546 C 0.03203 -0.43333 0.03125 -0.43981 0.02734 -0.44676 C 0.02617 -0.44884 0.02487 -0.45069 0.02382 -0.45301 C 0.02291 -0.45509 0.02239 -0.45764 0.02135 -0.45926 C 0.02044 -0.46111 0.01888 -0.4618 0.01783 -0.46366 C 0.01536 -0.46759 0.0125 -0.4713 0.01067 -0.47639 C 0.00989 -0.47847 0.00937 -0.48079 0.00833 -0.48264 C 0.00729 -0.48449 0.00586 -0.48542 0.00468 -0.4868 C 0.0026 -0.49259 0.00247 -0.49444 -0.00118 -0.49745 C -0.00352 -0.4993 -0.00834 -0.50162 -0.00834 -0.50139 C -0.0112 -0.50092 -0.01394 -0.49954 -0.01667 -0.49954 C -0.02474 -0.49954 -0.02539 -0.50046 -0.03099 -0.5037 C -0.03516 -0.50949 -0.03607 -0.51389 -0.04167 -0.5081 C -0.04297 -0.50671 -0.04336 -0.5037 -0.04414 -0.50162 C -0.04701 -0.48657 -0.04297 -0.50486 -0.04883 -0.48889 C -0.04961 -0.48704 -0.04961 -0.48472 -0.05 -0.48264 C -0.05092 -0.48542 -0.05183 -0.48819 -0.05248 -0.4912 C -0.05261 -0.4919 -0.05417 -0.5044 -0.05482 -0.50602 C -0.05573 -0.50787 -0.05717 -0.5088 -0.05847 -0.51018 C -0.05925 -0.50995 -0.06719 -0.50833 -0.06914 -0.50602 C -0.07058 -0.50417 -0.07149 -0.50162 -0.07266 -0.49954 C -0.07696 -0.47708 -0.07383 -0.49537 -0.07383 -0.44236 L -0.07383 -0.44213 " pathEditMode="relative" rAng="0" ptsTypes="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" y="-255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19 C -0.07188 -0.43657 -0.07058 -0.43009 -0.06797 -0.42523 C -0.0668 -0.42315 -0.06472 -0.42384 -0.06315 -0.42315 C -0.0612 -0.42245 -0.05925 -0.42176 -0.05717 -0.42106 C -0.05456 -0.40671 -0.05547 -0.41435 -0.05717 -0.38727 C -0.0573 -0.38542 -0.05899 -0.37477 -0.05964 -0.37245 C -0.06029 -0.37014 -0.0612 -0.36829 -0.06198 -0.36597 C -0.06289 -0.36342 -0.06342 -0.36042 -0.06433 -0.35764 C -0.06511 -0.35532 -0.06602 -0.35347 -0.06667 -0.35116 C -0.07279 -0.33241 -0.06563 -0.35185 -0.07149 -0.33634 C -0.07188 -0.33426 -0.07266 -0.33241 -0.07266 -0.33009 C -0.07266 -0.32407 -0.07162 -0.31759 -0.06914 -0.31319 C -0.06771 -0.31065 -0.06589 -0.30903 -0.06433 -0.30671 C -0.06302 -0.30486 -0.06211 -0.30231 -0.06081 -0.30046 C -0.05899 -0.29792 -0.05677 -0.2963 -0.05482 -0.29421 C -0.05313 -0.29213 -0.0517 -0.28981 -0.05013 -0.28773 C -0.05052 -0.28426 -0.05052 -0.28055 -0.05131 -0.27708 C -0.05248 -0.27153 -0.05521 -0.26875 -0.05717 -0.26458 C -0.05847 -0.2618 -0.05964 -0.2588 -0.06081 -0.25602 C -0.06394 -0.24815 -0.06589 -0.24329 -0.06797 -0.23495 C -0.06836 -0.23287 -0.06875 -0.23055 -0.06914 -0.22847 C -0.06875 -0.22153 -0.06849 -0.21435 -0.06797 -0.20741 C -0.06771 -0.20509 -0.06667 -0.20324 -0.06667 -0.20092 C -0.06706 -0.19329 -0.06823 -0.18565 -0.06914 -0.17801 C -0.07006 -0.16944 -0.07409 -0.15833 -0.07748 -0.1544 L -0.08099 -0.15046 C -0.08125 -0.14954 -0.08477 -0.13819 -0.08451 -0.13542 C -0.08425 -0.13125 -0.08347 -0.12662 -0.08217 -0.12292 C -0.08125 -0.11944 -0.07526 -0.11134 -0.07383 -0.10995 C -0.07279 -0.1088 -0.07149 -0.10856 -0.07032 -0.10787 C -0.06875 -0.10579 -0.06732 -0.10324 -0.0655 -0.10162 C -0.06446 -0.10046 -0.06224 -0.10162 -0.06198 -0.0993 C -0.06016 -0.0831 -0.06211 -0.08217 -0.06667 -0.07407 C -0.06967 -0.0581 -0.06563 -0.07778 -0.07032 -0.06134 C -0.07084 -0.05926 -0.07097 -0.05694 -0.07149 -0.05486 C -0.07592 -0.03657 -0.07227 -0.05509 -0.075 -0.04005 C -0.07644 -0.02569 -0.07683 -0.02917 -0.075 -0.01481 C -0.07474 -0.0125 -0.07461 -0.01018 -0.07383 -0.00833 C -0.0724 -0.0044 -0.06758 0.00185 -0.0655 0.0044 C -0.06172 0.0088 -0.05651 0.01366 -0.05248 0.0169 C -0.05131 0.01783 -0.05013 0.01829 -0.04883 0.01921 C -0.0448 0.01852 -0.03607 0.01829 -0.03099 0.01482 C -0.02943 0.01366 -0.02787 0.01227 -0.02631 0.01065 C -0.025 0.00926 -0.02409 0.00695 -0.02279 0.00648 C -0.01927 0.00486 -0.01563 0.00509 -0.01198 0.0044 C -0.00886 0.00509 -0.00573 0.00556 -0.00248 0.00648 C 0.00573 0.00857 0.00104 0.00857 0.00468 0.00857 L 0.00468 0.0088 " pathEditMode="relative" rAng="0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230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4.79167E-6 0.00023 C 0.00118 -0.00695 0.00261 -0.01389 0.00365 -0.02107 C 0.00769 -0.04769 0.00417 -0.08357 0.00365 -0.10579 C 0.00326 -0.11991 0.00274 -0.11598 -4.79167E-6 -0.12686 C -0.00052 -0.12917 -0.00052 -0.13125 -0.00117 -0.13357 C -0.0026 -0.13797 -0.00429 -0.14167 -0.00585 -0.14584 C -0.00677 -0.14815 -0.00729 -0.15047 -0.00833 -0.15255 L -0.01666 -0.16713 C -0.01783 -0.16922 -0.01861 -0.17246 -0.02018 -0.17338 L -0.02734 -0.17778 C -0.02851 -0.18079 -0.03007 -0.18311 -0.03085 -0.18612 C -0.03164 -0.18866 -0.03164 -0.1919 -0.03216 -0.19491 C -0.03437 -0.20764 -0.03385 -0.2051 -0.03684 -0.21575 C -0.03723 -0.21922 -0.0375 -0.22315 -0.03802 -0.22639 C -0.03867 -0.23033 -0.03997 -0.23334 -0.04049 -0.23704 C -0.04401 -0.2625 -0.03906 -0.2426 -0.04401 -0.26019 C -0.0444 -0.26436 -0.0457 -0.28241 -0.04752 -0.28588 L -0.05117 -0.29213 C -0.05312 -0.30232 -0.05091 -0.29514 -0.05585 -0.30255 C -0.05716 -0.3044 -0.0582 -0.30695 -0.0595 -0.30903 C -0.06197 -0.31274 -0.06484 -0.31482 -0.06783 -0.31737 L -0.07252 -0.33426 L -0.075 -0.34283 C -0.07473 -0.3463 -0.07447 -0.36204 -0.07252 -0.36829 C -0.06901 -0.37987 -0.06484 -0.38681 -0.06067 -0.39815 C -0.0582 -0.4044 -0.05716 -0.40741 -0.05468 -0.41482 C -0.0539 -0.41783 -0.05312 -0.42037 -0.05234 -0.42315 C -0.05273 -0.42894 -0.05273 -0.43473 -0.05351 -0.44051 C -0.05442 -0.4463 -0.0569 -0.44746 -0.0595 -0.4507 C -0.06263 -0.45487 -0.06614 -0.45857 -0.06901 -0.46343 C -0.07018 -0.46551 -0.07109 -0.46852 -0.07252 -0.46991 C -0.07434 -0.47176 -0.07656 -0.47246 -0.07851 -0.47408 C -0.08151 -0.47639 -0.0888 -0.48311 -0.09049 -0.48681 C -0.09244 -0.49098 -0.09414 -0.49561 -0.09635 -0.49977 C -0.10117 -0.50811 -0.10078 -0.50301 -0.10468 -0.51204 C -0.10611 -0.51551 -0.10677 -0.51968 -0.10833 -0.52269 C -0.10963 -0.52547 -0.11158 -0.52662 -0.11302 -0.52917 C -0.12473 -0.54769 -0.11588 -0.53704 -0.12382 -0.54607 C -0.12812 -0.55764 -0.12356 -0.54838 -0.12968 -0.5544 C -0.13216 -0.55695 -0.13411 -0.56181 -0.13684 -0.56297 C -0.14283 -0.56575 -0.1401 -0.56412 -0.14518 -0.56713 C -0.15078 -0.56644 -0.15638 -0.5676 -0.16184 -0.56528 C -0.16575 -0.56343 -0.16536 -0.55695 -0.16666 -0.55232 C -0.16731 -0.55 -0.16822 -0.54815 -0.16901 -0.54607 C -0.1694 -0.54329 -0.16861 -0.5382 -0.17018 -0.5375 C -0.17213 -0.53704 -0.17382 -0.54098 -0.175 -0.54422 C -0.17708 -0.54908 -0.17721 -0.55625 -0.17968 -0.56112 C -0.18085 -0.56297 -0.18216 -0.56482 -0.18333 -0.56713 C -0.19218 -0.58658 -0.18632 -0.58172 -0.19401 -0.58612 C -0.19791 -0.58542 -0.20208 -0.58612 -0.20585 -0.58403 C -0.20755 -0.58334 -0.2082 -0.57987 -0.2095 -0.57778 C -0.22187 -0.55926 -0.19986 -0.59584 -0.21901 -0.56528 C -0.22148 -0.56112 -0.22408 -0.55741 -0.22617 -0.55232 C -0.23059 -0.5419 -0.22864 -0.54676 -0.23216 -0.5375 C -0.23255 -0.53473 -0.23164 -0.52917 -0.23333 -0.52917 C -0.23489 -0.52917 -0.23385 -0.53496 -0.2345 -0.5375 C -0.23528 -0.54098 -0.2388 -0.54885 -0.24049 -0.55024 C -0.24179 -0.55162 -0.24361 -0.55162 -0.24518 -0.55232 C -0.25403 -0.54723 -0.2526 -0.55 -0.2595 -0.53565 C -0.26132 -0.53149 -0.26419 -0.52269 -0.26419 -0.52246 C -0.26497 -0.50672 -0.26445 -0.49005 -0.26666 -0.47408 C -0.26705 -0.4713 -0.26718 -0.46852 -0.26783 -0.46551 C -0.27473 -0.43681 -0.2664 -0.47963 -0.27135 -0.45278 C -0.27239 -0.45579 -0.27604 -0.46158 -0.27252 -0.46551 C -0.27187 -0.46644 -0.27096 -0.46412 -0.27018 -0.46343 L -0.27018 -0.4632 " pathEditMode="relative" rAng="0" ptsTypes="AAAAAAAAAAAAAAAAAAAAAAAAAAAAAAAAAAAAAAAAAAAAAAAAAAAAAAAAAAAAAAAA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2930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8 -0.45834 -0.275 -0.45278 -0.27773 -0.44792 C -0.28281 -0.43912 -0.28072 -0.44885 -0.28398 -0.43704 C -0.28463 -0.43473 -0.28463 -0.43241 -0.28528 -0.4301 C -0.28671 -0.4257 -0.29036 -0.4169 -0.29036 -0.41667 C -0.29309 -0.40209 -0.28932 -0.42037 -0.29531 -0.39931 C -0.29622 -0.39607 -0.29739 -0.38658 -0.29765 -0.3838 C -0.29726 -0.37431 -0.29765 -0.36436 -0.29648 -0.35487 C -0.29609 -0.35162 -0.29414 -0.34885 -0.29283 -0.3463 C -0.28997 -0.34028 -0.28776 -0.3375 -0.28398 -0.33287 C -0.28281 -0.33149 -0.28138 -0.33033 -0.28033 -0.32871 C -0.27343 -0.31852 -0.27916 -0.32153 -0.2677 -0.31088 C -0.26536 -0.30857 -0.26236 -0.30903 -0.26015 -0.30649 C -0.25898 -0.30487 -0.25794 -0.30301 -0.25651 -0.30209 C -0.25403 -0.3 -0.25117 -0.3 -0.24895 -0.29769 C -0.24348 -0.29121 -0.24661 -0.29375 -0.23893 -0.29098 C -0.23776 -0.28936 -0.23619 -0.28843 -0.23515 -0.28658 C -0.22981 -0.27593 -0.22773 -0.26899 -0.22395 -0.25787 C -0.22083 -0.23496 -0.22513 -0.26343 -0.22018 -0.24005 C -0.21835 -0.23149 -0.21705 -0.22223 -0.21523 -0.21343 C -0.20859 -0.18287 -0.21705 -0.22987 -0.21028 -0.19375 C -0.20976 -0.19075 -0.20937 -0.18774 -0.20885 -0.18473 C -0.2082 -0.18033 -0.20742 -0.17593 -0.20638 -0.17153 C -0.20507 -0.16505 -0.20338 -0.15764 -0.20143 -0.15162 C -0.20065 -0.14954 -0.19973 -0.14723 -0.19882 -0.14514 C -0.19661 -0.13866 -0.19518 -0.13172 -0.19153 -0.12732 C -0.18919 -0.12454 -0.18658 -0.12269 -0.18398 -0.12061 C -0.18151 -0.11899 -0.17643 -0.11621 -0.17643 -0.11598 C -0.16523 -0.11713 -0.1539 -0.11644 -0.14257 -0.11852 C -0.14114 -0.11875 -0.1401 -0.12153 -0.13893 -0.12292 C -0.13697 -0.12454 -0.13164 -0.12662 -0.1302 -0.12732 C -0.12838 -0.12662 -0.1263 -0.12709 -0.12513 -0.125 C -0.11679 -0.11227 -0.12291 -0.11459 -0.11757 -0.10301 C -0.11757 -0.10278 -0.10833 -0.08635 -0.10638 -0.08311 L -0.09765 -0.0676 C -0.09635 -0.06551 -0.09531 -0.0625 -0.09388 -0.06088 L -0.0901 -0.05649 C -0.08098 -0.0595 -0.07734 -0.05903 -0.07005 -0.06551 C -0.06875 -0.06644 -0.06757 -0.06852 -0.06627 -0.06991 C -0.06497 -0.0676 -0.06367 -0.06551 -0.0625 -0.0632 C -0.05911 -0.05579 -0.06067 -0.05625 -0.05742 -0.04769 C -0.05638 -0.04445 -0.05507 -0.0419 -0.05377 -0.03889 C -0.05273 -0.03612 -0.04856 -0.02454 -0.04752 -0.02338 C -0.04622 -0.022 -0.03736 -0.0176 -0.03502 -0.01667 C -0.02526 -0.01343 -0.02877 -0.01621 -0.02122 -0.01227 C -0.01992 -0.01158 -0.01875 -0.01088 -0.01757 -0.01019 C -0.01588 -0.00926 -0.01406 -0.0088 -0.0125 -0.00787 C -0.01119 -0.00718 -0.01002 -0.00602 -0.00872 -0.00579 C -0.00468 -0.00463 0.00391 -0.00348 0.00391 -0.00301 L 0.00391 -0.00348 " pathEditMode="relative" rAng="0" ptsTypes="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2.5E-6 0.00023 C -0.00247 -0.00718 -0.00508 -0.01389 -0.00716 -0.0213 C -0.00833 -0.02524 -0.00859 -0.02987 -0.00963 -0.03403 C -0.01067 -0.03843 -0.01211 -0.04237 -0.01315 -0.04676 C -0.01406 -0.05024 -0.01471 -0.05371 -0.01549 -0.05718 C -0.01666 -0.06158 -0.0181 -0.06575 -0.01914 -0.06991 C -0.02083 -0.07686 -0.02252 -0.08403 -0.02383 -0.09121 C -0.02461 -0.09537 -0.02539 -0.09977 -0.0263 -0.10394 C -0.02695 -0.10672 -0.02786 -0.1095 -0.02864 -0.11227 C -0.0319 -0.13565 -0.02617 -0.09908 -0.03698 -0.13774 C -0.03776 -0.14051 -0.03867 -0.14329 -0.03932 -0.14607 C -0.04049 -0.15162 -0.04023 -0.15579 -0.04179 -0.16088 C -0.04232 -0.1632 -0.04336 -0.16528 -0.04414 -0.16737 C -0.04531 -0.16598 -0.04661 -0.16482 -0.04765 -0.1632 C -0.0487 -0.16135 -0.0487 -0.15672 -0.05013 -0.15672 C -0.05169 -0.15672 -0.05234 -0.16112 -0.05364 -0.1632 C -0.05794 -0.16968 -0.06276 -0.175 -0.06679 -0.18218 C -0.07539 -0.19746 -0.06784 -0.18519 -0.07513 -0.19491 C -0.07708 -0.19746 -0.07903 -0.2007 -0.08099 -0.20325 C -0.08437 -0.20787 -0.08541 -0.20834 -0.08932 -0.21181 C -0.0901 -0.21389 -0.09088 -0.21621 -0.09179 -0.21806 C -0.09466 -0.22431 -0.09531 -0.22454 -0.09883 -0.22871 C -0.10156 -0.22246 -0.10273 -0.21875 -0.10599 -0.21389 C -0.10716 -0.21227 -0.10846 -0.21112 -0.10963 -0.20973 C -0.11159 -0.21181 -0.11367 -0.21366 -0.11549 -0.21598 C -0.11692 -0.21783 -0.11784 -0.22037 -0.11914 -0.22246 C -0.12187 -0.22662 -0.12487 -0.23056 -0.12747 -0.23519 C -0.13229 -0.24375 -0.13216 -0.24653 -0.1358 -0.25625 C -0.13685 -0.25926 -0.13815 -0.26181 -0.13932 -0.26482 C -0.1401 -0.26899 -0.14271 -0.28357 -0.14414 -0.28797 C -0.14505 -0.29098 -0.14674 -0.29329 -0.14765 -0.29653 C -0.15026 -0.30463 -0.15182 -0.31389 -0.15482 -0.32176 C -0.1556 -0.32408 -0.15664 -0.32593 -0.15716 -0.32825 C -0.15781 -0.3301 -0.15781 -0.33264 -0.15846 -0.3345 C -0.16419 -0.35278 -0.1595 -0.33426 -0.16549 -0.34931 C -0.17018 -0.36112 -0.16562 -0.3551 -0.17031 -0.36852 C -0.17122 -0.37107 -0.17278 -0.37246 -0.17383 -0.37477 C -0.17513 -0.37755 -0.1763 -0.38033 -0.17747 -0.38334 C -0.17955 -0.39445 -0.17695 -0.38681 -0.18463 -0.39167 C -0.20117 -0.40232 -0.18489 -0.39283 -0.19531 -0.4044 C -0.19713 -0.40649 -0.19935 -0.40718 -0.2013 -0.40857 C -0.20325 -0.41227 -0.20521 -0.41598 -0.20716 -0.41922 C -0.2095 -0.42292 -0.21224 -0.42593 -0.21432 -0.42987 C -0.21692 -0.4345 -0.21901 -0.43982 -0.22148 -0.44468 C -0.22383 -0.44908 -0.22643 -0.45301 -0.22864 -0.45741 C -0.23073 -0.46135 -0.23255 -0.46598 -0.23463 -0.47014 C -0.23646 -0.47362 -0.2388 -0.47662 -0.24062 -0.48056 C -0.24205 -0.4838 -0.24284 -0.48774 -0.24414 -0.49121 C -0.24518 -0.49422 -0.24661 -0.49676 -0.24765 -0.49977 C -0.2487 -0.50232 -0.24896 -0.50556 -0.25013 -0.50811 C -0.25221 -0.51274 -0.25729 -0.52084 -0.25729 -0.52061 C -0.25768 -0.51875 -0.2582 -0.51667 -0.25846 -0.51459 C -0.25898 -0.5095 -0.25742 -0.50255 -0.25963 -0.49977 C -0.2612 -0.49746 -0.26172 -0.50556 -0.26315 -0.50811 C -0.26419 -0.50996 -0.26562 -0.51065 -0.26679 -0.51227 C -0.26927 -0.51644 -0.27148 -0.52084 -0.27396 -0.525 C -0.27513 -0.52709 -0.27604 -0.52987 -0.27747 -0.53149 C -0.27864 -0.53287 -0.27982 -0.53426 -0.28099 -0.53565 C -0.28268 -0.53774 -0.28398 -0.54051 -0.2858 -0.5419 C -0.28724 -0.54329 -0.28893 -0.54352 -0.29062 -0.54422 C -0.29179 -0.54561 -0.29284 -0.54723 -0.29414 -0.54838 C -0.29531 -0.54931 -0.29661 -0.54931 -0.29765 -0.55047 C -0.30026 -0.55301 -0.30247 -0.55602 -0.30482 -0.55903 C -0.30781 -0.5625 -0.30846 -0.56412 -0.31198 -0.56528 C -0.31471 -0.56621 -0.31758 -0.56667 -0.32031 -0.56737 C -0.32148 -0.56806 -0.32265 -0.56945 -0.32396 -0.56945 C -0.34218 -0.56945 -0.33177 -0.56436 -0.34062 -0.56945 C -0.34179 -0.57153 -0.34284 -0.57385 -0.34414 -0.57593 C -0.34518 -0.57755 -0.34674 -0.57825 -0.34765 -0.5801 C -0.3487 -0.58195 -0.34896 -0.58473 -0.35013 -0.58635 C -0.35143 -0.58843 -0.35338 -0.58912 -0.35482 -0.59051 C -0.35846 -0.59468 -0.36211 -0.59885 -0.36562 -0.60348 C -0.36718 -0.60556 -0.36849 -0.60834 -0.37031 -0.60973 C -0.372 -0.61112 -0.38047 -0.61482 -0.38346 -0.61598 C -0.38502 -0.61389 -0.38672 -0.61204 -0.38815 -0.60973 C -0.39075 -0.60579 -0.39531 -0.59676 -0.39531 -0.59676 C -0.39857 -0.57963 -0.39323 -0.60672 -0.40247 -0.57385 C -0.40325 -0.57084 -0.40416 -0.56829 -0.40482 -0.56528 C -0.40534 -0.5632 -0.40547 -0.56088 -0.40599 -0.55903 C -0.40703 -0.55533 -0.40859 -0.55209 -0.40963 -0.54838 C -0.41054 -0.54491 -0.41093 -0.54121 -0.41198 -0.53774 C -0.41302 -0.53473 -0.41445 -0.53218 -0.41562 -0.5294 C -0.41718 -0.52524 -0.42031 -0.51667 -0.42031 -0.51644 C -0.42148 -0.51875 -0.42252 -0.52107 -0.42396 -0.52292 C -0.43307 -0.53519 -0.43242 -0.52871 -0.44778 -0.525 C -0.44935 -0.52362 -0.45104 -0.52269 -0.45247 -0.52084 C -0.4539 -0.51899 -0.45482 -0.51644 -0.45612 -0.51459 C -0.45716 -0.51297 -0.45846 -0.51158 -0.45963 -0.51019 C -0.4608 -0.50417 -0.46107 -0.50139 -0.46315 -0.49537 C -0.46419 -0.49237 -0.46562 -0.48982 -0.46679 -0.48704 C -0.46901 -0.4713 -0.46745 -0.4838 -0.46914 -0.4595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32 C -0.47083 -0.42176 -0.47018 -0.41575 -0.46927 -0.40973 C -0.46888 -0.40695 -0.46849 -0.4044 -0.4681 -0.40186 C -0.46771 -0.39792 -0.46784 -0.39352 -0.46705 -0.38982 C -0.46653 -0.38727 -0.46562 -0.38565 -0.46471 -0.38357 C -0.4625 -0.3794 -0.45794 -0.37176 -0.45794 -0.37153 C -0.45026 -0.37246 -0.44258 -0.37362 -0.43489 -0.37362 C -0.43255 -0.37362 -0.42995 -0.37385 -0.42799 -0.37176 C -0.42578 -0.36899 -0.42539 -0.36297 -0.42357 -0.35973 C -0.42226 -0.35764 -0.42122 -0.35556 -0.42005 -0.35348 C -0.4095 -0.33843 -0.425 -0.36482 -0.41315 -0.34144 C -0.41093 -0.33727 -0.40807 -0.33426 -0.40625 -0.32963 C -0.40547 -0.32755 -0.40495 -0.32524 -0.4039 -0.32362 C -0.40299 -0.32176 -0.40156 -0.32107 -0.40052 -0.31945 C -0.39661 -0.31389 -0.39609 -0.3088 -0.3901 -0.30556 C -0.3832 -0.30139 -0.38802 -0.30371 -0.37539 -0.30162 C -0.36901 -0.29422 -0.37435 -0.30162 -0.36966 -0.29144 C -0.36862 -0.28936 -0.36718 -0.2875 -0.36614 -0.28565 C -0.36497 -0.28287 -0.3638 -0.2801 -0.36276 -0.27755 C -0.36002 -0.25926 -0.3638 -0.28125 -0.3569 -0.25741 C -0.35508 -0.25093 -0.35091 -0.23519 -0.34778 -0.23334 L -0.3444 -0.23149 C -0.33906 -0.222 -0.34297 -0.22825 -0.3375 -0.2213 C -0.33593 -0.21945 -0.33463 -0.21667 -0.33281 -0.21528 C -0.32916 -0.21204 -0.32148 -0.20718 -0.32148 -0.20695 C -0.31797 -0.20857 -0.31432 -0.2088 -0.3112 -0.21112 C -0.30377 -0.21713 -0.30833 -0.21783 -0.30534 -0.22524 C -0.30286 -0.23195 -0.30208 -0.23125 -0.29843 -0.23334 L -0.29049 -0.21945 L -0.28711 -0.21343 C -0.2845 -0.2 -0.28802 -0.21528 -0.28125 -0.20139 C -0.28021 -0.19885 -0.28008 -0.19561 -0.27903 -0.19329 C -0.27812 -0.19144 -0.27669 -0.19051 -0.27552 -0.18936 C -0.26406 -0.17408 -0.27604 -0.18774 -0.26302 -0.17524 C -0.26093 -0.17338 -0.25911 -0.1713 -0.25729 -0.16922 C -0.25612 -0.16806 -0.25495 -0.16621 -0.2539 -0.16528 C -0.25273 -0.16436 -0.25143 -0.16389 -0.25039 -0.1632 C -0.24922 -0.16112 -0.2483 -0.15857 -0.247 -0.15718 C -0.24062 -0.15047 -0.23867 -0.15371 -0.23086 -0.1551 C -0.22955 -0.16181 -0.22968 -0.16227 -0.22734 -0.16922 C -0.22682 -0.1713 -0.22617 -0.17362 -0.22513 -0.17524 C -0.22291 -0.17917 -0.22096 -0.17963 -0.21823 -0.18125 C -0.21028 -0.17408 -0.21484 -0.1794 -0.20573 -0.1632 L -0.20221 -0.15718 L -0.19883 -0.15116 C -0.19765 -0.14514 -0.19778 -0.14445 -0.19531 -0.13912 C -0.19427 -0.13681 -0.19297 -0.13542 -0.19192 -0.13311 C -0.19101 -0.13125 -0.19049 -0.12871 -0.18958 -0.12709 C -0.18867 -0.12547 -0.18724 -0.12454 -0.1862 -0.12315 C -0.18008 -0.11551 -0.18372 -0.11829 -0.17812 -0.11528 C -0.17513 -0.11575 -0.17174 -0.11482 -0.16901 -0.11713 C -0.16601 -0.11945 -0.16497 -0.12662 -0.16211 -0.12917 C -0.15599 -0.1345 -0.15911 -0.13241 -0.15286 -0.13519 L -0.14596 -0.12315 C -0.14492 -0.12107 -0.14362 -0.11945 -0.14258 -0.11713 C -0.14153 -0.11459 -0.14023 -0.11181 -0.13906 -0.10903 C -0.13802 -0.10579 -0.13724 -0.10209 -0.13567 -0.09908 C -0.13489 -0.09723 -0.13333 -0.09653 -0.13229 -0.09491 C -0.13112 -0.09329 -0.12982 -0.09121 -0.12877 -0.08912 C -0.12799 -0.08704 -0.1276 -0.08473 -0.12656 -0.08287 C -0.12448 -0.07987 -0.12161 -0.07825 -0.11966 -0.075 C -0.11784 -0.07176 -0.11093 -0.05834 -0.10703 -0.05487 C -0.1056 -0.05371 -0.10403 -0.05348 -0.10247 -0.05278 C -0.09817 -0.05348 -0.09401 -0.05348 -0.08984 -0.05487 C -0.08815 -0.05556 -0.08698 -0.05811 -0.08528 -0.05903 C -0.08385 -0.05973 -0.07122 -0.06274 -0.07044 -0.06297 C -0.06718 -0.06227 -0.06406 -0.06274 -0.0612 -0.06112 C -0.05508 -0.05718 -0.05495 -0.05278 -0.05078 -0.047 C -0.04987 -0.04537 -0.04857 -0.04445 -0.04739 -0.04306 C -0.04036 -0.02454 -0.05013 -0.047 -0.04166 -0.03496 C -0.04023 -0.03264 -0.03971 -0.02917 -0.03828 -0.02686 C -0.03724 -0.02524 -0.03593 -0.02431 -0.03476 -0.02292 C -0.03359 -0.02107 -0.03281 -0.01852 -0.03138 -0.0169 C -0.03034 -0.01551 -0.02903 -0.01575 -0.02799 -0.01505 C -0.02669 -0.01389 -0.02578 -0.01181 -0.02448 -0.01088 C -0.02265 -0.00926 -0.01836 -0.00764 -0.0164 -0.00695 C -0.01419 -0.00579 -0.0095 -0.00278 -0.0095 -0.00255 C -0.00846 -0.00348 -0.00703 -0.00325 -0.00612 -0.00487 C -0.00534 -0.00649 -0.00508 -0.01088 -0.00508 -0.01065 L -0.0026 -0.00278 L -0.0026 0.00138 L -0.0039 -0.00093 " pathEditMode="relative" rAng="0" ptsTypes="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hai </a:t>
            </a: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28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3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422" y="2428247"/>
            <a:ext cx="948479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57: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Thực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hành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trải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nghiệm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đo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độ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dài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(</a:t>
            </a: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2)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21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21374" y="1869097"/>
            <a:ext cx="8790518" cy="141570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1374" y="3573196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文本框 22"/>
          <p:cNvSpPr txBox="1"/>
          <p:nvPr/>
        </p:nvSpPr>
        <p:spPr>
          <a:xfrm>
            <a:off x="2627220" y="471109"/>
            <a:ext cx="75717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0F8508-F98D-4238-8113-F1F2581D4006}"/>
              </a:ext>
            </a:extLst>
          </p:cNvPr>
          <p:cNvGrpSpPr/>
          <p:nvPr/>
        </p:nvGrpSpPr>
        <p:grpSpPr>
          <a:xfrm>
            <a:off x="1119228" y="1644118"/>
            <a:ext cx="1007341" cy="714672"/>
            <a:chOff x="2485459" y="1975436"/>
            <a:chExt cx="1772914" cy="1393004"/>
          </a:xfrm>
        </p:grpSpPr>
        <p:pic>
          <p:nvPicPr>
            <p:cNvPr id="16" name="图片 6">
              <a:extLst>
                <a:ext uri="{FF2B5EF4-FFF2-40B4-BE49-F238E27FC236}">
                  <a16:creationId xmlns:a16="http://schemas.microsoft.com/office/drawing/2014/main" id="{DFBE3DB5-87EF-4B47-A3E8-DCEB50817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2A0EF35D-F5CC-4EC3-B577-D4DB187D1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8" name="图片 9">
              <a:extLst>
                <a:ext uri="{FF2B5EF4-FFF2-40B4-BE49-F238E27FC236}">
                  <a16:creationId xmlns:a16="http://schemas.microsoft.com/office/drawing/2014/main" id="{2A71CCF9-82A0-4048-BA94-89E77F40C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04FCAC-B1E0-4B31-B31D-FC4F77C5C799}"/>
              </a:ext>
            </a:extLst>
          </p:cNvPr>
          <p:cNvGrpSpPr/>
          <p:nvPr/>
        </p:nvGrpSpPr>
        <p:grpSpPr>
          <a:xfrm>
            <a:off x="1180108" y="3284805"/>
            <a:ext cx="885580" cy="768275"/>
            <a:chOff x="5056546" y="1975436"/>
            <a:chExt cx="1772914" cy="1393004"/>
          </a:xfrm>
        </p:grpSpPr>
        <p:pic>
          <p:nvPicPr>
            <p:cNvPr id="22" name="图片 11">
              <a:extLst>
                <a:ext uri="{FF2B5EF4-FFF2-40B4-BE49-F238E27FC236}">
                  <a16:creationId xmlns:a16="http://schemas.microsoft.com/office/drawing/2014/main" id="{570BE1D2-A986-4E55-9F28-54D7FB1DB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3" name="图片 3">
              <a:extLst>
                <a:ext uri="{FF2B5EF4-FFF2-40B4-BE49-F238E27FC236}">
                  <a16:creationId xmlns:a16="http://schemas.microsoft.com/office/drawing/2014/main" id="{66A65898-E806-4B97-B25C-F36EBC9C7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24" name="图片 5">
              <a:extLst>
                <a:ext uri="{FF2B5EF4-FFF2-40B4-BE49-F238E27FC236}">
                  <a16:creationId xmlns:a16="http://schemas.microsoft.com/office/drawing/2014/main" id="{63EFC01F-1C8E-4AC1-BE6E-5C6886A98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63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8"/>
          <a:stretch>
            <a:fillRect/>
          </a:stretch>
        </p:blipFill>
        <p:spPr>
          <a:xfrm>
            <a:off x="1584696" y="1438175"/>
            <a:ext cx="9269857" cy="49786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9275" y="145611"/>
            <a:ext cx="7887978" cy="1278267"/>
            <a:chOff x="2749275" y="145611"/>
            <a:chExt cx="7887978" cy="1278267"/>
          </a:xfrm>
        </p:grpSpPr>
        <p:grpSp>
          <p:nvGrpSpPr>
            <p:cNvPr id="4" name="Group 3"/>
            <p:cNvGrpSpPr/>
            <p:nvPr/>
          </p:nvGrpSpPr>
          <p:grpSpPr>
            <a:xfrm>
              <a:off x="2749275" y="145611"/>
              <a:ext cx="7887978" cy="700417"/>
              <a:chOff x="2957822" y="487895"/>
              <a:chExt cx="7887978" cy="700417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092531" y="607865"/>
                <a:ext cx="923301" cy="523220"/>
              </a:xfrm>
              <a:prstGeom prst="roundRect">
                <a:avLst/>
              </a:prstGeom>
              <a:solidFill>
                <a:srgbClr val="FFC000">
                  <a:alpha val="7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957822" y="487895"/>
                <a:ext cx="7887978" cy="700417"/>
                <a:chOff x="1183343" y="1334475"/>
                <a:chExt cx="7887978" cy="700417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820069" y="1334475"/>
                  <a:ext cx="7251252" cy="65877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lnSpc>
                      <a:spcPct val="150000"/>
                    </a:lnSpc>
                    <a:buAutoNum type="alphaLcParenR"/>
                  </a:pPr>
                  <a:r>
                    <a:rPr lang="en-US" sz="2800" dirty="0" err="1"/>
                    <a:t>Số</a:t>
                  </a:r>
                  <a:r>
                    <a:rPr lang="en-US" sz="2800" dirty="0"/>
                    <a:t> ?</a:t>
                  </a: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183343" y="1464304"/>
                  <a:ext cx="570588" cy="570588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1</a:t>
                  </a:r>
                </a:p>
              </p:txBody>
            </p:sp>
          </p:grpSp>
        </p:grpSp>
        <p:sp>
          <p:nvSpPr>
            <p:cNvPr id="5" name="Rectangle 4"/>
            <p:cNvSpPr/>
            <p:nvPr/>
          </p:nvSpPr>
          <p:spPr>
            <a:xfrm>
              <a:off x="2749275" y="846028"/>
              <a:ext cx="5625258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</a:rPr>
                <a:t>Các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bạn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đo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độ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dài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bằng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thước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kẻ</a:t>
              </a:r>
              <a:r>
                <a:rPr lang="en-US" sz="2400" dirty="0">
                  <a:solidFill>
                    <a:prstClr val="black"/>
                  </a:solidFill>
                </a:rPr>
                <a:t> 2 dm.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54230" y="2460365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8231" y="3008483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44147" y="5629719"/>
            <a:ext cx="526106" cy="507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 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895" y="362082"/>
            <a:ext cx="10475494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Table 490"/>
          <p:cNvGraphicFramePr>
            <a:graphicFrameLocks noGrp="1"/>
          </p:cNvGraphicFramePr>
          <p:nvPr/>
        </p:nvGraphicFramePr>
        <p:xfrm>
          <a:off x="994611" y="1975445"/>
          <a:ext cx="9529010" cy="410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11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Yêu cầu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Ước lượng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Đo bằng thước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383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Đo độ dài cạnh bàn học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637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Đo chiều cao ghế học sinh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575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Đo bề rộng cửa sổ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028514" y="1364907"/>
            <a:ext cx="5473980" cy="4464743"/>
            <a:chOff x="4028514" y="1364907"/>
            <a:chExt cx="5473980" cy="4464743"/>
          </a:xfrm>
        </p:grpSpPr>
        <p:sp>
          <p:nvSpPr>
            <p:cNvPr id="4" name="TextBox 3"/>
            <p:cNvSpPr txBox="1"/>
            <p:nvPr/>
          </p:nvSpPr>
          <p:spPr>
            <a:xfrm>
              <a:off x="4028514" y="1364907"/>
              <a:ext cx="3461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UTM Cooper Black" panose="02040603050506020204" pitchFamily="18" charset="0"/>
                </a:rPr>
                <a:t>PHIẾU THỰC HÀNH 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471407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471405" y="408117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71405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853659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853657" y="4129296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853657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335</Words>
  <Application>Microsoft Office PowerPoint</Application>
  <PresentationFormat>Widescreen</PresentationFormat>
  <Paragraphs>64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Arial-Rounded</vt:lpstr>
      <vt:lpstr>Calibri</vt:lpstr>
      <vt:lpstr>HP001 4 hàng</vt:lpstr>
      <vt:lpstr>MercuriusScript</vt:lpstr>
      <vt:lpstr>SVN-Whimsy</vt:lpstr>
      <vt:lpstr>Times New Roman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4</cp:revision>
  <dcterms:created xsi:type="dcterms:W3CDTF">2022-03-27T14:19:50Z</dcterms:created>
  <dcterms:modified xsi:type="dcterms:W3CDTF">2022-03-27T15:21:02Z</dcterms:modified>
</cp:coreProperties>
</file>