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86" r:id="rId3"/>
    <p:sldId id="271" r:id="rId4"/>
    <p:sldId id="269" r:id="rId5"/>
    <p:sldId id="322" r:id="rId6"/>
    <p:sldId id="273" r:id="rId7"/>
    <p:sldId id="270" r:id="rId8"/>
    <p:sldId id="274" r:id="rId9"/>
    <p:sldId id="272" r:id="rId10"/>
    <p:sldId id="323" r:id="rId11"/>
    <p:sldId id="290" r:id="rId12"/>
    <p:sldId id="292" r:id="rId13"/>
    <p:sldId id="293" r:id="rId14"/>
    <p:sldId id="276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A54"/>
    <a:srgbClr val="FEF0F5"/>
    <a:srgbClr val="ABFFE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4" autoAdjust="0"/>
    <p:restoredTop sz="93899" autoAdjust="0"/>
  </p:normalViewPr>
  <p:slideViewPr>
    <p:cSldViewPr snapToGrid="0">
      <p:cViewPr varScale="1">
        <p:scale>
          <a:sx n="61" d="100"/>
          <a:sy n="61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EC01B-C552-45BA-B72E-58746BBF84B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FB491-F535-44EE-ACD0-5E01D901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90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85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204E-BAFC-4F05-84F0-D380591C4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D8394-CCE3-4954-8B15-F40A6882E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23569-0834-48C4-AA9B-710C6B0A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6207-2068-4113-8601-47DCB99015E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2A374-CDCA-4B2A-9D53-67F64DBF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A4895-2E13-4B5D-9AC8-DD9071C7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171-BDCE-4D55-813B-69C07514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B202-4F30-40B8-9ECA-4889DCA1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D8E89-8675-4A6C-BC3D-A27B2E54C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94872-A911-4C0B-AECE-A7B8F9D1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6207-2068-4113-8601-47DCB99015E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78C39-8DE3-4B7A-8E25-3A945DDE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E9FF-22B4-4A6B-8EFD-9F59CBB3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171-BDCE-4D55-813B-69C07514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7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03C41-AE3B-47A8-BF96-56F2ED73F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FBA35-29B8-433C-A669-1DAAC5AAE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C447-FAC5-42BF-836A-6F0C3145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6207-2068-4113-8601-47DCB99015E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40E8-01A9-4614-B28C-CAE330BE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899DE-6CF7-4393-9F85-06E9A8C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171-BDCE-4D55-813B-69C07514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3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"/>
          <p:cNvSpPr txBox="1">
            <a:spLocks noGrp="1"/>
          </p:cNvSpPr>
          <p:nvPr>
            <p:ph type="body" idx="1"/>
          </p:nvPr>
        </p:nvSpPr>
        <p:spPr>
          <a:xfrm>
            <a:off x="1140400" y="6121567"/>
            <a:ext cx="9911200" cy="4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945" name="Google Shape;945;p9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946" name="Google Shape;946;p9"/>
          <p:cNvGrpSpPr/>
          <p:nvPr/>
        </p:nvGrpSpPr>
        <p:grpSpPr>
          <a:xfrm>
            <a:off x="2831863" y="-4"/>
            <a:ext cx="331845" cy="1439768"/>
            <a:chOff x="6176324" y="1765810"/>
            <a:chExt cx="466512" cy="2024421"/>
          </a:xfrm>
        </p:grpSpPr>
        <p:sp>
          <p:nvSpPr>
            <p:cNvPr id="947" name="Google Shape;947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9" name="Google Shape;949;p9"/>
          <p:cNvGrpSpPr/>
          <p:nvPr/>
        </p:nvGrpSpPr>
        <p:grpSpPr>
          <a:xfrm>
            <a:off x="8140825" y="-7"/>
            <a:ext cx="419975" cy="954244"/>
            <a:chOff x="4897958" y="2723139"/>
            <a:chExt cx="514087" cy="1168081"/>
          </a:xfrm>
        </p:grpSpPr>
        <p:sp>
          <p:nvSpPr>
            <p:cNvPr id="950" name="Google Shape;950;p9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2" name="Google Shape;952;p9"/>
          <p:cNvGrpSpPr/>
          <p:nvPr/>
        </p:nvGrpSpPr>
        <p:grpSpPr>
          <a:xfrm>
            <a:off x="5095439" y="-7"/>
            <a:ext cx="331831" cy="888923"/>
            <a:chOff x="5578966" y="2874382"/>
            <a:chExt cx="406190" cy="1088121"/>
          </a:xfrm>
        </p:grpSpPr>
        <p:sp>
          <p:nvSpPr>
            <p:cNvPr id="953" name="Google Shape;953;p9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6396926" y="-1"/>
            <a:ext cx="381109" cy="1556839"/>
            <a:chOff x="6176324" y="1884520"/>
            <a:chExt cx="466512" cy="1905711"/>
          </a:xfrm>
        </p:grpSpPr>
        <p:sp>
          <p:nvSpPr>
            <p:cNvPr id="956" name="Google Shape;956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8" name="Google Shape;958;p9"/>
          <p:cNvGrpSpPr/>
          <p:nvPr/>
        </p:nvGrpSpPr>
        <p:grpSpPr>
          <a:xfrm>
            <a:off x="3330558" y="-1"/>
            <a:ext cx="389313" cy="835813"/>
            <a:chOff x="6798998" y="2578195"/>
            <a:chExt cx="476555" cy="1023111"/>
          </a:xfrm>
        </p:grpSpPr>
        <p:sp>
          <p:nvSpPr>
            <p:cNvPr id="959" name="Google Shape;959;p9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9329073" y="2"/>
            <a:ext cx="139264" cy="1113839"/>
            <a:chOff x="7576714" y="1965553"/>
            <a:chExt cx="170472" cy="1363439"/>
          </a:xfrm>
        </p:grpSpPr>
        <p:sp>
          <p:nvSpPr>
            <p:cNvPr id="962" name="Google Shape;962;p9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4" name="Google Shape;964;p9"/>
          <p:cNvGrpSpPr/>
          <p:nvPr/>
        </p:nvGrpSpPr>
        <p:grpSpPr>
          <a:xfrm>
            <a:off x="4247934" y="-5"/>
            <a:ext cx="235583" cy="1747016"/>
            <a:chOff x="7883572" y="1683399"/>
            <a:chExt cx="288375" cy="2138505"/>
          </a:xfrm>
        </p:grpSpPr>
        <p:sp>
          <p:nvSpPr>
            <p:cNvPr id="965" name="Google Shape;965;p9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7" name="Google Shape;967;p9"/>
          <p:cNvGrpSpPr/>
          <p:nvPr/>
        </p:nvGrpSpPr>
        <p:grpSpPr>
          <a:xfrm>
            <a:off x="3304724" y="137928"/>
            <a:ext cx="128911" cy="147629"/>
            <a:chOff x="3462796" y="2555878"/>
            <a:chExt cx="157798" cy="180711"/>
          </a:xfrm>
        </p:grpSpPr>
        <p:sp>
          <p:nvSpPr>
            <p:cNvPr id="968" name="Google Shape;968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9"/>
          <p:cNvGrpSpPr/>
          <p:nvPr/>
        </p:nvGrpSpPr>
        <p:grpSpPr>
          <a:xfrm>
            <a:off x="5658969" y="954239"/>
            <a:ext cx="147377" cy="155263"/>
            <a:chOff x="3770248" y="2527300"/>
            <a:chExt cx="180404" cy="190055"/>
          </a:xfrm>
        </p:grpSpPr>
        <p:sp>
          <p:nvSpPr>
            <p:cNvPr id="975" name="Google Shape;975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9"/>
          <p:cNvGrpSpPr/>
          <p:nvPr/>
        </p:nvGrpSpPr>
        <p:grpSpPr>
          <a:xfrm>
            <a:off x="8729408" y="39303"/>
            <a:ext cx="175197" cy="200637"/>
            <a:chOff x="3462796" y="2555878"/>
            <a:chExt cx="157798" cy="180711"/>
          </a:xfrm>
        </p:grpSpPr>
        <p:sp>
          <p:nvSpPr>
            <p:cNvPr id="980" name="Google Shape;980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9"/>
          <p:cNvGrpSpPr/>
          <p:nvPr/>
        </p:nvGrpSpPr>
        <p:grpSpPr>
          <a:xfrm>
            <a:off x="7248815" y="1350774"/>
            <a:ext cx="200296" cy="211012"/>
            <a:chOff x="3770248" y="2527300"/>
            <a:chExt cx="180404" cy="190055"/>
          </a:xfrm>
        </p:grpSpPr>
        <p:sp>
          <p:nvSpPr>
            <p:cNvPr id="987" name="Google Shape;987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9"/>
          <p:cNvGrpSpPr/>
          <p:nvPr/>
        </p:nvGrpSpPr>
        <p:grpSpPr>
          <a:xfrm rot="5400000">
            <a:off x="7044013" y="398712"/>
            <a:ext cx="175197" cy="200613"/>
            <a:chOff x="3462796" y="2555878"/>
            <a:chExt cx="157798" cy="180711"/>
          </a:xfrm>
        </p:grpSpPr>
        <p:sp>
          <p:nvSpPr>
            <p:cNvPr id="992" name="Google Shape;992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9"/>
          <p:cNvGrpSpPr/>
          <p:nvPr/>
        </p:nvGrpSpPr>
        <p:grpSpPr>
          <a:xfrm>
            <a:off x="2815172" y="1062789"/>
            <a:ext cx="147377" cy="155263"/>
            <a:chOff x="3770248" y="2527300"/>
            <a:chExt cx="180404" cy="190055"/>
          </a:xfrm>
        </p:grpSpPr>
        <p:sp>
          <p:nvSpPr>
            <p:cNvPr id="999" name="Google Shape;999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9"/>
          <p:cNvGrpSpPr/>
          <p:nvPr/>
        </p:nvGrpSpPr>
        <p:grpSpPr>
          <a:xfrm rot="-2700000">
            <a:off x="9362097" y="1610346"/>
            <a:ext cx="147363" cy="155247"/>
            <a:chOff x="3770248" y="2527300"/>
            <a:chExt cx="180404" cy="190055"/>
          </a:xfrm>
        </p:grpSpPr>
        <p:sp>
          <p:nvSpPr>
            <p:cNvPr id="1004" name="Google Shape;1004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9"/>
          <p:cNvGrpSpPr/>
          <p:nvPr/>
        </p:nvGrpSpPr>
        <p:grpSpPr>
          <a:xfrm>
            <a:off x="4402574" y="-3"/>
            <a:ext cx="855084" cy="1921939"/>
            <a:chOff x="2484475" y="746199"/>
            <a:chExt cx="1046700" cy="2352626"/>
          </a:xfrm>
        </p:grpSpPr>
        <p:sp>
          <p:nvSpPr>
            <p:cNvPr id="1009" name="Google Shape;1009;p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1" name="Google Shape;1011;p9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012" name="Google Shape;1012;p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13" name="Google Shape;1013;p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6" name="Google Shape;1016;p9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7" name="Google Shape;1017;p9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8" name="Google Shape;1018;p9"/>
          <p:cNvGrpSpPr/>
          <p:nvPr/>
        </p:nvGrpSpPr>
        <p:grpSpPr>
          <a:xfrm>
            <a:off x="5609505" y="-1"/>
            <a:ext cx="739563" cy="1055377"/>
            <a:chOff x="3961868" y="621833"/>
            <a:chExt cx="905291" cy="1291877"/>
          </a:xfrm>
        </p:grpSpPr>
        <p:grpSp>
          <p:nvGrpSpPr>
            <p:cNvPr id="1019" name="Google Shape;1019;p9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020" name="Google Shape;1020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2" name="Google Shape;1022;p9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023" name="Google Shape;1023;p9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024" name="Google Shape;1024;p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025" name="Google Shape;1025;p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p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8" name="Google Shape;1028;p9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29" name="Google Shape;1029;p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30" name="Google Shape;1030;p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31" name="Google Shape;1031;p9"/>
          <p:cNvGrpSpPr/>
          <p:nvPr/>
        </p:nvGrpSpPr>
        <p:grpSpPr>
          <a:xfrm>
            <a:off x="6616253" y="-9"/>
            <a:ext cx="427115" cy="648753"/>
            <a:chOff x="5194218" y="621823"/>
            <a:chExt cx="522827" cy="794132"/>
          </a:xfrm>
        </p:grpSpPr>
        <p:grpSp>
          <p:nvGrpSpPr>
            <p:cNvPr id="1032" name="Google Shape;1032;p9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033" name="Google Shape;1033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036" name="Google Shape;1036;p9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037" name="Google Shape;1037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8" name="Google Shape;1038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41" name="Google Shape;1041;p9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42" name="Google Shape;1042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43" name="Google Shape;1043;p9"/>
          <p:cNvGrpSpPr/>
          <p:nvPr/>
        </p:nvGrpSpPr>
        <p:grpSpPr>
          <a:xfrm>
            <a:off x="8765260" y="4"/>
            <a:ext cx="703051" cy="1759497"/>
            <a:chOff x="7824797" y="870572"/>
            <a:chExt cx="860597" cy="2153783"/>
          </a:xfrm>
        </p:grpSpPr>
        <p:grpSp>
          <p:nvGrpSpPr>
            <p:cNvPr id="1044" name="Google Shape;1044;p9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045" name="Google Shape;1045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048" name="Google Shape;1048;p9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049" name="Google Shape;1049;p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050" name="Google Shape;1050;p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3" name="Google Shape;1053;p9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4" name="Google Shape;1054;p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55" name="Google Shape;1055;p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56" name="Google Shape;1056;p9"/>
          <p:cNvGrpSpPr/>
          <p:nvPr/>
        </p:nvGrpSpPr>
        <p:grpSpPr>
          <a:xfrm>
            <a:off x="3347199" y="10"/>
            <a:ext cx="855084" cy="1371399"/>
            <a:chOff x="1192601" y="746213"/>
            <a:chExt cx="1046700" cy="1678715"/>
          </a:xfrm>
        </p:grpSpPr>
        <p:grpSp>
          <p:nvGrpSpPr>
            <p:cNvPr id="1057" name="Google Shape;1057;p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058" name="Google Shape;1058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60" name="Google Shape;1060;p9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061" name="Google Shape;1061;p9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062" name="Google Shape;1062;p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063" name="Google Shape;1063;p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Google Shape;1065;p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6" name="Google Shape;1066;p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7" name="Google Shape;1067;p9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68" name="Google Shape;1068;p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69" name="Google Shape;1069;p9"/>
          <p:cNvGrpSpPr/>
          <p:nvPr/>
        </p:nvGrpSpPr>
        <p:grpSpPr>
          <a:xfrm>
            <a:off x="7283455" y="8"/>
            <a:ext cx="855084" cy="1570797"/>
            <a:chOff x="6010934" y="870580"/>
            <a:chExt cx="1046700" cy="1922797"/>
          </a:xfrm>
        </p:grpSpPr>
        <p:grpSp>
          <p:nvGrpSpPr>
            <p:cNvPr id="1070" name="Google Shape;1070;p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3" name="Google Shape;1073;p9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074" name="Google Shape;1074;p9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075" name="Google Shape;1075;p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076" name="Google Shape;1076;p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80" name="Google Shape;1080;p9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81" name="Google Shape;1081;p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2" name="Google Shape;1082;p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3" name="Google Shape;1083;p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4" name="Google Shape;1084;p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5" name="Google Shape;1085;p9"/>
          <p:cNvGrpSpPr/>
          <p:nvPr/>
        </p:nvGrpSpPr>
        <p:grpSpPr>
          <a:xfrm>
            <a:off x="2962528" y="1"/>
            <a:ext cx="427115" cy="1642832"/>
            <a:chOff x="721731" y="746204"/>
            <a:chExt cx="522827" cy="2010974"/>
          </a:xfrm>
        </p:grpSpPr>
        <p:grpSp>
          <p:nvGrpSpPr>
            <p:cNvPr id="1086" name="Google Shape;1086;p9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087" name="Google Shape;1087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89" name="Google Shape;1089;p9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090" name="Google Shape;1090;p9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091" name="Google Shape;1091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92" name="Google Shape;1092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4" name="Google Shape;1094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95" name="Google Shape;1095;p9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96" name="Google Shape;1096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337758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937200" y="1014567"/>
            <a:ext cx="7546800" cy="6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937200" y="1906867"/>
            <a:ext cx="2619200" cy="4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⬩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3831268" y="1906867"/>
            <a:ext cx="2619200" cy="4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⬩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6725337" y="1906867"/>
            <a:ext cx="2619200" cy="4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2400"/>
            </a:lvl1pPr>
            <a:lvl2pPr marL="1219170" lvl="1" indent="-457189" rtl="0">
              <a:spcBef>
                <a:spcPts val="1067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1067"/>
              </a:spcBef>
              <a:spcAft>
                <a:spcPts val="0"/>
              </a:spcAft>
              <a:buSzPts val="1800"/>
              <a:buChar char="⬩"/>
              <a:defRPr sz="2400"/>
            </a:lvl3pPr>
            <a:lvl4pPr marL="2438339" lvl="3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701" name="Google Shape;701;p7"/>
          <p:cNvGrpSpPr/>
          <p:nvPr/>
        </p:nvGrpSpPr>
        <p:grpSpPr>
          <a:xfrm>
            <a:off x="9066846" y="-39"/>
            <a:ext cx="3176401" cy="6147288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371746" y="1098457"/>
            <a:ext cx="384501" cy="440356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24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FAEB-D38C-4BDB-898A-4739A04E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2BBFB-CEC5-4975-9F46-5CB364E4A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B8269-4996-4401-A612-2E1665DB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6207-2068-4113-8601-47DCB99015E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6839A-3FA2-4CE0-BD55-FB708869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2CEFC-BB5D-4EAA-85E3-6EC06C62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171-BDCE-4D55-813B-69C07514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388F-669B-4C34-9376-E87FE355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C61CA-2EEE-4481-BF70-F2F5FDFC0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777FF-DE6A-4316-B677-9BFE7DA0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6207-2068-4113-8601-47DCB99015E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D948F-0761-4A13-93CF-830319E0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9AEC1-E1AB-4D5C-8C4C-9A5C58DD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171-BDCE-4D55-813B-69C07514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8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BF1B-509B-467D-B0BA-EE1339C4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3D4E9-BBA7-418A-A1C9-AD62BB372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B4187-FCD1-4528-A85E-B21D1D1BA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F88DD-F150-4AC9-8A01-AF67C6B9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6207-2068-4113-8601-47DCB99015E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30B68-4621-49FB-A3D0-298AF9F1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9A3D1-4D57-4593-A244-09EE1849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171-BDCE-4D55-813B-69C07514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17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368-95D9-49BD-9A12-BDECE6E9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8D30A-F179-40AD-9CBF-AED0E6C0C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82D4C-6148-4F27-ADA0-6A68329D2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4BDFD-E20B-4555-86B0-93959A9D0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6A5E5-B037-4A21-986F-F18B72C0A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D0881-1389-415D-BA63-2C1F02241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6207-2068-4113-8601-47DCB99015E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0FD0D-AE3A-4ACF-92A8-DF98F8F9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E277E-6618-479E-969E-DD6A06A7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171-BDCE-4D55-813B-69C07514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7D7E-D685-47FE-8A55-8C29B0F4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5E4E2-91EA-4CA5-AC6F-F8FB258C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6207-2068-4113-8601-47DCB99015E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9775C-68FA-4AC4-BFAE-DE7C1ECB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4CD74-48D7-440C-9A0D-DD15F4E1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171-BDCE-4D55-813B-69C07514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7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7D786-98FE-4711-BD44-F215814B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6207-2068-4113-8601-47DCB99015E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D0F50-6B57-4421-AC8B-90CD1F0A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2ADCA-52FC-447E-B403-5DF14048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171-BDCE-4D55-813B-69C07514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9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1DFD-BB25-4082-ACCE-9A726090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88395-493D-4E51-A787-70F8E1449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5EB13-89B4-4F51-836B-5027AC5E2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3C406-994B-4EE9-BD76-4099D83A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6207-2068-4113-8601-47DCB99015E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30C11-6170-41C8-AB4C-D1CB1B0A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35E4D-8BC2-4538-93A3-BC42B428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171-BDCE-4D55-813B-69C07514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08AE-3085-4A1A-AE3C-19159D3D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D5322-6398-408B-9267-17FDDFC27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A56C9-9165-418B-AF35-BB0F6713B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34D48-F341-473E-8682-C2EE24AA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6207-2068-4113-8601-47DCB99015E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1D5BA-D6A8-42ED-8189-70FE02893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9B008-A36B-4B7D-A50D-78931C80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C171-BDCE-4D55-813B-69C07514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12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B8C7D-3D06-4A48-BBB2-4C3FEB4A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0D290-ED96-48C7-B6E3-52B49F8CA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60D25-5869-45F5-BF10-E795F730F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66207-2068-4113-8601-47DCB99015E5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79D73-7ACE-419F-86BA-C252E1000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8BA0-2E7C-4C2B-B17B-F5B372560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5C171-BDCE-4D55-813B-69C07514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0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64055-8B8B-A2E3-F530-1AAE765D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" y="20777"/>
            <a:ext cx="12186237" cy="68501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89BBC0-FB47-B1B2-82DE-692189B857A8}"/>
              </a:ext>
            </a:extLst>
          </p:cNvPr>
          <p:cNvSpPr/>
          <p:nvPr/>
        </p:nvSpPr>
        <p:spPr>
          <a:xfrm>
            <a:off x="-832680" y="1020895"/>
            <a:ext cx="10943937" cy="4363139"/>
          </a:xfrm>
          <a:prstGeom prst="roundRect">
            <a:avLst>
              <a:gd name="adj" fmla="val 13873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oogle Shape;976;p51">
            <a:extLst>
              <a:ext uri="{FF2B5EF4-FFF2-40B4-BE49-F238E27FC236}">
                <a16:creationId xmlns:a16="http://schemas.microsoft.com/office/drawing/2014/main" id="{F8DA74A4-1BA0-2C82-FE83-F656D4709259}"/>
              </a:ext>
            </a:extLst>
          </p:cNvPr>
          <p:cNvGrpSpPr/>
          <p:nvPr/>
        </p:nvGrpSpPr>
        <p:grpSpPr>
          <a:xfrm>
            <a:off x="8681331" y="3949650"/>
            <a:ext cx="2904233" cy="2868767"/>
            <a:chOff x="5948275" y="2297825"/>
            <a:chExt cx="2178175" cy="2151575"/>
          </a:xfrm>
        </p:grpSpPr>
        <p:sp>
          <p:nvSpPr>
            <p:cNvPr id="7" name="Google Shape;977;p51">
              <a:extLst>
                <a:ext uri="{FF2B5EF4-FFF2-40B4-BE49-F238E27FC236}">
                  <a16:creationId xmlns:a16="http://schemas.microsoft.com/office/drawing/2014/main" id="{4B5DE4DA-EA9B-926B-64A9-974355711C2E}"/>
                </a:ext>
              </a:extLst>
            </p:cNvPr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avLst/>
              <a:gdLst/>
              <a:ahLst/>
              <a:cxnLst/>
              <a:rect l="l" t="t" r="r" b="b"/>
              <a:pathLst>
                <a:path w="21280" h="19965" extrusionOk="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978;p51">
              <a:extLst>
                <a:ext uri="{FF2B5EF4-FFF2-40B4-BE49-F238E27FC236}">
                  <a16:creationId xmlns:a16="http://schemas.microsoft.com/office/drawing/2014/main" id="{1068EE61-2EC7-7964-42B4-D9B99C49CA49}"/>
                </a:ext>
              </a:extLst>
            </p:cNvPr>
            <p:cNvSpPr/>
            <p:nvPr/>
          </p:nvSpPr>
          <p:spPr>
            <a:xfrm>
              <a:off x="6522650" y="3312000"/>
              <a:ext cx="230174" cy="162225"/>
            </a:xfrm>
            <a:custGeom>
              <a:avLst/>
              <a:gdLst/>
              <a:ahLst/>
              <a:cxnLst/>
              <a:rect l="l" t="t" r="r" b="b"/>
              <a:pathLst>
                <a:path w="8099" h="6489" extrusionOk="0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979;p51">
              <a:extLst>
                <a:ext uri="{FF2B5EF4-FFF2-40B4-BE49-F238E27FC236}">
                  <a16:creationId xmlns:a16="http://schemas.microsoft.com/office/drawing/2014/main" id="{444EEE9F-98A5-73F7-0FE0-AFD97036E5AC}"/>
                </a:ext>
              </a:extLst>
            </p:cNvPr>
            <p:cNvSpPr/>
            <p:nvPr/>
          </p:nvSpPr>
          <p:spPr>
            <a:xfrm>
              <a:off x="7158446" y="3377650"/>
              <a:ext cx="198155" cy="176131"/>
            </a:xfrm>
            <a:custGeom>
              <a:avLst/>
              <a:gdLst/>
              <a:ahLst/>
              <a:cxnLst/>
              <a:rect l="l" t="t" r="r" b="b"/>
              <a:pathLst>
                <a:path w="7513" h="6370" extrusionOk="0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980;p51">
              <a:extLst>
                <a:ext uri="{FF2B5EF4-FFF2-40B4-BE49-F238E27FC236}">
                  <a16:creationId xmlns:a16="http://schemas.microsoft.com/office/drawing/2014/main" id="{7360A96F-E828-7AE1-3A4B-DB2B1D6D7EDA}"/>
                </a:ext>
              </a:extLst>
            </p:cNvPr>
            <p:cNvSpPr/>
            <p:nvPr/>
          </p:nvSpPr>
          <p:spPr>
            <a:xfrm>
              <a:off x="6407550" y="2525500"/>
              <a:ext cx="1196850" cy="951175"/>
            </a:xfrm>
            <a:custGeom>
              <a:avLst/>
              <a:gdLst/>
              <a:ahLst/>
              <a:cxnLst/>
              <a:rect l="l" t="t" r="r" b="b"/>
              <a:pathLst>
                <a:path w="47874" h="38047" extrusionOk="0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981;p51">
              <a:extLst>
                <a:ext uri="{FF2B5EF4-FFF2-40B4-BE49-F238E27FC236}">
                  <a16:creationId xmlns:a16="http://schemas.microsoft.com/office/drawing/2014/main" id="{4A40FDCF-95C5-B06C-7A06-BD04061AED6D}"/>
                </a:ext>
              </a:extLst>
            </p:cNvPr>
            <p:cNvSpPr/>
            <p:nvPr/>
          </p:nvSpPr>
          <p:spPr>
            <a:xfrm>
              <a:off x="6180025" y="2450175"/>
              <a:ext cx="303400" cy="415400"/>
            </a:xfrm>
            <a:custGeom>
              <a:avLst/>
              <a:gdLst/>
              <a:ahLst/>
              <a:cxnLst/>
              <a:rect l="l" t="t" r="r" b="b"/>
              <a:pathLst>
                <a:path w="12136" h="16616" extrusionOk="0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982;p51">
              <a:extLst>
                <a:ext uri="{FF2B5EF4-FFF2-40B4-BE49-F238E27FC236}">
                  <a16:creationId xmlns:a16="http://schemas.microsoft.com/office/drawing/2014/main" id="{AFE2B9DA-DE44-5038-D624-9A3A5151D6FE}"/>
                </a:ext>
              </a:extLst>
            </p:cNvPr>
            <p:cNvSpPr/>
            <p:nvPr/>
          </p:nvSpPr>
          <p:spPr>
            <a:xfrm>
              <a:off x="6479225" y="2313075"/>
              <a:ext cx="1035975" cy="494250"/>
            </a:xfrm>
            <a:custGeom>
              <a:avLst/>
              <a:gdLst/>
              <a:ahLst/>
              <a:cxnLst/>
              <a:rect l="l" t="t" r="r" b="b"/>
              <a:pathLst>
                <a:path w="41439" h="19770" extrusionOk="0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83;p51">
              <a:extLst>
                <a:ext uri="{FF2B5EF4-FFF2-40B4-BE49-F238E27FC236}">
                  <a16:creationId xmlns:a16="http://schemas.microsoft.com/office/drawing/2014/main" id="{E792C6EF-741F-F55D-3554-A45296B21722}"/>
                </a:ext>
              </a:extLst>
            </p:cNvPr>
            <p:cNvSpPr/>
            <p:nvPr/>
          </p:nvSpPr>
          <p:spPr>
            <a:xfrm>
              <a:off x="7460025" y="2769500"/>
              <a:ext cx="436800" cy="520250"/>
            </a:xfrm>
            <a:custGeom>
              <a:avLst/>
              <a:gdLst/>
              <a:ahLst/>
              <a:cxnLst/>
              <a:rect l="l" t="t" r="r" b="b"/>
              <a:pathLst>
                <a:path w="17472" h="20810" extrusionOk="0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84;p51">
              <a:extLst>
                <a:ext uri="{FF2B5EF4-FFF2-40B4-BE49-F238E27FC236}">
                  <a16:creationId xmlns:a16="http://schemas.microsoft.com/office/drawing/2014/main" id="{A4D5A6B3-785E-A310-400E-D924DD7E2D1A}"/>
                </a:ext>
              </a:extLst>
            </p:cNvPr>
            <p:cNvSpPr/>
            <p:nvPr/>
          </p:nvSpPr>
          <p:spPr>
            <a:xfrm>
              <a:off x="6348975" y="4066875"/>
              <a:ext cx="127125" cy="218269"/>
            </a:xfrm>
            <a:custGeom>
              <a:avLst/>
              <a:gdLst/>
              <a:ahLst/>
              <a:cxnLst/>
              <a:rect l="l" t="t" r="r" b="b"/>
              <a:pathLst>
                <a:path w="5085" h="7533" extrusionOk="0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985;p51">
              <a:extLst>
                <a:ext uri="{FF2B5EF4-FFF2-40B4-BE49-F238E27FC236}">
                  <a16:creationId xmlns:a16="http://schemas.microsoft.com/office/drawing/2014/main" id="{307D02B1-A244-A28E-EA7E-7158D3486639}"/>
                </a:ext>
              </a:extLst>
            </p:cNvPr>
            <p:cNvSpPr/>
            <p:nvPr/>
          </p:nvSpPr>
          <p:spPr>
            <a:xfrm>
              <a:off x="6741750" y="4185430"/>
              <a:ext cx="182131" cy="201850"/>
            </a:xfrm>
            <a:custGeom>
              <a:avLst/>
              <a:gdLst/>
              <a:ahLst/>
              <a:cxnLst/>
              <a:rect l="l" t="t" r="r" b="b"/>
              <a:pathLst>
                <a:path w="6801" h="8074" extrusionOk="0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86;p51">
              <a:extLst>
                <a:ext uri="{FF2B5EF4-FFF2-40B4-BE49-F238E27FC236}">
                  <a16:creationId xmlns:a16="http://schemas.microsoft.com/office/drawing/2014/main" id="{7C793AB4-6A9A-6E26-C8E9-F00C2A636549}"/>
                </a:ext>
              </a:extLst>
            </p:cNvPr>
            <p:cNvSpPr/>
            <p:nvPr/>
          </p:nvSpPr>
          <p:spPr>
            <a:xfrm>
              <a:off x="6164325" y="3984125"/>
              <a:ext cx="479893" cy="188329"/>
            </a:xfrm>
            <a:custGeom>
              <a:avLst/>
              <a:gdLst/>
              <a:ahLst/>
              <a:cxnLst/>
              <a:rect l="l" t="t" r="r" b="b"/>
              <a:pathLst>
                <a:path w="17236" h="6554" extrusionOk="0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987;p51">
              <a:extLst>
                <a:ext uri="{FF2B5EF4-FFF2-40B4-BE49-F238E27FC236}">
                  <a16:creationId xmlns:a16="http://schemas.microsoft.com/office/drawing/2014/main" id="{88901811-44C3-12C5-5019-566008773948}"/>
                </a:ext>
              </a:extLst>
            </p:cNvPr>
            <p:cNvSpPr/>
            <p:nvPr/>
          </p:nvSpPr>
          <p:spPr>
            <a:xfrm>
              <a:off x="6611050" y="3985425"/>
              <a:ext cx="765825" cy="407275"/>
            </a:xfrm>
            <a:custGeom>
              <a:avLst/>
              <a:gdLst/>
              <a:ahLst/>
              <a:cxnLst/>
              <a:rect l="l" t="t" r="r" b="b"/>
              <a:pathLst>
                <a:path w="30633" h="16291" extrusionOk="0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988;p51">
              <a:extLst>
                <a:ext uri="{FF2B5EF4-FFF2-40B4-BE49-F238E27FC236}">
                  <a16:creationId xmlns:a16="http://schemas.microsoft.com/office/drawing/2014/main" id="{51646C26-BDCF-DC74-3E4A-0EE3E372C164}"/>
                </a:ext>
              </a:extLst>
            </p:cNvPr>
            <p:cNvSpPr/>
            <p:nvPr/>
          </p:nvSpPr>
          <p:spPr>
            <a:xfrm>
              <a:off x="6155950" y="3714500"/>
              <a:ext cx="704618" cy="397832"/>
            </a:xfrm>
            <a:custGeom>
              <a:avLst/>
              <a:gdLst/>
              <a:ahLst/>
              <a:cxnLst/>
              <a:rect l="l" t="t" r="r" b="b"/>
              <a:pathLst>
                <a:path w="25716" h="14207" extrusionOk="0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89;p51">
              <a:extLst>
                <a:ext uri="{FF2B5EF4-FFF2-40B4-BE49-F238E27FC236}">
                  <a16:creationId xmlns:a16="http://schemas.microsoft.com/office/drawing/2014/main" id="{27A34B4A-2A14-6E11-D78F-AD218A6A8545}"/>
                </a:ext>
              </a:extLst>
            </p:cNvPr>
            <p:cNvSpPr/>
            <p:nvPr/>
          </p:nvSpPr>
          <p:spPr>
            <a:xfrm>
              <a:off x="6622550" y="3830025"/>
              <a:ext cx="765813" cy="465926"/>
            </a:xfrm>
            <a:custGeom>
              <a:avLst/>
              <a:gdLst/>
              <a:ahLst/>
              <a:cxnLst/>
              <a:rect l="l" t="t" r="r" b="b"/>
              <a:pathLst>
                <a:path w="29210" h="15887" extrusionOk="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990;p51">
              <a:extLst>
                <a:ext uri="{FF2B5EF4-FFF2-40B4-BE49-F238E27FC236}">
                  <a16:creationId xmlns:a16="http://schemas.microsoft.com/office/drawing/2014/main" id="{74E2A683-2251-9D01-BEA5-E623B72FAD93}"/>
                </a:ext>
              </a:extLst>
            </p:cNvPr>
            <p:cNvSpPr/>
            <p:nvPr/>
          </p:nvSpPr>
          <p:spPr>
            <a:xfrm>
              <a:off x="6116800" y="4143325"/>
              <a:ext cx="244745" cy="61775"/>
            </a:xfrm>
            <a:custGeom>
              <a:avLst/>
              <a:gdLst/>
              <a:ahLst/>
              <a:cxnLst/>
              <a:rect l="l" t="t" r="r" b="b"/>
              <a:pathLst>
                <a:path w="9207" h="2471" extrusionOk="0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991;p51">
              <a:extLst>
                <a:ext uri="{FF2B5EF4-FFF2-40B4-BE49-F238E27FC236}">
                  <a16:creationId xmlns:a16="http://schemas.microsoft.com/office/drawing/2014/main" id="{28EBF3B0-26E2-188F-1C9F-556C77D7E84F}"/>
                </a:ext>
              </a:extLst>
            </p:cNvPr>
            <p:cNvSpPr/>
            <p:nvPr/>
          </p:nvSpPr>
          <p:spPr>
            <a:xfrm>
              <a:off x="6463000" y="4165400"/>
              <a:ext cx="165845" cy="58650"/>
            </a:xfrm>
            <a:custGeom>
              <a:avLst/>
              <a:gdLst/>
              <a:ahLst/>
              <a:cxnLst/>
              <a:rect l="l" t="t" r="r" b="b"/>
              <a:pathLst>
                <a:path w="7729" h="2346" extrusionOk="0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92;p51">
              <a:extLst>
                <a:ext uri="{FF2B5EF4-FFF2-40B4-BE49-F238E27FC236}">
                  <a16:creationId xmlns:a16="http://schemas.microsoft.com/office/drawing/2014/main" id="{1B77C45D-5C2E-D278-3CB8-476F32EE6FAF}"/>
                </a:ext>
              </a:extLst>
            </p:cNvPr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avLst/>
              <a:gdLst/>
              <a:ahLst/>
              <a:cxnLst/>
              <a:rect l="l" t="t" r="r" b="b"/>
              <a:pathLst>
                <a:path w="4206" h="2218" extrusionOk="0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93;p51">
              <a:extLst>
                <a:ext uri="{FF2B5EF4-FFF2-40B4-BE49-F238E27FC236}">
                  <a16:creationId xmlns:a16="http://schemas.microsoft.com/office/drawing/2014/main" id="{00F72BDE-9C3C-1003-8212-122B9794AB75}"/>
                </a:ext>
              </a:extLst>
            </p:cNvPr>
            <p:cNvSpPr/>
            <p:nvPr/>
          </p:nvSpPr>
          <p:spPr>
            <a:xfrm>
              <a:off x="6885675" y="4320675"/>
              <a:ext cx="198150" cy="109975"/>
            </a:xfrm>
            <a:custGeom>
              <a:avLst/>
              <a:gdLst/>
              <a:ahLst/>
              <a:cxnLst/>
              <a:rect l="l" t="t" r="r" b="b"/>
              <a:pathLst>
                <a:path w="7926" h="4399" extrusionOk="0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994;p51">
              <a:extLst>
                <a:ext uri="{FF2B5EF4-FFF2-40B4-BE49-F238E27FC236}">
                  <a16:creationId xmlns:a16="http://schemas.microsoft.com/office/drawing/2014/main" id="{749A4A10-8A83-90A8-102D-1E4EB133CD53}"/>
                </a:ext>
              </a:extLst>
            </p:cNvPr>
            <p:cNvSpPr/>
            <p:nvPr/>
          </p:nvSpPr>
          <p:spPr>
            <a:xfrm>
              <a:off x="6437375" y="2553575"/>
              <a:ext cx="73825" cy="110300"/>
            </a:xfrm>
            <a:custGeom>
              <a:avLst/>
              <a:gdLst/>
              <a:ahLst/>
              <a:cxnLst/>
              <a:rect l="l" t="t" r="r" b="b"/>
              <a:pathLst>
                <a:path w="2953" h="4412" extrusionOk="0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995;p51">
              <a:extLst>
                <a:ext uri="{FF2B5EF4-FFF2-40B4-BE49-F238E27FC236}">
                  <a16:creationId xmlns:a16="http://schemas.microsoft.com/office/drawing/2014/main" id="{6C0D59B9-DCA2-05D4-0133-FE313A71C496}"/>
                </a:ext>
              </a:extLst>
            </p:cNvPr>
            <p:cNvSpPr/>
            <p:nvPr/>
          </p:nvSpPr>
          <p:spPr>
            <a:xfrm>
              <a:off x="6440125" y="2641075"/>
              <a:ext cx="1450" cy="1625"/>
            </a:xfrm>
            <a:custGeom>
              <a:avLst/>
              <a:gdLst/>
              <a:ahLst/>
              <a:cxnLst/>
              <a:rect l="l" t="t" r="r" b="b"/>
              <a:pathLst>
                <a:path w="58" h="65" extrusionOk="0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996;p51">
              <a:extLst>
                <a:ext uri="{FF2B5EF4-FFF2-40B4-BE49-F238E27FC236}">
                  <a16:creationId xmlns:a16="http://schemas.microsoft.com/office/drawing/2014/main" id="{D299B73E-7EF8-557C-15B9-793953002483}"/>
                </a:ext>
              </a:extLst>
            </p:cNvPr>
            <p:cNvSpPr/>
            <p:nvPr/>
          </p:nvSpPr>
          <p:spPr>
            <a:xfrm>
              <a:off x="7449500" y="2712900"/>
              <a:ext cx="149150" cy="149900"/>
            </a:xfrm>
            <a:custGeom>
              <a:avLst/>
              <a:gdLst/>
              <a:ahLst/>
              <a:cxnLst/>
              <a:rect l="l" t="t" r="r" b="b"/>
              <a:pathLst>
                <a:path w="5966" h="5996" extrusionOk="0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997;p51">
              <a:extLst>
                <a:ext uri="{FF2B5EF4-FFF2-40B4-BE49-F238E27FC236}">
                  <a16:creationId xmlns:a16="http://schemas.microsoft.com/office/drawing/2014/main" id="{CB5D450E-D08C-4465-FF1B-D2D9DF2095EB}"/>
                </a:ext>
              </a:extLst>
            </p:cNvPr>
            <p:cNvSpPr/>
            <p:nvPr/>
          </p:nvSpPr>
          <p:spPr>
            <a:xfrm>
              <a:off x="6583325" y="2726875"/>
              <a:ext cx="45525" cy="57625"/>
            </a:xfrm>
            <a:custGeom>
              <a:avLst/>
              <a:gdLst/>
              <a:ahLst/>
              <a:cxnLst/>
              <a:rect l="l" t="t" r="r" b="b"/>
              <a:pathLst>
                <a:path w="1821" h="2305" extrusionOk="0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998;p51">
              <a:extLst>
                <a:ext uri="{FF2B5EF4-FFF2-40B4-BE49-F238E27FC236}">
                  <a16:creationId xmlns:a16="http://schemas.microsoft.com/office/drawing/2014/main" id="{22116AB8-D970-E715-835F-C2A25B0DFA30}"/>
                </a:ext>
              </a:extLst>
            </p:cNvPr>
            <p:cNvSpPr/>
            <p:nvPr/>
          </p:nvSpPr>
          <p:spPr>
            <a:xfrm>
              <a:off x="7077125" y="2773250"/>
              <a:ext cx="46050" cy="53050"/>
            </a:xfrm>
            <a:custGeom>
              <a:avLst/>
              <a:gdLst/>
              <a:ahLst/>
              <a:cxnLst/>
              <a:rect l="l" t="t" r="r" b="b"/>
              <a:pathLst>
                <a:path w="1842" h="2122" extrusionOk="0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999;p51">
              <a:extLst>
                <a:ext uri="{FF2B5EF4-FFF2-40B4-BE49-F238E27FC236}">
                  <a16:creationId xmlns:a16="http://schemas.microsoft.com/office/drawing/2014/main" id="{F02592E1-DFA2-235F-174D-9C6FB4B2BD89}"/>
                </a:ext>
              </a:extLst>
            </p:cNvPr>
            <p:cNvSpPr/>
            <p:nvPr/>
          </p:nvSpPr>
          <p:spPr>
            <a:xfrm>
              <a:off x="5948275" y="2297825"/>
              <a:ext cx="2178175" cy="2151575"/>
            </a:xfrm>
            <a:custGeom>
              <a:avLst/>
              <a:gdLst/>
              <a:ahLst/>
              <a:cxnLst/>
              <a:rect l="l" t="t" r="r" b="b"/>
              <a:pathLst>
                <a:path w="87127" h="86063" extrusionOk="0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000;p51">
              <a:extLst>
                <a:ext uri="{FF2B5EF4-FFF2-40B4-BE49-F238E27FC236}">
                  <a16:creationId xmlns:a16="http://schemas.microsoft.com/office/drawing/2014/main" id="{B66D4023-2920-BAEE-A4CD-E5FE4780ED86}"/>
                </a:ext>
              </a:extLst>
            </p:cNvPr>
            <p:cNvSpPr/>
            <p:nvPr/>
          </p:nvSpPr>
          <p:spPr>
            <a:xfrm>
              <a:off x="6330675" y="3827250"/>
              <a:ext cx="284050" cy="89900"/>
            </a:xfrm>
            <a:custGeom>
              <a:avLst/>
              <a:gdLst/>
              <a:ahLst/>
              <a:cxnLst/>
              <a:rect l="l" t="t" r="r" b="b"/>
              <a:pathLst>
                <a:path w="11362" h="3596" extrusionOk="0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001;p51">
              <a:extLst>
                <a:ext uri="{FF2B5EF4-FFF2-40B4-BE49-F238E27FC236}">
                  <a16:creationId xmlns:a16="http://schemas.microsoft.com/office/drawing/2014/main" id="{57CE4545-1719-0F20-7883-51B970E39B88}"/>
                </a:ext>
              </a:extLst>
            </p:cNvPr>
            <p:cNvSpPr/>
            <p:nvPr/>
          </p:nvSpPr>
          <p:spPr>
            <a:xfrm>
              <a:off x="6431850" y="3773825"/>
              <a:ext cx="256525" cy="105025"/>
            </a:xfrm>
            <a:custGeom>
              <a:avLst/>
              <a:gdLst/>
              <a:ahLst/>
              <a:cxnLst/>
              <a:rect l="l" t="t" r="r" b="b"/>
              <a:pathLst>
                <a:path w="10261" h="4201" extrusionOk="0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002;p51">
              <a:extLst>
                <a:ext uri="{FF2B5EF4-FFF2-40B4-BE49-F238E27FC236}">
                  <a16:creationId xmlns:a16="http://schemas.microsoft.com/office/drawing/2014/main" id="{C4EBB7FB-7768-B170-281E-7CD68EE0F865}"/>
                </a:ext>
              </a:extLst>
            </p:cNvPr>
            <p:cNvSpPr/>
            <p:nvPr/>
          </p:nvSpPr>
          <p:spPr>
            <a:xfrm>
              <a:off x="6780100" y="4036475"/>
              <a:ext cx="303850" cy="113200"/>
            </a:xfrm>
            <a:custGeom>
              <a:avLst/>
              <a:gdLst/>
              <a:ahLst/>
              <a:cxnLst/>
              <a:rect l="l" t="t" r="r" b="b"/>
              <a:pathLst>
                <a:path w="12154" h="4528" extrusionOk="0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003;p51">
              <a:extLst>
                <a:ext uri="{FF2B5EF4-FFF2-40B4-BE49-F238E27FC236}">
                  <a16:creationId xmlns:a16="http://schemas.microsoft.com/office/drawing/2014/main" id="{7E6A4BA3-0F24-AA50-8D91-5722DBA1A7CD}"/>
                </a:ext>
              </a:extLst>
            </p:cNvPr>
            <p:cNvSpPr/>
            <p:nvPr/>
          </p:nvSpPr>
          <p:spPr>
            <a:xfrm>
              <a:off x="6885750" y="3950350"/>
              <a:ext cx="209700" cy="69775"/>
            </a:xfrm>
            <a:custGeom>
              <a:avLst/>
              <a:gdLst/>
              <a:ahLst/>
              <a:cxnLst/>
              <a:rect l="l" t="t" r="r" b="b"/>
              <a:pathLst>
                <a:path w="8388" h="2791" extrusionOk="0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004;p51">
              <a:extLst>
                <a:ext uri="{FF2B5EF4-FFF2-40B4-BE49-F238E27FC236}">
                  <a16:creationId xmlns:a16="http://schemas.microsoft.com/office/drawing/2014/main" id="{36B3FB48-FA1D-4193-F017-1FB50B120AA4}"/>
                </a:ext>
              </a:extLst>
            </p:cNvPr>
            <p:cNvSpPr/>
            <p:nvPr/>
          </p:nvSpPr>
          <p:spPr>
            <a:xfrm>
              <a:off x="6946350" y="3895950"/>
              <a:ext cx="232800" cy="48775"/>
            </a:xfrm>
            <a:custGeom>
              <a:avLst/>
              <a:gdLst/>
              <a:ahLst/>
              <a:cxnLst/>
              <a:rect l="l" t="t" r="r" b="b"/>
              <a:pathLst>
                <a:path w="9312" h="1951" extrusionOk="0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005;p51">
              <a:extLst>
                <a:ext uri="{FF2B5EF4-FFF2-40B4-BE49-F238E27FC236}">
                  <a16:creationId xmlns:a16="http://schemas.microsoft.com/office/drawing/2014/main" id="{9DFF1B57-405B-45A6-687B-4313A2D6A5A3}"/>
                </a:ext>
              </a:extLst>
            </p:cNvPr>
            <p:cNvSpPr/>
            <p:nvPr/>
          </p:nvSpPr>
          <p:spPr>
            <a:xfrm>
              <a:off x="6399700" y="2828975"/>
              <a:ext cx="190975" cy="176125"/>
            </a:xfrm>
            <a:custGeom>
              <a:avLst/>
              <a:gdLst/>
              <a:ahLst/>
              <a:cxnLst/>
              <a:rect l="l" t="t" r="r" b="b"/>
              <a:pathLst>
                <a:path w="7639" h="7045" extrusionOk="0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006;p51">
              <a:extLst>
                <a:ext uri="{FF2B5EF4-FFF2-40B4-BE49-F238E27FC236}">
                  <a16:creationId xmlns:a16="http://schemas.microsoft.com/office/drawing/2014/main" id="{44B31B8F-1CF5-4710-DC10-832AE5BFF217}"/>
                </a:ext>
              </a:extLst>
            </p:cNvPr>
            <p:cNvSpPr/>
            <p:nvPr/>
          </p:nvSpPr>
          <p:spPr>
            <a:xfrm>
              <a:off x="7162900" y="2891625"/>
              <a:ext cx="258425" cy="236625"/>
            </a:xfrm>
            <a:custGeom>
              <a:avLst/>
              <a:gdLst/>
              <a:ahLst/>
              <a:cxnLst/>
              <a:rect l="l" t="t" r="r" b="b"/>
              <a:pathLst>
                <a:path w="10337" h="9465" extrusionOk="0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007;p51">
              <a:extLst>
                <a:ext uri="{FF2B5EF4-FFF2-40B4-BE49-F238E27FC236}">
                  <a16:creationId xmlns:a16="http://schemas.microsoft.com/office/drawing/2014/main" id="{9C1751F2-E9DF-F1D2-4811-5280FAB46D1B}"/>
                </a:ext>
              </a:extLst>
            </p:cNvPr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008;p51">
              <a:extLst>
                <a:ext uri="{FF2B5EF4-FFF2-40B4-BE49-F238E27FC236}">
                  <a16:creationId xmlns:a16="http://schemas.microsoft.com/office/drawing/2014/main" id="{CE660DD7-CDC9-A032-7540-87C6F640F0E4}"/>
                </a:ext>
              </a:extLst>
            </p:cNvPr>
            <p:cNvSpPr/>
            <p:nvPr/>
          </p:nvSpPr>
          <p:spPr>
            <a:xfrm>
              <a:off x="6588025" y="2923500"/>
              <a:ext cx="541425" cy="297525"/>
            </a:xfrm>
            <a:custGeom>
              <a:avLst/>
              <a:gdLst/>
              <a:ahLst/>
              <a:cxnLst/>
              <a:rect l="l" t="t" r="r" b="b"/>
              <a:pathLst>
                <a:path w="21657" h="11901" extrusionOk="0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" name="Google Shape;1009;p51">
            <a:extLst>
              <a:ext uri="{FF2B5EF4-FFF2-40B4-BE49-F238E27FC236}">
                <a16:creationId xmlns:a16="http://schemas.microsoft.com/office/drawing/2014/main" id="{B5907D6D-42E6-5864-7A8F-4075B5923531}"/>
              </a:ext>
            </a:extLst>
          </p:cNvPr>
          <p:cNvGrpSpPr/>
          <p:nvPr/>
        </p:nvGrpSpPr>
        <p:grpSpPr>
          <a:xfrm>
            <a:off x="10621715" y="5979400"/>
            <a:ext cx="852567" cy="652167"/>
            <a:chOff x="6368425" y="4496988"/>
            <a:chExt cx="639425" cy="489125"/>
          </a:xfrm>
        </p:grpSpPr>
        <p:sp>
          <p:nvSpPr>
            <p:cNvPr id="40" name="Google Shape;1010;p51">
              <a:extLst>
                <a:ext uri="{FF2B5EF4-FFF2-40B4-BE49-F238E27FC236}">
                  <a16:creationId xmlns:a16="http://schemas.microsoft.com/office/drawing/2014/main" id="{35658558-B60D-0875-F63C-13979D96D85C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011;p51">
              <a:extLst>
                <a:ext uri="{FF2B5EF4-FFF2-40B4-BE49-F238E27FC236}">
                  <a16:creationId xmlns:a16="http://schemas.microsoft.com/office/drawing/2014/main" id="{33900E77-C04D-389E-82C1-E1FD43D58B44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2" name="Google Shape;1012;p51">
              <a:extLst>
                <a:ext uri="{FF2B5EF4-FFF2-40B4-BE49-F238E27FC236}">
                  <a16:creationId xmlns:a16="http://schemas.microsoft.com/office/drawing/2014/main" id="{7BDB529E-06A0-04FA-A672-6B24DC1278BD}"/>
                </a:ext>
              </a:extLst>
            </p:cNvPr>
            <p:cNvGrpSpPr/>
            <p:nvPr/>
          </p:nvGrpSpPr>
          <p:grpSpPr>
            <a:xfrm>
              <a:off x="6368425" y="4496988"/>
              <a:ext cx="182575" cy="327500"/>
              <a:chOff x="6368425" y="4496988"/>
              <a:chExt cx="182575" cy="327500"/>
            </a:xfrm>
          </p:grpSpPr>
          <p:sp>
            <p:nvSpPr>
              <p:cNvPr id="43" name="Google Shape;1013;p51">
                <a:extLst>
                  <a:ext uri="{FF2B5EF4-FFF2-40B4-BE49-F238E27FC236}">
                    <a16:creationId xmlns:a16="http://schemas.microsoft.com/office/drawing/2014/main" id="{473E644E-C63A-7100-3E40-B490F933313A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" name="Google Shape;1014;p51">
                <a:extLst>
                  <a:ext uri="{FF2B5EF4-FFF2-40B4-BE49-F238E27FC236}">
                    <a16:creationId xmlns:a16="http://schemas.microsoft.com/office/drawing/2014/main" id="{20547C16-79D7-2231-B28C-15F2DB8FBA07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39C2D5C-DB79-7516-E5D4-6375E2282F41}"/>
              </a:ext>
            </a:extLst>
          </p:cNvPr>
          <p:cNvSpPr txBox="1">
            <a:spLocks/>
          </p:cNvSpPr>
          <p:nvPr/>
        </p:nvSpPr>
        <p:spPr>
          <a:xfrm>
            <a:off x="-1386891" y="2141833"/>
            <a:ext cx="11177322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AutoNum type="arabicPeriod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 ĐỨC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72B2D0-A4FA-386A-7486-1A9065DCF071}"/>
              </a:ext>
            </a:extLst>
          </p:cNvPr>
          <p:cNvSpPr txBox="1"/>
          <p:nvPr/>
        </p:nvSpPr>
        <p:spPr>
          <a:xfrm>
            <a:off x="2285117" y="1130520"/>
            <a:ext cx="4708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21E6627-CE0A-8C35-D94A-DA01461F2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2FE90DF-B9D4-984F-91B2-B494239619A9}"/>
              </a:ext>
            </a:extLst>
          </p:cNvPr>
          <p:cNvSpPr txBox="1"/>
          <p:nvPr/>
        </p:nvSpPr>
        <p:spPr>
          <a:xfrm>
            <a:off x="-413357" y="3037894"/>
            <a:ext cx="10463288" cy="2249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 TUÂN THỦ QUY ĐỊNH NƠI CÔNG CỘNG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98F2F8-DF94-48CB-9870-F50F7DA253F0}"/>
              </a:ext>
            </a:extLst>
          </p:cNvPr>
          <p:cNvSpPr txBox="1"/>
          <p:nvPr/>
        </p:nvSpPr>
        <p:spPr>
          <a:xfrm>
            <a:off x="336665" y="115650"/>
            <a:ext cx="293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grpSp>
        <p:nvGrpSpPr>
          <p:cNvPr id="6" name="Google Shape;430;p32">
            <a:extLst>
              <a:ext uri="{FF2B5EF4-FFF2-40B4-BE49-F238E27FC236}">
                <a16:creationId xmlns:a16="http://schemas.microsoft.com/office/drawing/2014/main" id="{C8D44AA6-5FCE-4093-9650-142B66588CC4}"/>
              </a:ext>
            </a:extLst>
          </p:cNvPr>
          <p:cNvGrpSpPr/>
          <p:nvPr/>
        </p:nvGrpSpPr>
        <p:grpSpPr>
          <a:xfrm>
            <a:off x="210189" y="123532"/>
            <a:ext cx="3478942" cy="947788"/>
            <a:chOff x="6999675" y="4238205"/>
            <a:chExt cx="1996490" cy="658597"/>
          </a:xfrm>
        </p:grpSpPr>
        <p:grpSp>
          <p:nvGrpSpPr>
            <p:cNvPr id="7" name="Google Shape;431;p32">
              <a:extLst>
                <a:ext uri="{FF2B5EF4-FFF2-40B4-BE49-F238E27FC236}">
                  <a16:creationId xmlns:a16="http://schemas.microsoft.com/office/drawing/2014/main" id="{4876931A-A1E2-4605-B3A0-DF7378E0B506}"/>
                </a:ext>
              </a:extLst>
            </p:cNvPr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9" name="Google Shape;432;p32">
                <a:extLst>
                  <a:ext uri="{FF2B5EF4-FFF2-40B4-BE49-F238E27FC236}">
                    <a16:creationId xmlns:a16="http://schemas.microsoft.com/office/drawing/2014/main" id="{61C9CAB8-DC3A-40E0-801C-D00556A8A8EA}"/>
                  </a:ext>
                </a:extLst>
              </p:cNvPr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3;p32">
                <a:extLst>
                  <a:ext uri="{FF2B5EF4-FFF2-40B4-BE49-F238E27FC236}">
                    <a16:creationId xmlns:a16="http://schemas.microsoft.com/office/drawing/2014/main" id="{3864BB8B-AB95-468D-B2EC-F232DEFF2F29}"/>
                  </a:ext>
                </a:extLst>
              </p:cNvPr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4;p32">
                <a:extLst>
                  <a:ext uri="{FF2B5EF4-FFF2-40B4-BE49-F238E27FC236}">
                    <a16:creationId xmlns:a16="http://schemas.microsoft.com/office/drawing/2014/main" id="{24DC94EA-8E84-473B-8F8C-6C234B243ECB}"/>
                  </a:ext>
                </a:extLst>
              </p:cNvPr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5;p32">
                <a:extLst>
                  <a:ext uri="{FF2B5EF4-FFF2-40B4-BE49-F238E27FC236}">
                    <a16:creationId xmlns:a16="http://schemas.microsoft.com/office/drawing/2014/main" id="{A8EBC810-0F55-4670-B47B-FCFC71AAB580}"/>
                  </a:ext>
                </a:extLst>
              </p:cNvPr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6;p32">
                <a:extLst>
                  <a:ext uri="{FF2B5EF4-FFF2-40B4-BE49-F238E27FC236}">
                    <a16:creationId xmlns:a16="http://schemas.microsoft.com/office/drawing/2014/main" id="{80CD75E1-6A51-49B0-8A5D-584F3EEB549C}"/>
                  </a:ext>
                </a:extLst>
              </p:cNvPr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7;p32">
                <a:extLst>
                  <a:ext uri="{FF2B5EF4-FFF2-40B4-BE49-F238E27FC236}">
                    <a16:creationId xmlns:a16="http://schemas.microsoft.com/office/drawing/2014/main" id="{58CFEF18-1973-49E2-8A42-C634CD6770CD}"/>
                  </a:ext>
                </a:extLst>
              </p:cNvPr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8;p32">
                <a:extLst>
                  <a:ext uri="{FF2B5EF4-FFF2-40B4-BE49-F238E27FC236}">
                    <a16:creationId xmlns:a16="http://schemas.microsoft.com/office/drawing/2014/main" id="{8FB750B7-7F86-4C33-BF62-D8C09E7751E4}"/>
                  </a:ext>
                </a:extLst>
              </p:cNvPr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39;p32">
              <a:extLst>
                <a:ext uri="{FF2B5EF4-FFF2-40B4-BE49-F238E27FC236}">
                  <a16:creationId xmlns:a16="http://schemas.microsoft.com/office/drawing/2014/main" id="{C15B8706-E1FF-43F0-9CAC-78B85C20DE2D}"/>
                </a:ext>
              </a:extLst>
            </p:cNvPr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FBC90E-3AF3-4B95-8BDB-30046A38C1FD}"/>
              </a:ext>
            </a:extLst>
          </p:cNvPr>
          <p:cNvSpPr/>
          <p:nvPr/>
        </p:nvSpPr>
        <p:spPr>
          <a:xfrm>
            <a:off x="6076747" y="1293185"/>
            <a:ext cx="5693316" cy="11088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7ABE01-B226-4DE4-846E-2DC963326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41" t="3415" r="2327" b="3415"/>
          <a:stretch/>
        </p:blipFill>
        <p:spPr>
          <a:xfrm>
            <a:off x="5895782" y="2690649"/>
            <a:ext cx="6055247" cy="345338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2EE0E34-8545-4226-95F6-1D4DB5D01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83" y="1899091"/>
            <a:ext cx="3674165" cy="3674165"/>
          </a:xfrm>
          <a:prstGeom prst="rect">
            <a:avLst/>
          </a:prstGeom>
        </p:spPr>
      </p:pic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4A0C7B7C-F256-43BD-AA1E-0288B7D1588D}"/>
              </a:ext>
            </a:extLst>
          </p:cNvPr>
          <p:cNvSpPr/>
          <p:nvPr/>
        </p:nvSpPr>
        <p:spPr>
          <a:xfrm>
            <a:off x="268764" y="3260887"/>
            <a:ext cx="5627018" cy="1581978"/>
          </a:xfrm>
          <a:prstGeom prst="round2DiagRect">
            <a:avLst/>
          </a:prstGeom>
          <a:solidFill>
            <a:schemeClr val="bg1"/>
          </a:solidFill>
          <a:ln w="19050">
            <a:solidFill>
              <a:srgbClr val="CC0A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40A9DF-360B-406D-8EA4-42E2BDDB6AFF}"/>
              </a:ext>
            </a:extLst>
          </p:cNvPr>
          <p:cNvSpPr txBox="1"/>
          <p:nvPr/>
        </p:nvSpPr>
        <p:spPr>
          <a:xfrm>
            <a:off x="487977" y="3663411"/>
            <a:ext cx="5386784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C845D6B-D92F-4B02-843F-F0F131AA5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67" y="2013926"/>
            <a:ext cx="1605103" cy="16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ACB8A-0EED-4418-B634-DA547823778D}"/>
              </a:ext>
            </a:extLst>
          </p:cNvPr>
          <p:cNvSpPr txBox="1"/>
          <p:nvPr/>
        </p:nvSpPr>
        <p:spPr>
          <a:xfrm>
            <a:off x="349471" y="3517730"/>
            <a:ext cx="6689035" cy="451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6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rgbClr val="FF6699">
                        <a:tint val="66000"/>
                        <a:satMod val="160000"/>
                      </a:srgbClr>
                    </a:gs>
                    <a:gs pos="50000">
                      <a:srgbClr val="FF6699">
                        <a:tint val="44500"/>
                        <a:satMod val="160000"/>
                      </a:srgbClr>
                    </a:gs>
                    <a:gs pos="100000">
                      <a:srgbClr val="FF6699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21A6E77-751F-4A5B-867C-131A73C7D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3743D-CC19-4073-8238-6DB5527CC72A}"/>
              </a:ext>
            </a:extLst>
          </p:cNvPr>
          <p:cNvSpPr txBox="1"/>
          <p:nvPr/>
        </p:nvSpPr>
        <p:spPr>
          <a:xfrm>
            <a:off x="496824" y="851515"/>
            <a:ext cx="622686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rgbClr val="FF6699">
                        <a:tint val="66000"/>
                        <a:satMod val="160000"/>
                      </a:srgbClr>
                    </a:gs>
                    <a:gs pos="50000">
                      <a:srgbClr val="FF6699">
                        <a:tint val="44500"/>
                        <a:satMod val="160000"/>
                      </a:srgbClr>
                    </a:gs>
                    <a:gs pos="100000">
                      <a:srgbClr val="FF6699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endParaRPr lang="en-US" sz="2800" dirty="0">
              <a:gradFill flip="none" rotWithShape="1">
                <a:gsLst>
                  <a:gs pos="0">
                    <a:srgbClr val="FF6699">
                      <a:tint val="66000"/>
                      <a:satMod val="160000"/>
                    </a:srgbClr>
                  </a:gs>
                  <a:gs pos="50000">
                    <a:srgbClr val="FF6699">
                      <a:tint val="44500"/>
                      <a:satMod val="160000"/>
                    </a:srgbClr>
                  </a:gs>
                  <a:gs pos="100000">
                    <a:srgbClr val="FF66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935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EB292F5E-81B1-4ACE-83B0-FBCFFAEF971B}"/>
              </a:ext>
            </a:extLst>
          </p:cNvPr>
          <p:cNvSpPr/>
          <p:nvPr/>
        </p:nvSpPr>
        <p:spPr>
          <a:xfrm>
            <a:off x="1646735" y="2568678"/>
            <a:ext cx="10177670" cy="2510217"/>
          </a:xfrm>
          <a:prstGeom prst="cloud">
            <a:avLst/>
          </a:prstGeom>
          <a:solidFill>
            <a:srgbClr val="FEF0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797AA2-1AA3-4F95-927D-D74A54AB6660}"/>
              </a:ext>
            </a:extLst>
          </p:cNvPr>
          <p:cNvSpPr txBox="1"/>
          <p:nvPr/>
        </p:nvSpPr>
        <p:spPr>
          <a:xfrm>
            <a:off x="2994358" y="3060223"/>
            <a:ext cx="7985220" cy="12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tuân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100730-8A5F-467A-B612-587DE3DAB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5" y="2415895"/>
            <a:ext cx="2815782" cy="281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1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EB292F5E-81B1-4ACE-83B0-FBCFFAEF971B}"/>
              </a:ext>
            </a:extLst>
          </p:cNvPr>
          <p:cNvSpPr/>
          <p:nvPr/>
        </p:nvSpPr>
        <p:spPr>
          <a:xfrm>
            <a:off x="1805609" y="2588557"/>
            <a:ext cx="10177670" cy="2510217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797AA2-1AA3-4F95-927D-D74A54AB6660}"/>
              </a:ext>
            </a:extLst>
          </p:cNvPr>
          <p:cNvSpPr txBox="1"/>
          <p:nvPr/>
        </p:nvSpPr>
        <p:spPr>
          <a:xfrm>
            <a:off x="3063780" y="3153332"/>
            <a:ext cx="7985220" cy="12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nhở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tuân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700D30E-E0D1-4DE2-B7AD-65DBD4E86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0" y="2401955"/>
            <a:ext cx="3047695" cy="30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2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3BB30C-9150-4C97-88F7-C26812E5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483"/>
            <a:ext cx="12311406" cy="59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3E3338-DFCA-4C72-8AD2-3D5677E5A5C3}"/>
              </a:ext>
            </a:extLst>
          </p:cNvPr>
          <p:cNvSpPr txBox="1"/>
          <p:nvPr/>
        </p:nvSpPr>
        <p:spPr>
          <a:xfrm>
            <a:off x="-224673" y="2623334"/>
            <a:ext cx="126413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HỌC SINH ĐÃ LẮNG NGHE BÀI GIẢNG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343C57-5446-454E-BDB7-85EBB1870673}"/>
              </a:ext>
            </a:extLst>
          </p:cNvPr>
          <p:cNvSpPr/>
          <p:nvPr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028ED-83B6-4657-A329-723A071F20F6}"/>
              </a:ext>
            </a:extLst>
          </p:cNvPr>
          <p:cNvSpPr txBox="1"/>
          <p:nvPr/>
        </p:nvSpPr>
        <p:spPr>
          <a:xfrm>
            <a:off x="5888151" y="1259175"/>
            <a:ext cx="638793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 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38914E-A2F5-4663-99C9-D5275C9B8E09}"/>
              </a:ext>
            </a:extLst>
          </p:cNvPr>
          <p:cNvCxnSpPr/>
          <p:nvPr/>
        </p:nvCxnSpPr>
        <p:spPr>
          <a:xfrm>
            <a:off x="6859179" y="1259175"/>
            <a:ext cx="444587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2BF314-03D8-4E1A-9ED5-74C76B5697A8}"/>
              </a:ext>
            </a:extLst>
          </p:cNvPr>
          <p:cNvCxnSpPr/>
          <p:nvPr/>
        </p:nvCxnSpPr>
        <p:spPr>
          <a:xfrm>
            <a:off x="6859179" y="5867961"/>
            <a:ext cx="444587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E7BBFA3E-54B5-438D-948B-178947E5E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1" y="735787"/>
            <a:ext cx="5386426" cy="53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24BF348-9B7E-4F5F-B51E-B8E62A975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" t="1330" r="56177" b="49220"/>
          <a:stretch/>
        </p:blipFill>
        <p:spPr>
          <a:xfrm>
            <a:off x="-155726" y="3591568"/>
            <a:ext cx="3359420" cy="2779542"/>
          </a:xfrm>
          <a:prstGeom prst="ellipse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4BB369F-7A2D-4FDB-B7D3-4298C8BDFDD6}"/>
              </a:ext>
            </a:extLst>
          </p:cNvPr>
          <p:cNvGrpSpPr/>
          <p:nvPr/>
        </p:nvGrpSpPr>
        <p:grpSpPr>
          <a:xfrm>
            <a:off x="5948073" y="3232226"/>
            <a:ext cx="4062450" cy="3126804"/>
            <a:chOff x="7273159" y="3846786"/>
            <a:chExt cx="4350812" cy="318069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089DF96-99ED-4BD5-8CD9-437268222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655" t="45754" r="38770" b="1647"/>
            <a:stretch/>
          </p:blipFill>
          <p:spPr>
            <a:xfrm>
              <a:off x="7357223" y="4071004"/>
              <a:ext cx="3446942" cy="2956475"/>
            </a:xfrm>
            <a:prstGeom prst="trapezoid">
              <a:avLst>
                <a:gd name="adj" fmla="val 0"/>
              </a:avLst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A5FB16-BA61-45DC-9E5B-8B1EA44D7F8B}"/>
                </a:ext>
              </a:extLst>
            </p:cNvPr>
            <p:cNvSpPr/>
            <p:nvPr/>
          </p:nvSpPr>
          <p:spPr>
            <a:xfrm>
              <a:off x="7273159" y="3846786"/>
              <a:ext cx="1639613" cy="572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93930B-7440-47C6-BFF3-802AB8D51F04}"/>
                </a:ext>
              </a:extLst>
            </p:cNvPr>
            <p:cNvSpPr/>
            <p:nvPr/>
          </p:nvSpPr>
          <p:spPr>
            <a:xfrm>
              <a:off x="9984358" y="3846786"/>
              <a:ext cx="1639613" cy="572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oogle Shape;430;p32">
            <a:extLst>
              <a:ext uri="{FF2B5EF4-FFF2-40B4-BE49-F238E27FC236}">
                <a16:creationId xmlns:a16="http://schemas.microsoft.com/office/drawing/2014/main" id="{9270D710-294C-40CE-8E50-B435ECD9C5D8}"/>
              </a:ext>
            </a:extLst>
          </p:cNvPr>
          <p:cNvGrpSpPr/>
          <p:nvPr/>
        </p:nvGrpSpPr>
        <p:grpSpPr>
          <a:xfrm>
            <a:off x="210189" y="123532"/>
            <a:ext cx="3478942" cy="947788"/>
            <a:chOff x="6999675" y="4238205"/>
            <a:chExt cx="1996490" cy="658597"/>
          </a:xfrm>
        </p:grpSpPr>
        <p:grpSp>
          <p:nvGrpSpPr>
            <p:cNvPr id="7" name="Google Shape;431;p32">
              <a:extLst>
                <a:ext uri="{FF2B5EF4-FFF2-40B4-BE49-F238E27FC236}">
                  <a16:creationId xmlns:a16="http://schemas.microsoft.com/office/drawing/2014/main" id="{9B70E4F7-96A9-43F7-AF68-32C4C488FC3C}"/>
                </a:ext>
              </a:extLst>
            </p:cNvPr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9" name="Google Shape;432;p32">
                <a:extLst>
                  <a:ext uri="{FF2B5EF4-FFF2-40B4-BE49-F238E27FC236}">
                    <a16:creationId xmlns:a16="http://schemas.microsoft.com/office/drawing/2014/main" id="{E3B05082-B7EC-460B-A7D9-C8F73818734B}"/>
                  </a:ext>
                </a:extLst>
              </p:cNvPr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3;p32">
                <a:extLst>
                  <a:ext uri="{FF2B5EF4-FFF2-40B4-BE49-F238E27FC236}">
                    <a16:creationId xmlns:a16="http://schemas.microsoft.com/office/drawing/2014/main" id="{1EAAE4BF-F88F-4D21-B117-4F472B4AC8D5}"/>
                  </a:ext>
                </a:extLst>
              </p:cNvPr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4;p32">
                <a:extLst>
                  <a:ext uri="{FF2B5EF4-FFF2-40B4-BE49-F238E27FC236}">
                    <a16:creationId xmlns:a16="http://schemas.microsoft.com/office/drawing/2014/main" id="{BF468A9E-2D0C-4796-8EF5-68814C98CBF8}"/>
                  </a:ext>
                </a:extLst>
              </p:cNvPr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5;p32">
                <a:extLst>
                  <a:ext uri="{FF2B5EF4-FFF2-40B4-BE49-F238E27FC236}">
                    <a16:creationId xmlns:a16="http://schemas.microsoft.com/office/drawing/2014/main" id="{F3D68B49-7BE4-4FAA-B71D-A00EDE0464D4}"/>
                  </a:ext>
                </a:extLst>
              </p:cNvPr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6;p32">
                <a:extLst>
                  <a:ext uri="{FF2B5EF4-FFF2-40B4-BE49-F238E27FC236}">
                    <a16:creationId xmlns:a16="http://schemas.microsoft.com/office/drawing/2014/main" id="{8E11594D-26C2-4764-9D15-75EA8359E1CF}"/>
                  </a:ext>
                </a:extLst>
              </p:cNvPr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7;p32">
                <a:extLst>
                  <a:ext uri="{FF2B5EF4-FFF2-40B4-BE49-F238E27FC236}">
                    <a16:creationId xmlns:a16="http://schemas.microsoft.com/office/drawing/2014/main" id="{D5E66998-8CB4-4B77-BB00-E84FB028DCCA}"/>
                  </a:ext>
                </a:extLst>
              </p:cNvPr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8;p32">
                <a:extLst>
                  <a:ext uri="{FF2B5EF4-FFF2-40B4-BE49-F238E27FC236}">
                    <a16:creationId xmlns:a16="http://schemas.microsoft.com/office/drawing/2014/main" id="{CE4658E4-DD4C-4B1A-A3DB-73E4F1F68D7C}"/>
                  </a:ext>
                </a:extLst>
              </p:cNvPr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39;p32">
              <a:extLst>
                <a:ext uri="{FF2B5EF4-FFF2-40B4-BE49-F238E27FC236}">
                  <a16:creationId xmlns:a16="http://schemas.microsoft.com/office/drawing/2014/main" id="{A3A25B6C-5F1E-4EA0-80AC-EACBAC52C05F}"/>
                </a:ext>
              </a:extLst>
            </p:cNvPr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3A7F7BF-4C4F-4E5B-B388-9095AB0E11A1}"/>
              </a:ext>
            </a:extLst>
          </p:cNvPr>
          <p:cNvSpPr txBox="1"/>
          <p:nvPr/>
        </p:nvSpPr>
        <p:spPr>
          <a:xfrm>
            <a:off x="336665" y="115650"/>
            <a:ext cx="293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93AF64-1EAE-4833-B1E4-EA945890A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11" t="47593" r="-168" b="2956"/>
          <a:stretch/>
        </p:blipFill>
        <p:spPr>
          <a:xfrm>
            <a:off x="9245051" y="3579487"/>
            <a:ext cx="3121572" cy="2779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8B8C40-F6E8-49DD-AC01-1366F7E50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58" t="1330" r="15685" b="51582"/>
          <a:stretch/>
        </p:blipFill>
        <p:spPr>
          <a:xfrm>
            <a:off x="2916286" y="3664915"/>
            <a:ext cx="3121572" cy="264676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52782F-F588-4F1D-8BA5-C29623678C60}"/>
              </a:ext>
            </a:extLst>
          </p:cNvPr>
          <p:cNvSpPr/>
          <p:nvPr/>
        </p:nvSpPr>
        <p:spPr>
          <a:xfrm>
            <a:off x="1523984" y="1521440"/>
            <a:ext cx="10005864" cy="1570848"/>
          </a:xfrm>
          <a:prstGeom prst="roundRect">
            <a:avLst>
              <a:gd name="adj" fmla="val 13795"/>
            </a:avLst>
          </a:prstGeom>
          <a:solidFill>
            <a:schemeClr val="bg1"/>
          </a:solidFill>
          <a:ln w="19050">
            <a:solidFill>
              <a:srgbClr val="CC0A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D0AFEB-B066-4DCB-BFE1-0E6900663F61}"/>
              </a:ext>
            </a:extLst>
          </p:cNvPr>
          <p:cNvSpPr txBox="1"/>
          <p:nvPr/>
        </p:nvSpPr>
        <p:spPr>
          <a:xfrm>
            <a:off x="2503194" y="1676269"/>
            <a:ext cx="8919848" cy="116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dirty="0"/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F829A20-4F15-44FD-9EDF-0CE3DEEF4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" y="1129359"/>
            <a:ext cx="2059723" cy="20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55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30;p32">
            <a:extLst>
              <a:ext uri="{FF2B5EF4-FFF2-40B4-BE49-F238E27FC236}">
                <a16:creationId xmlns:a16="http://schemas.microsoft.com/office/drawing/2014/main" id="{64CAA241-3358-4A1F-87D2-0A610A5ABA19}"/>
              </a:ext>
            </a:extLst>
          </p:cNvPr>
          <p:cNvGrpSpPr/>
          <p:nvPr/>
        </p:nvGrpSpPr>
        <p:grpSpPr>
          <a:xfrm>
            <a:off x="210189" y="123532"/>
            <a:ext cx="3478942" cy="947788"/>
            <a:chOff x="6999675" y="4238205"/>
            <a:chExt cx="1996490" cy="658597"/>
          </a:xfrm>
        </p:grpSpPr>
        <p:grpSp>
          <p:nvGrpSpPr>
            <p:cNvPr id="7" name="Google Shape;431;p32">
              <a:extLst>
                <a:ext uri="{FF2B5EF4-FFF2-40B4-BE49-F238E27FC236}">
                  <a16:creationId xmlns:a16="http://schemas.microsoft.com/office/drawing/2014/main" id="{F18CE5C4-E4B5-42E1-9F4C-E5028DCC29B9}"/>
                </a:ext>
              </a:extLst>
            </p:cNvPr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9" name="Google Shape;432;p32">
                <a:extLst>
                  <a:ext uri="{FF2B5EF4-FFF2-40B4-BE49-F238E27FC236}">
                    <a16:creationId xmlns:a16="http://schemas.microsoft.com/office/drawing/2014/main" id="{FAC51EDD-6C13-42D9-84DB-6144FACD6E6A}"/>
                  </a:ext>
                </a:extLst>
              </p:cNvPr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3;p32">
                <a:extLst>
                  <a:ext uri="{FF2B5EF4-FFF2-40B4-BE49-F238E27FC236}">
                    <a16:creationId xmlns:a16="http://schemas.microsoft.com/office/drawing/2014/main" id="{FFF4D47C-AD80-4CE0-8A22-A62DB9BC7D49}"/>
                  </a:ext>
                </a:extLst>
              </p:cNvPr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4;p32">
                <a:extLst>
                  <a:ext uri="{FF2B5EF4-FFF2-40B4-BE49-F238E27FC236}">
                    <a16:creationId xmlns:a16="http://schemas.microsoft.com/office/drawing/2014/main" id="{97C455D6-7E51-4C41-95B3-A94EE8EE6CFA}"/>
                  </a:ext>
                </a:extLst>
              </p:cNvPr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5;p32">
                <a:extLst>
                  <a:ext uri="{FF2B5EF4-FFF2-40B4-BE49-F238E27FC236}">
                    <a16:creationId xmlns:a16="http://schemas.microsoft.com/office/drawing/2014/main" id="{A01FE64B-CFFD-430D-B771-B4DD2FE1BF71}"/>
                  </a:ext>
                </a:extLst>
              </p:cNvPr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6;p32">
                <a:extLst>
                  <a:ext uri="{FF2B5EF4-FFF2-40B4-BE49-F238E27FC236}">
                    <a16:creationId xmlns:a16="http://schemas.microsoft.com/office/drawing/2014/main" id="{E6C78800-384C-49BB-9690-975A1DB9BCEB}"/>
                  </a:ext>
                </a:extLst>
              </p:cNvPr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7;p32">
                <a:extLst>
                  <a:ext uri="{FF2B5EF4-FFF2-40B4-BE49-F238E27FC236}">
                    <a16:creationId xmlns:a16="http://schemas.microsoft.com/office/drawing/2014/main" id="{6A85518A-35D2-4965-B44B-82533CEF3CB0}"/>
                  </a:ext>
                </a:extLst>
              </p:cNvPr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8;p32">
                <a:extLst>
                  <a:ext uri="{FF2B5EF4-FFF2-40B4-BE49-F238E27FC236}">
                    <a16:creationId xmlns:a16="http://schemas.microsoft.com/office/drawing/2014/main" id="{DFBB316D-BE29-4DCF-9AE3-CFDC6D0A9912}"/>
                  </a:ext>
                </a:extLst>
              </p:cNvPr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39;p32">
              <a:extLst>
                <a:ext uri="{FF2B5EF4-FFF2-40B4-BE49-F238E27FC236}">
                  <a16:creationId xmlns:a16="http://schemas.microsoft.com/office/drawing/2014/main" id="{D847D4AC-E259-4D54-A7F5-86B4045AA182}"/>
                </a:ext>
              </a:extLst>
            </p:cNvPr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DF28206-1715-4868-9418-19A1C472C76A}"/>
              </a:ext>
            </a:extLst>
          </p:cNvPr>
          <p:cNvSpPr txBox="1"/>
          <p:nvPr/>
        </p:nvSpPr>
        <p:spPr>
          <a:xfrm>
            <a:off x="336665" y="115650"/>
            <a:ext cx="293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29702D-D57D-42A3-B323-D15CEB53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" t="1330" r="56177" b="49220"/>
          <a:stretch/>
        </p:blipFill>
        <p:spPr>
          <a:xfrm>
            <a:off x="7562985" y="115650"/>
            <a:ext cx="3910424" cy="3235436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AB7855-0607-4F54-A26A-0E1A68FE9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11" t="47593" r="-168" b="2956"/>
          <a:stretch/>
        </p:blipFill>
        <p:spPr>
          <a:xfrm>
            <a:off x="7726222" y="3462411"/>
            <a:ext cx="3633564" cy="32354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72025B5-EAFB-41BA-BDBC-E6F65C609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48" y="2095319"/>
            <a:ext cx="2984810" cy="29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30;p32">
            <a:extLst>
              <a:ext uri="{FF2B5EF4-FFF2-40B4-BE49-F238E27FC236}">
                <a16:creationId xmlns:a16="http://schemas.microsoft.com/office/drawing/2014/main" id="{64CAA241-3358-4A1F-87D2-0A610A5ABA19}"/>
              </a:ext>
            </a:extLst>
          </p:cNvPr>
          <p:cNvGrpSpPr/>
          <p:nvPr/>
        </p:nvGrpSpPr>
        <p:grpSpPr>
          <a:xfrm>
            <a:off x="210189" y="123532"/>
            <a:ext cx="3478942" cy="947788"/>
            <a:chOff x="6999675" y="4238205"/>
            <a:chExt cx="1996490" cy="658597"/>
          </a:xfrm>
        </p:grpSpPr>
        <p:grpSp>
          <p:nvGrpSpPr>
            <p:cNvPr id="7" name="Google Shape;431;p32">
              <a:extLst>
                <a:ext uri="{FF2B5EF4-FFF2-40B4-BE49-F238E27FC236}">
                  <a16:creationId xmlns:a16="http://schemas.microsoft.com/office/drawing/2014/main" id="{F18CE5C4-E4B5-42E1-9F4C-E5028DCC29B9}"/>
                </a:ext>
              </a:extLst>
            </p:cNvPr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9" name="Google Shape;432;p32">
                <a:extLst>
                  <a:ext uri="{FF2B5EF4-FFF2-40B4-BE49-F238E27FC236}">
                    <a16:creationId xmlns:a16="http://schemas.microsoft.com/office/drawing/2014/main" id="{FAC51EDD-6C13-42D9-84DB-6144FACD6E6A}"/>
                  </a:ext>
                </a:extLst>
              </p:cNvPr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3;p32">
                <a:extLst>
                  <a:ext uri="{FF2B5EF4-FFF2-40B4-BE49-F238E27FC236}">
                    <a16:creationId xmlns:a16="http://schemas.microsoft.com/office/drawing/2014/main" id="{FFF4D47C-AD80-4CE0-8A22-A62DB9BC7D49}"/>
                  </a:ext>
                </a:extLst>
              </p:cNvPr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4;p32">
                <a:extLst>
                  <a:ext uri="{FF2B5EF4-FFF2-40B4-BE49-F238E27FC236}">
                    <a16:creationId xmlns:a16="http://schemas.microsoft.com/office/drawing/2014/main" id="{97C455D6-7E51-4C41-95B3-A94EE8EE6CFA}"/>
                  </a:ext>
                </a:extLst>
              </p:cNvPr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5;p32">
                <a:extLst>
                  <a:ext uri="{FF2B5EF4-FFF2-40B4-BE49-F238E27FC236}">
                    <a16:creationId xmlns:a16="http://schemas.microsoft.com/office/drawing/2014/main" id="{A01FE64B-CFFD-430D-B771-B4DD2FE1BF71}"/>
                  </a:ext>
                </a:extLst>
              </p:cNvPr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6;p32">
                <a:extLst>
                  <a:ext uri="{FF2B5EF4-FFF2-40B4-BE49-F238E27FC236}">
                    <a16:creationId xmlns:a16="http://schemas.microsoft.com/office/drawing/2014/main" id="{E6C78800-384C-49BB-9690-975A1DB9BCEB}"/>
                  </a:ext>
                </a:extLst>
              </p:cNvPr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7;p32">
                <a:extLst>
                  <a:ext uri="{FF2B5EF4-FFF2-40B4-BE49-F238E27FC236}">
                    <a16:creationId xmlns:a16="http://schemas.microsoft.com/office/drawing/2014/main" id="{6A85518A-35D2-4965-B44B-82533CEF3CB0}"/>
                  </a:ext>
                </a:extLst>
              </p:cNvPr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8;p32">
                <a:extLst>
                  <a:ext uri="{FF2B5EF4-FFF2-40B4-BE49-F238E27FC236}">
                    <a16:creationId xmlns:a16="http://schemas.microsoft.com/office/drawing/2014/main" id="{DFBB316D-BE29-4DCF-9AE3-CFDC6D0A9912}"/>
                  </a:ext>
                </a:extLst>
              </p:cNvPr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39;p32">
              <a:extLst>
                <a:ext uri="{FF2B5EF4-FFF2-40B4-BE49-F238E27FC236}">
                  <a16:creationId xmlns:a16="http://schemas.microsoft.com/office/drawing/2014/main" id="{D847D4AC-E259-4D54-A7F5-86B4045AA182}"/>
                </a:ext>
              </a:extLst>
            </p:cNvPr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DF28206-1715-4868-9418-19A1C472C76A}"/>
              </a:ext>
            </a:extLst>
          </p:cNvPr>
          <p:cNvSpPr txBox="1"/>
          <p:nvPr/>
        </p:nvSpPr>
        <p:spPr>
          <a:xfrm>
            <a:off x="336665" y="115650"/>
            <a:ext cx="293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D82D2D0-61E0-4551-8645-AAC2BC779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85" y="1964109"/>
            <a:ext cx="3158606" cy="315860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5DC10D3-FBB4-4362-AAC5-877A8DCB9D74}"/>
              </a:ext>
            </a:extLst>
          </p:cNvPr>
          <p:cNvGrpSpPr/>
          <p:nvPr/>
        </p:nvGrpSpPr>
        <p:grpSpPr>
          <a:xfrm>
            <a:off x="7482583" y="3187657"/>
            <a:ext cx="4583292" cy="3615264"/>
            <a:chOff x="7273159" y="3846786"/>
            <a:chExt cx="4350812" cy="318069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5C66AF-B9AA-4104-81D2-16016F361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655" t="45754" r="38770" b="1647"/>
            <a:stretch/>
          </p:blipFill>
          <p:spPr>
            <a:xfrm>
              <a:off x="7357223" y="4071004"/>
              <a:ext cx="3446942" cy="2956475"/>
            </a:xfrm>
            <a:prstGeom prst="trapezoid">
              <a:avLst>
                <a:gd name="adj" fmla="val 0"/>
              </a:avLst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3F9375-84AA-49E9-A1F8-8DEC00ED3471}"/>
                </a:ext>
              </a:extLst>
            </p:cNvPr>
            <p:cNvSpPr/>
            <p:nvPr/>
          </p:nvSpPr>
          <p:spPr>
            <a:xfrm>
              <a:off x="7273159" y="3846786"/>
              <a:ext cx="1639613" cy="572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57C3812-6ADC-4682-90FD-E89D332DF233}"/>
                </a:ext>
              </a:extLst>
            </p:cNvPr>
            <p:cNvSpPr/>
            <p:nvPr/>
          </p:nvSpPr>
          <p:spPr>
            <a:xfrm>
              <a:off x="9984358" y="3846786"/>
              <a:ext cx="1639613" cy="5724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2DB4478-D347-4AE1-A16D-8154B1943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58" t="1330" r="15685" b="51582"/>
          <a:stretch/>
        </p:blipFill>
        <p:spPr>
          <a:xfrm>
            <a:off x="7666962" y="55079"/>
            <a:ext cx="3609214" cy="30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3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AFB385-4DD9-478D-B5D6-9026C4188F3C}"/>
              </a:ext>
            </a:extLst>
          </p:cNvPr>
          <p:cNvSpPr txBox="1"/>
          <p:nvPr/>
        </p:nvSpPr>
        <p:spPr>
          <a:xfrm>
            <a:off x="336665" y="115650"/>
            <a:ext cx="293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grpSp>
        <p:nvGrpSpPr>
          <p:cNvPr id="6" name="Google Shape;430;p32">
            <a:extLst>
              <a:ext uri="{FF2B5EF4-FFF2-40B4-BE49-F238E27FC236}">
                <a16:creationId xmlns:a16="http://schemas.microsoft.com/office/drawing/2014/main" id="{B651DA06-5760-44EA-AE39-89ABDAE646AF}"/>
              </a:ext>
            </a:extLst>
          </p:cNvPr>
          <p:cNvGrpSpPr/>
          <p:nvPr/>
        </p:nvGrpSpPr>
        <p:grpSpPr>
          <a:xfrm>
            <a:off x="210189" y="123532"/>
            <a:ext cx="3478942" cy="947788"/>
            <a:chOff x="6999675" y="4238205"/>
            <a:chExt cx="1996490" cy="658597"/>
          </a:xfrm>
        </p:grpSpPr>
        <p:grpSp>
          <p:nvGrpSpPr>
            <p:cNvPr id="7" name="Google Shape;431;p32">
              <a:extLst>
                <a:ext uri="{FF2B5EF4-FFF2-40B4-BE49-F238E27FC236}">
                  <a16:creationId xmlns:a16="http://schemas.microsoft.com/office/drawing/2014/main" id="{9E4C1C1E-7129-463C-A714-68C5BD64A514}"/>
                </a:ext>
              </a:extLst>
            </p:cNvPr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9" name="Google Shape;432;p32">
                <a:extLst>
                  <a:ext uri="{FF2B5EF4-FFF2-40B4-BE49-F238E27FC236}">
                    <a16:creationId xmlns:a16="http://schemas.microsoft.com/office/drawing/2014/main" id="{CE903221-853B-4CE0-9D85-DC701A1AC78B}"/>
                  </a:ext>
                </a:extLst>
              </p:cNvPr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3;p32">
                <a:extLst>
                  <a:ext uri="{FF2B5EF4-FFF2-40B4-BE49-F238E27FC236}">
                    <a16:creationId xmlns:a16="http://schemas.microsoft.com/office/drawing/2014/main" id="{85992440-D975-47C1-8D92-8D1D0EA053A3}"/>
                  </a:ext>
                </a:extLst>
              </p:cNvPr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4;p32">
                <a:extLst>
                  <a:ext uri="{FF2B5EF4-FFF2-40B4-BE49-F238E27FC236}">
                    <a16:creationId xmlns:a16="http://schemas.microsoft.com/office/drawing/2014/main" id="{247EF959-6958-4347-9C62-3E192EB239D0}"/>
                  </a:ext>
                </a:extLst>
              </p:cNvPr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5;p32">
                <a:extLst>
                  <a:ext uri="{FF2B5EF4-FFF2-40B4-BE49-F238E27FC236}">
                    <a16:creationId xmlns:a16="http://schemas.microsoft.com/office/drawing/2014/main" id="{1784C7D8-4C44-43EF-9E47-7DD446E5E84D}"/>
                  </a:ext>
                </a:extLst>
              </p:cNvPr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6;p32">
                <a:extLst>
                  <a:ext uri="{FF2B5EF4-FFF2-40B4-BE49-F238E27FC236}">
                    <a16:creationId xmlns:a16="http://schemas.microsoft.com/office/drawing/2014/main" id="{60762708-EC44-475F-8D1D-14D87B1EC4B8}"/>
                  </a:ext>
                </a:extLst>
              </p:cNvPr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7;p32">
                <a:extLst>
                  <a:ext uri="{FF2B5EF4-FFF2-40B4-BE49-F238E27FC236}">
                    <a16:creationId xmlns:a16="http://schemas.microsoft.com/office/drawing/2014/main" id="{4AF78518-DB0D-4DD8-B556-C6A0168264C1}"/>
                  </a:ext>
                </a:extLst>
              </p:cNvPr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8;p32">
                <a:extLst>
                  <a:ext uri="{FF2B5EF4-FFF2-40B4-BE49-F238E27FC236}">
                    <a16:creationId xmlns:a16="http://schemas.microsoft.com/office/drawing/2014/main" id="{60E4E13B-FC6C-4F92-92CF-291E33A5DE65}"/>
                  </a:ext>
                </a:extLst>
              </p:cNvPr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39;p32">
              <a:extLst>
                <a:ext uri="{FF2B5EF4-FFF2-40B4-BE49-F238E27FC236}">
                  <a16:creationId xmlns:a16="http://schemas.microsoft.com/office/drawing/2014/main" id="{DCA91C57-F51B-47AA-B49F-2022F72B1351}"/>
                </a:ext>
              </a:extLst>
            </p:cNvPr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FEAEA63-6590-4DD3-BD82-A6948E84305C}"/>
              </a:ext>
            </a:extLst>
          </p:cNvPr>
          <p:cNvSpPr/>
          <p:nvPr/>
        </p:nvSpPr>
        <p:spPr>
          <a:xfrm>
            <a:off x="1265050" y="2306986"/>
            <a:ext cx="9607274" cy="2394275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3FE462-8AFF-4687-9330-60D36CA5B66E}"/>
              </a:ext>
            </a:extLst>
          </p:cNvPr>
          <p:cNvSpPr txBox="1"/>
          <p:nvPr/>
        </p:nvSpPr>
        <p:spPr>
          <a:xfrm>
            <a:off x="1710239" y="3084145"/>
            <a:ext cx="9034948" cy="145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nhóm được lựa chọn ngẫu nhiên một tình huống.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B2F725-8626-45DC-AAB9-FC049F0ACDAA}"/>
              </a:ext>
            </a:extLst>
          </p:cNvPr>
          <p:cNvSpPr txBox="1"/>
          <p:nvPr/>
        </p:nvSpPr>
        <p:spPr>
          <a:xfrm>
            <a:off x="2286709" y="2376259"/>
            <a:ext cx="560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40F0BB3-9C76-4165-85D7-0471DCCB1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50" y="1556776"/>
            <a:ext cx="1454873" cy="145487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116FD82-C32C-4EAC-95DA-726A2CB7296C}"/>
              </a:ext>
            </a:extLst>
          </p:cNvPr>
          <p:cNvSpPr/>
          <p:nvPr/>
        </p:nvSpPr>
        <p:spPr>
          <a:xfrm>
            <a:off x="7390967" y="2486615"/>
            <a:ext cx="2146291" cy="41790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16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EEE5E-DC3A-4169-A8E1-886F99616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8" t="13154" r="2178"/>
          <a:stretch/>
        </p:blipFill>
        <p:spPr>
          <a:xfrm>
            <a:off x="6228318" y="2531905"/>
            <a:ext cx="5441879" cy="3298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375657-63BC-4B65-B9CF-EE9C985DCEC8}"/>
              </a:ext>
            </a:extLst>
          </p:cNvPr>
          <p:cNvSpPr txBox="1"/>
          <p:nvPr/>
        </p:nvSpPr>
        <p:spPr>
          <a:xfrm>
            <a:off x="336665" y="115650"/>
            <a:ext cx="293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grpSp>
        <p:nvGrpSpPr>
          <p:cNvPr id="7" name="Google Shape;430;p32">
            <a:extLst>
              <a:ext uri="{FF2B5EF4-FFF2-40B4-BE49-F238E27FC236}">
                <a16:creationId xmlns:a16="http://schemas.microsoft.com/office/drawing/2014/main" id="{A931CDAE-62EE-41F7-B8EF-4ABAC62E898A}"/>
              </a:ext>
            </a:extLst>
          </p:cNvPr>
          <p:cNvGrpSpPr/>
          <p:nvPr/>
        </p:nvGrpSpPr>
        <p:grpSpPr>
          <a:xfrm>
            <a:off x="210189" y="123532"/>
            <a:ext cx="3478942" cy="947788"/>
            <a:chOff x="6999675" y="4238205"/>
            <a:chExt cx="1996490" cy="658597"/>
          </a:xfrm>
        </p:grpSpPr>
        <p:grpSp>
          <p:nvGrpSpPr>
            <p:cNvPr id="8" name="Google Shape;431;p32">
              <a:extLst>
                <a:ext uri="{FF2B5EF4-FFF2-40B4-BE49-F238E27FC236}">
                  <a16:creationId xmlns:a16="http://schemas.microsoft.com/office/drawing/2014/main" id="{32FF1A96-B4C6-45AC-9101-230CF4215ECE}"/>
                </a:ext>
              </a:extLst>
            </p:cNvPr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10" name="Google Shape;432;p32">
                <a:extLst>
                  <a:ext uri="{FF2B5EF4-FFF2-40B4-BE49-F238E27FC236}">
                    <a16:creationId xmlns:a16="http://schemas.microsoft.com/office/drawing/2014/main" id="{1B66DA95-E4A7-4BF7-8667-3B1A263CBCDB}"/>
                  </a:ext>
                </a:extLst>
              </p:cNvPr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3;p32">
                <a:extLst>
                  <a:ext uri="{FF2B5EF4-FFF2-40B4-BE49-F238E27FC236}">
                    <a16:creationId xmlns:a16="http://schemas.microsoft.com/office/drawing/2014/main" id="{B87363A7-3131-482D-8E43-3310BD567798}"/>
                  </a:ext>
                </a:extLst>
              </p:cNvPr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4;p32">
                <a:extLst>
                  <a:ext uri="{FF2B5EF4-FFF2-40B4-BE49-F238E27FC236}">
                    <a16:creationId xmlns:a16="http://schemas.microsoft.com/office/drawing/2014/main" id="{025459D5-B797-4C44-90AD-123E78E7A90B}"/>
                  </a:ext>
                </a:extLst>
              </p:cNvPr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5;p32">
                <a:extLst>
                  <a:ext uri="{FF2B5EF4-FFF2-40B4-BE49-F238E27FC236}">
                    <a16:creationId xmlns:a16="http://schemas.microsoft.com/office/drawing/2014/main" id="{EA1ED04C-BEF4-4B56-AD20-B79C00C93604}"/>
                  </a:ext>
                </a:extLst>
              </p:cNvPr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6;p32">
                <a:extLst>
                  <a:ext uri="{FF2B5EF4-FFF2-40B4-BE49-F238E27FC236}">
                    <a16:creationId xmlns:a16="http://schemas.microsoft.com/office/drawing/2014/main" id="{E4B8B71D-BF7B-41D2-836B-5CA611CF3CB5}"/>
                  </a:ext>
                </a:extLst>
              </p:cNvPr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7;p32">
                <a:extLst>
                  <a:ext uri="{FF2B5EF4-FFF2-40B4-BE49-F238E27FC236}">
                    <a16:creationId xmlns:a16="http://schemas.microsoft.com/office/drawing/2014/main" id="{4A6A5C3B-6677-4D5F-A106-A995D7E1139D}"/>
                  </a:ext>
                </a:extLst>
              </p:cNvPr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38;p32">
                <a:extLst>
                  <a:ext uri="{FF2B5EF4-FFF2-40B4-BE49-F238E27FC236}">
                    <a16:creationId xmlns:a16="http://schemas.microsoft.com/office/drawing/2014/main" id="{548CAAD9-BC1C-418A-93C9-5DFA3560F75B}"/>
                  </a:ext>
                </a:extLst>
              </p:cNvPr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439;p32">
              <a:extLst>
                <a:ext uri="{FF2B5EF4-FFF2-40B4-BE49-F238E27FC236}">
                  <a16:creationId xmlns:a16="http://schemas.microsoft.com/office/drawing/2014/main" id="{14056E9A-84A3-41F0-9DF5-CAFAEDBA805C}"/>
                </a:ext>
              </a:extLst>
            </p:cNvPr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46BC19-5D64-49C0-B48B-687D4492A3EC}"/>
              </a:ext>
            </a:extLst>
          </p:cNvPr>
          <p:cNvSpPr/>
          <p:nvPr/>
        </p:nvSpPr>
        <p:spPr>
          <a:xfrm>
            <a:off x="6021827" y="1449992"/>
            <a:ext cx="5854862" cy="898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vứt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B3405FB-2171-466B-80AF-D860BF0F0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83" y="1899091"/>
            <a:ext cx="3674165" cy="3674165"/>
          </a:xfrm>
          <a:prstGeom prst="rect">
            <a:avLst/>
          </a:prstGeom>
        </p:spPr>
      </p:pic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CBBFAA70-9122-4AA6-919C-87F6BEC945A8}"/>
              </a:ext>
            </a:extLst>
          </p:cNvPr>
          <p:cNvSpPr/>
          <p:nvPr/>
        </p:nvSpPr>
        <p:spPr>
          <a:xfrm>
            <a:off x="394809" y="3070858"/>
            <a:ext cx="5627018" cy="1581978"/>
          </a:xfrm>
          <a:prstGeom prst="round2DiagRect">
            <a:avLst/>
          </a:prstGeom>
          <a:solidFill>
            <a:schemeClr val="bg1"/>
          </a:solidFill>
          <a:ln w="19050">
            <a:solidFill>
              <a:srgbClr val="CC0A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A8B0F4-F517-4CD6-8CDC-18C73ACF3088}"/>
              </a:ext>
            </a:extLst>
          </p:cNvPr>
          <p:cNvSpPr txBox="1"/>
          <p:nvPr/>
        </p:nvSpPr>
        <p:spPr>
          <a:xfrm>
            <a:off x="521803" y="3504194"/>
            <a:ext cx="5386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4A1719D9-8373-4F3B-ABBB-7733EE154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12" y="1823897"/>
            <a:ext cx="1605103" cy="16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44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1EE5389-72B2-40FC-9CAA-1B60645DC770}"/>
              </a:ext>
            </a:extLst>
          </p:cNvPr>
          <p:cNvSpPr txBox="1"/>
          <p:nvPr/>
        </p:nvSpPr>
        <p:spPr>
          <a:xfrm>
            <a:off x="336665" y="115650"/>
            <a:ext cx="293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grpSp>
        <p:nvGrpSpPr>
          <p:cNvPr id="16" name="Google Shape;430;p32">
            <a:extLst>
              <a:ext uri="{FF2B5EF4-FFF2-40B4-BE49-F238E27FC236}">
                <a16:creationId xmlns:a16="http://schemas.microsoft.com/office/drawing/2014/main" id="{39553599-04A5-4281-B0D6-1BC00A4BA27B}"/>
              </a:ext>
            </a:extLst>
          </p:cNvPr>
          <p:cNvGrpSpPr/>
          <p:nvPr/>
        </p:nvGrpSpPr>
        <p:grpSpPr>
          <a:xfrm>
            <a:off x="210189" y="123532"/>
            <a:ext cx="3478942" cy="947788"/>
            <a:chOff x="6999675" y="4238205"/>
            <a:chExt cx="1996490" cy="658597"/>
          </a:xfrm>
        </p:grpSpPr>
        <p:grpSp>
          <p:nvGrpSpPr>
            <p:cNvPr id="17" name="Google Shape;431;p32">
              <a:extLst>
                <a:ext uri="{FF2B5EF4-FFF2-40B4-BE49-F238E27FC236}">
                  <a16:creationId xmlns:a16="http://schemas.microsoft.com/office/drawing/2014/main" id="{062A395F-A218-4889-AE70-2269A5799A5B}"/>
                </a:ext>
              </a:extLst>
            </p:cNvPr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19" name="Google Shape;432;p32">
                <a:extLst>
                  <a:ext uri="{FF2B5EF4-FFF2-40B4-BE49-F238E27FC236}">
                    <a16:creationId xmlns:a16="http://schemas.microsoft.com/office/drawing/2014/main" id="{64A9DB53-6644-4573-B86C-FE159E2BA0E2}"/>
                  </a:ext>
                </a:extLst>
              </p:cNvPr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33;p32">
                <a:extLst>
                  <a:ext uri="{FF2B5EF4-FFF2-40B4-BE49-F238E27FC236}">
                    <a16:creationId xmlns:a16="http://schemas.microsoft.com/office/drawing/2014/main" id="{5DD566ED-6F72-46B5-86C2-929A5D08A788}"/>
                  </a:ext>
                </a:extLst>
              </p:cNvPr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34;p32">
                <a:extLst>
                  <a:ext uri="{FF2B5EF4-FFF2-40B4-BE49-F238E27FC236}">
                    <a16:creationId xmlns:a16="http://schemas.microsoft.com/office/drawing/2014/main" id="{2D0A330C-F37C-4D27-9BAD-575ACD1A79CF}"/>
                  </a:ext>
                </a:extLst>
              </p:cNvPr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35;p32">
                <a:extLst>
                  <a:ext uri="{FF2B5EF4-FFF2-40B4-BE49-F238E27FC236}">
                    <a16:creationId xmlns:a16="http://schemas.microsoft.com/office/drawing/2014/main" id="{FEAFCF26-5088-4B4C-A456-8B2F29BEA326}"/>
                  </a:ext>
                </a:extLst>
              </p:cNvPr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36;p32">
                <a:extLst>
                  <a:ext uri="{FF2B5EF4-FFF2-40B4-BE49-F238E27FC236}">
                    <a16:creationId xmlns:a16="http://schemas.microsoft.com/office/drawing/2014/main" id="{8F5ABF31-47EF-4616-BBA7-8EBDECEB75E1}"/>
                  </a:ext>
                </a:extLst>
              </p:cNvPr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37;p32">
                <a:extLst>
                  <a:ext uri="{FF2B5EF4-FFF2-40B4-BE49-F238E27FC236}">
                    <a16:creationId xmlns:a16="http://schemas.microsoft.com/office/drawing/2014/main" id="{6F519300-9D42-4763-9359-F8C63E1DEF3E}"/>
                  </a:ext>
                </a:extLst>
              </p:cNvPr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38;p32">
                <a:extLst>
                  <a:ext uri="{FF2B5EF4-FFF2-40B4-BE49-F238E27FC236}">
                    <a16:creationId xmlns:a16="http://schemas.microsoft.com/office/drawing/2014/main" id="{B4211564-FC4B-4889-B933-67AA3D39FBB0}"/>
                  </a:ext>
                </a:extLst>
              </p:cNvPr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439;p32">
              <a:extLst>
                <a:ext uri="{FF2B5EF4-FFF2-40B4-BE49-F238E27FC236}">
                  <a16:creationId xmlns:a16="http://schemas.microsoft.com/office/drawing/2014/main" id="{FD55CC12-5661-4A7C-867F-4C3E58612172}"/>
                </a:ext>
              </a:extLst>
            </p:cNvPr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F96858-E171-41B2-A56F-7A831FE08E88}"/>
              </a:ext>
            </a:extLst>
          </p:cNvPr>
          <p:cNvSpPr/>
          <p:nvPr/>
        </p:nvSpPr>
        <p:spPr>
          <a:xfrm>
            <a:off x="700200" y="1702240"/>
            <a:ext cx="4829504" cy="11062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E5396E-05DA-4B57-93EA-663BFE7BA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87" t="9031" r="965"/>
          <a:stretch/>
        </p:blipFill>
        <p:spPr>
          <a:xfrm>
            <a:off x="240892" y="3187314"/>
            <a:ext cx="5575132" cy="314101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4B4D9F45-5F40-4F35-8B8E-C343C8E3F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90" y="1793987"/>
            <a:ext cx="3674165" cy="3674165"/>
          </a:xfrm>
          <a:prstGeom prst="rect">
            <a:avLst/>
          </a:prstGeom>
        </p:spPr>
      </p:pic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DC4F206D-E024-4AAF-9C27-939B4CB998FC}"/>
              </a:ext>
            </a:extLst>
          </p:cNvPr>
          <p:cNvSpPr/>
          <p:nvPr/>
        </p:nvSpPr>
        <p:spPr>
          <a:xfrm>
            <a:off x="6175499" y="3187314"/>
            <a:ext cx="5627018" cy="1581978"/>
          </a:xfrm>
          <a:prstGeom prst="round2DiagRect">
            <a:avLst/>
          </a:prstGeom>
          <a:solidFill>
            <a:schemeClr val="bg1"/>
          </a:solidFill>
          <a:ln w="19050">
            <a:solidFill>
              <a:srgbClr val="CC0A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960AE9-5474-46DE-8622-562139CAE53D}"/>
              </a:ext>
            </a:extLst>
          </p:cNvPr>
          <p:cNvSpPr txBox="1"/>
          <p:nvPr/>
        </p:nvSpPr>
        <p:spPr>
          <a:xfrm>
            <a:off x="6415733" y="3547796"/>
            <a:ext cx="5386784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72B867-6199-4697-BEB8-6A2302F8D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02" y="1940353"/>
            <a:ext cx="1605103" cy="16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9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98F2F8-DF94-48CB-9870-F50F7DA253F0}"/>
              </a:ext>
            </a:extLst>
          </p:cNvPr>
          <p:cNvSpPr txBox="1"/>
          <p:nvPr/>
        </p:nvSpPr>
        <p:spPr>
          <a:xfrm>
            <a:off x="336665" y="115650"/>
            <a:ext cx="293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grpSp>
        <p:nvGrpSpPr>
          <p:cNvPr id="6" name="Google Shape;430;p32">
            <a:extLst>
              <a:ext uri="{FF2B5EF4-FFF2-40B4-BE49-F238E27FC236}">
                <a16:creationId xmlns:a16="http://schemas.microsoft.com/office/drawing/2014/main" id="{C8D44AA6-5FCE-4093-9650-142B66588CC4}"/>
              </a:ext>
            </a:extLst>
          </p:cNvPr>
          <p:cNvGrpSpPr/>
          <p:nvPr/>
        </p:nvGrpSpPr>
        <p:grpSpPr>
          <a:xfrm>
            <a:off x="210189" y="123532"/>
            <a:ext cx="3478942" cy="947788"/>
            <a:chOff x="6999675" y="4238205"/>
            <a:chExt cx="1996490" cy="658597"/>
          </a:xfrm>
        </p:grpSpPr>
        <p:grpSp>
          <p:nvGrpSpPr>
            <p:cNvPr id="7" name="Google Shape;431;p32">
              <a:extLst>
                <a:ext uri="{FF2B5EF4-FFF2-40B4-BE49-F238E27FC236}">
                  <a16:creationId xmlns:a16="http://schemas.microsoft.com/office/drawing/2014/main" id="{4876931A-A1E2-4605-B3A0-DF7378E0B506}"/>
                </a:ext>
              </a:extLst>
            </p:cNvPr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9" name="Google Shape;432;p32">
                <a:extLst>
                  <a:ext uri="{FF2B5EF4-FFF2-40B4-BE49-F238E27FC236}">
                    <a16:creationId xmlns:a16="http://schemas.microsoft.com/office/drawing/2014/main" id="{61C9CAB8-DC3A-40E0-801C-D00556A8A8EA}"/>
                  </a:ext>
                </a:extLst>
              </p:cNvPr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3;p32">
                <a:extLst>
                  <a:ext uri="{FF2B5EF4-FFF2-40B4-BE49-F238E27FC236}">
                    <a16:creationId xmlns:a16="http://schemas.microsoft.com/office/drawing/2014/main" id="{3864BB8B-AB95-468D-B2EC-F232DEFF2F29}"/>
                  </a:ext>
                </a:extLst>
              </p:cNvPr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4;p32">
                <a:extLst>
                  <a:ext uri="{FF2B5EF4-FFF2-40B4-BE49-F238E27FC236}">
                    <a16:creationId xmlns:a16="http://schemas.microsoft.com/office/drawing/2014/main" id="{24DC94EA-8E84-473B-8F8C-6C234B243ECB}"/>
                  </a:ext>
                </a:extLst>
              </p:cNvPr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5;p32">
                <a:extLst>
                  <a:ext uri="{FF2B5EF4-FFF2-40B4-BE49-F238E27FC236}">
                    <a16:creationId xmlns:a16="http://schemas.microsoft.com/office/drawing/2014/main" id="{A8EBC810-0F55-4670-B47B-FCFC71AAB580}"/>
                  </a:ext>
                </a:extLst>
              </p:cNvPr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6;p32">
                <a:extLst>
                  <a:ext uri="{FF2B5EF4-FFF2-40B4-BE49-F238E27FC236}">
                    <a16:creationId xmlns:a16="http://schemas.microsoft.com/office/drawing/2014/main" id="{80CD75E1-6A51-49B0-8A5D-584F3EEB549C}"/>
                  </a:ext>
                </a:extLst>
              </p:cNvPr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7;p32">
                <a:extLst>
                  <a:ext uri="{FF2B5EF4-FFF2-40B4-BE49-F238E27FC236}">
                    <a16:creationId xmlns:a16="http://schemas.microsoft.com/office/drawing/2014/main" id="{58CFEF18-1973-49E2-8A42-C634CD6770CD}"/>
                  </a:ext>
                </a:extLst>
              </p:cNvPr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8;p32">
                <a:extLst>
                  <a:ext uri="{FF2B5EF4-FFF2-40B4-BE49-F238E27FC236}">
                    <a16:creationId xmlns:a16="http://schemas.microsoft.com/office/drawing/2014/main" id="{8FB750B7-7F86-4C33-BF62-D8C09E7751E4}"/>
                  </a:ext>
                </a:extLst>
              </p:cNvPr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39;p32">
              <a:extLst>
                <a:ext uri="{FF2B5EF4-FFF2-40B4-BE49-F238E27FC236}">
                  <a16:creationId xmlns:a16="http://schemas.microsoft.com/office/drawing/2014/main" id="{C15B8706-E1FF-43F0-9CAC-78B85C20DE2D}"/>
                </a:ext>
              </a:extLst>
            </p:cNvPr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33AE72-A379-48A1-84F3-C7730B471E37}"/>
              </a:ext>
            </a:extLst>
          </p:cNvPr>
          <p:cNvSpPr/>
          <p:nvPr/>
        </p:nvSpPr>
        <p:spPr>
          <a:xfrm>
            <a:off x="490445" y="1510064"/>
            <a:ext cx="5339254" cy="14600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rạp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873455-BB4B-4A00-906B-6BBB18637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" t="2715" r="32238" b="6296"/>
          <a:stretch/>
        </p:blipFill>
        <p:spPr>
          <a:xfrm>
            <a:off x="336665" y="3198185"/>
            <a:ext cx="5646813" cy="3462255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E7FA6D2-970F-4F4E-AFD8-098845530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90" y="1793987"/>
            <a:ext cx="3674165" cy="3674165"/>
          </a:xfrm>
          <a:prstGeom prst="rect">
            <a:avLst/>
          </a:prstGeom>
        </p:spPr>
      </p:pic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2BFF709A-8CF1-4DAE-9BD9-E61E796CB478}"/>
              </a:ext>
            </a:extLst>
          </p:cNvPr>
          <p:cNvSpPr/>
          <p:nvPr/>
        </p:nvSpPr>
        <p:spPr>
          <a:xfrm>
            <a:off x="6175499" y="3187313"/>
            <a:ext cx="5627018" cy="2151941"/>
          </a:xfrm>
          <a:prstGeom prst="round2DiagRect">
            <a:avLst/>
          </a:prstGeom>
          <a:solidFill>
            <a:schemeClr val="bg1"/>
          </a:solidFill>
          <a:ln w="19050">
            <a:solidFill>
              <a:srgbClr val="CC0A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0D8356-D812-431A-A5CD-0F6DB2547FE5}"/>
              </a:ext>
            </a:extLst>
          </p:cNvPr>
          <p:cNvSpPr txBox="1"/>
          <p:nvPr/>
        </p:nvSpPr>
        <p:spPr>
          <a:xfrm>
            <a:off x="6415733" y="3547796"/>
            <a:ext cx="5386784" cy="159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/>
              <a:t>Nhắc nhở Long nên nói nhỏ lại để không làm ảnh hưởng đến người khác đang xem phim.</a:t>
            </a: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D94FFEC2-3294-4E30-A133-57AEDF980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02" y="1940353"/>
            <a:ext cx="1605103" cy="16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283</Words>
  <Application>Microsoft Office PowerPoint</Application>
  <PresentationFormat>Widescreen</PresentationFormat>
  <Paragraphs>31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Châu Nhi</dc:creator>
  <cp:lastModifiedBy>Ms Quyen</cp:lastModifiedBy>
  <cp:revision>17</cp:revision>
  <dcterms:created xsi:type="dcterms:W3CDTF">2021-10-23T05:13:15Z</dcterms:created>
  <dcterms:modified xsi:type="dcterms:W3CDTF">2022-05-08T14:59:48Z</dcterms:modified>
</cp:coreProperties>
</file>