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82" r:id="rId4"/>
    <p:sldId id="286" r:id="rId5"/>
    <p:sldId id="299" r:id="rId6"/>
    <p:sldId id="2007577126" r:id="rId7"/>
    <p:sldId id="304" r:id="rId8"/>
    <p:sldId id="298" r:id="rId9"/>
    <p:sldId id="2007577127" r:id="rId10"/>
    <p:sldId id="2007577128" r:id="rId11"/>
    <p:sldId id="303" r:id="rId12"/>
    <p:sldId id="2007577129" r:id="rId13"/>
    <p:sldId id="272" r:id="rId14"/>
    <p:sldId id="2007577130" r:id="rId15"/>
    <p:sldId id="28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BEFF1-8C5F-42B8-8656-B418F775B219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10524-DA98-4472-AE2D-AF55893F6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98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682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49F42C-2DAE-424C-A4B8-3140182C3E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381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49F42C-2DAE-424C-A4B8-3140182C3E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48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9480A-28CC-46AA-81E0-FAE051962F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116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318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946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707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886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49F42C-2DAE-424C-A4B8-3140182C3E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21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49F42C-2DAE-424C-A4B8-3140182C3E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42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9480A-28CC-46AA-81E0-FAE051962F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617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49F42C-2DAE-424C-A4B8-3140182C3E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717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8784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71E64-8B20-4D83-AE6C-08B2D6E7D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13EBC7-6E5E-4E59-9BD3-8795C1CF2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49DCA-C68B-4B72-AD54-CCEF85363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6F2A-F424-43C7-A02B-B4CA10295E0E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70636-3D43-44B5-BD7B-11D2C4C4C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22C66-D029-4D13-AB8B-B5365744C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55487-D676-4CB6-B114-02C5053E1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16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2F6C1-CBD4-44FD-8FBE-60F79C1DF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E9631A-A205-4052-B63C-E5F9E7A64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66B18-3B87-4111-8F5A-7E564F1CB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6F2A-F424-43C7-A02B-B4CA10295E0E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0450C-3B81-42D1-8179-D28412223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A12AF-53AF-48EF-97B4-137E03B74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55487-D676-4CB6-B114-02C5053E1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37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9C0203-2420-458F-B23C-BDE0452D63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F6F8D0-160F-47F8-9413-33DDE0F03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0B901-E068-4FE4-808F-44B76FEE8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6F2A-F424-43C7-A02B-B4CA10295E0E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76B18-1908-4A6A-AC35-EC2192EAA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2E718-DCAF-4C7D-8D48-F891C2D50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55487-D676-4CB6-B114-02C5053E1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7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B244B-4909-4B01-999F-DE4F88CCC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11749-4DA3-4849-B3D3-2F855DA0F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AD422-2BA0-4B29-B437-05AAEDA0A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6F2A-F424-43C7-A02B-B4CA10295E0E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CA86A-75C7-4369-A91D-B392C700D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162A9-B8DF-4F62-8EA3-367563943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55487-D676-4CB6-B114-02C5053E1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76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A63E4-4813-4496-92DC-5FDC0BD2A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9ACED-2958-4101-8D4C-0C532C81F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64100-7050-4452-9596-FF31F0739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6F2A-F424-43C7-A02B-B4CA10295E0E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0C3C9-F632-4171-ADB5-664B1DA94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80472-B1FD-4321-A467-8DA1905C1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55487-D676-4CB6-B114-02C5053E1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02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A8D56-02DF-4439-B8BD-83B153691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4D921-9FAC-49A7-8C35-44BCF73F16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E643CB-0238-4EB2-9773-DEF3388328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EB9C27-6B2B-43A1-85C3-F92FA0CFC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6F2A-F424-43C7-A02B-B4CA10295E0E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CFCD3-C911-4280-AFF6-B1EB0489F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81B58-F8F3-413B-8C9A-20E15701D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55487-D676-4CB6-B114-02C5053E1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04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F4803-484A-46C6-83D3-D04360BCB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97EEE-F436-492C-8EBB-9D482092E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9A2F4-E887-40D2-9B0C-7AF6F7A77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EEBA73-B3AB-434A-BC77-2BEC576158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762531-E6C0-4458-A03A-C4CF4ABC24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26D696-99B8-4799-8C37-B94C6CBA9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6F2A-F424-43C7-A02B-B4CA10295E0E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4A82EE-BF7F-41A1-9BE9-5CCD7CDF3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F8F761-90C2-48B0-BACF-F642E2BD0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55487-D676-4CB6-B114-02C5053E1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25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F3088-75E7-48BE-BF2A-ACEE07EC6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CB0561-713D-4F31-8A39-69F643B4D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6F2A-F424-43C7-A02B-B4CA10295E0E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635C33-D4CE-4C29-AD96-F56E46BB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0F6F8E-B227-4AB9-A995-B0C8BE13A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55487-D676-4CB6-B114-02C5053E1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06C107-1DA1-47B7-8A77-BFC9D8675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6F2A-F424-43C7-A02B-B4CA10295E0E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147F01-E60B-4166-B07B-9B5D66599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F20FF0-505A-4083-B65B-CDC16A1C9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55487-D676-4CB6-B114-02C5053E1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1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23629-7C0D-4D2F-AB20-8E61A7633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2C6D3-4FDD-4C62-9C69-A9B42C0B9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0A760-7B87-4611-83EE-96FD54D5B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767F20-8DFD-4DFC-958F-FAA44ECBE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6F2A-F424-43C7-A02B-B4CA10295E0E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05CA2-EB46-4A34-B97D-46BF85FA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EF1EF-F5A8-44FD-AE21-2F3757FBB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55487-D676-4CB6-B114-02C5053E1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57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29624-6652-4E6A-A84F-77977D223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DF3163-E74C-4C9E-9BDB-907B8DACA0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7F696C-DF42-454E-A44F-A5DCCC32A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12D9FD-F137-4453-A7A4-3873658FB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6F2A-F424-43C7-A02B-B4CA10295E0E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CA83EB-5C49-4AC0-B1C8-5C1F7FF91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2A3710-4D56-4D81-A41B-DC603A6DC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55487-D676-4CB6-B114-02C5053E1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64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5817DB-1722-4B9D-B812-A7B99CBE7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FAD245-D8F6-48F6-8F42-11EE8C9DF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637BC-B6F3-48F0-A8CD-373BF5DA64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F6F2A-F424-43C7-A02B-B4CA10295E0E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F98DA-662D-412C-A09E-D9E72F2B2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3EC9C-1474-46AB-998A-8C08090483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55487-D676-4CB6-B114-02C5053E1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0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1C41DA2-2669-4C85-9AFE-6DD82F650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9" b="21659"/>
          <a:stretch/>
        </p:blipFill>
        <p:spPr bwMode="auto">
          <a:xfrm>
            <a:off x="0" y="-1"/>
            <a:ext cx="12192000" cy="691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907EA8-FE85-4147-A29D-F00D95D9E00B}"/>
              </a:ext>
            </a:extLst>
          </p:cNvPr>
          <p:cNvSpPr/>
          <p:nvPr/>
        </p:nvSpPr>
        <p:spPr>
          <a:xfrm>
            <a:off x="1135626" y="2151614"/>
            <a:ext cx="9884721" cy="2038128"/>
          </a:xfrm>
          <a:prstGeom prst="roundRect">
            <a:avLst/>
          </a:prstGeom>
          <a:solidFill>
            <a:srgbClr val="8FC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图片 7" descr="未标题-2">
            <a:extLst>
              <a:ext uri="{FF2B5EF4-FFF2-40B4-BE49-F238E27FC236}">
                <a16:creationId xmlns:a16="http://schemas.microsoft.com/office/drawing/2014/main" id="{B0C42263-D4C4-4EB5-9911-DDD9183C6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89742"/>
            <a:ext cx="3259394" cy="2895358"/>
          </a:xfrm>
          <a:prstGeom prst="rect">
            <a:avLst/>
          </a:prstGeom>
        </p:spPr>
      </p:pic>
      <p:pic>
        <p:nvPicPr>
          <p:cNvPr id="7" name="图片 15">
            <a:extLst>
              <a:ext uri="{FF2B5EF4-FFF2-40B4-BE49-F238E27FC236}">
                <a16:creationId xmlns:a16="http://schemas.microsoft.com/office/drawing/2014/main" id="{D91C82A8-20DD-4D14-BA23-07B7EF7F63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  <p:pic>
        <p:nvPicPr>
          <p:cNvPr id="8" name="图片 23">
            <a:extLst>
              <a:ext uri="{FF2B5EF4-FFF2-40B4-BE49-F238E27FC236}">
                <a16:creationId xmlns:a16="http://schemas.microsoft.com/office/drawing/2014/main" id="{5A6295B1-2E22-44AF-B3E6-337BF39B8F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92927" y="819216"/>
            <a:ext cx="1727420" cy="10976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990032-0247-4147-8848-0E3A132620F7}"/>
              </a:ext>
            </a:extLst>
          </p:cNvPr>
          <p:cNvSpPr txBox="1"/>
          <p:nvPr/>
        </p:nvSpPr>
        <p:spPr>
          <a:xfrm>
            <a:off x="3648536" y="378927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81A1AE-9ED1-45D2-A753-3E49173CAF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AE0677-1E60-4534-9A62-A650FB2B6CF7}"/>
              </a:ext>
            </a:extLst>
          </p:cNvPr>
          <p:cNvSpPr txBox="1"/>
          <p:nvPr/>
        </p:nvSpPr>
        <p:spPr>
          <a:xfrm>
            <a:off x="1451631" y="2795094"/>
            <a:ext cx="9288738" cy="751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47">
              <a:lnSpc>
                <a:spcPct val="120000"/>
              </a:lnSpc>
              <a:defRPr/>
            </a:pPr>
            <a:r>
              <a:rPr kumimoji="0" lang="vi-VN" sz="4000" b="1" i="0" u="none" strike="noStrike" kern="1200" normalizeH="0" baseline="0" noProof="0" dirty="0">
                <a:solidFill>
                  <a:srgbClr val="FF0000"/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normalizeH="0" baseline="0" noProof="0" dirty="0">
                <a:solidFill>
                  <a:srgbClr val="FF0000"/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29: MỘT SỐ THIÊN TAI THƯỜNG GẶP</a:t>
            </a:r>
            <a:endParaRPr kumimoji="0" lang="vi-VN" sz="4000" b="1" i="0" u="none" strike="noStrike" kern="1200" normalizeH="0" baseline="0" noProof="0" dirty="0">
              <a:solidFill>
                <a:srgbClr val="FF0000"/>
              </a:solidFill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21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0" b="21190"/>
          <a:stretch/>
        </p:blipFill>
        <p:spPr bwMode="auto">
          <a:xfrm>
            <a:off x="5431662" y="2727879"/>
            <a:ext cx="7384361" cy="425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99E6DB1-FFD3-4CFE-B927-E015F05A87EC}"/>
              </a:ext>
            </a:extLst>
          </p:cNvPr>
          <p:cNvSpPr txBox="1"/>
          <p:nvPr/>
        </p:nvSpPr>
        <p:spPr>
          <a:xfrm>
            <a:off x="9416824" y="8036357"/>
            <a:ext cx="3862171" cy="987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15" b="0" i="0" u="none" strike="noStrike" kern="1200" cap="none" spc="0" normalizeH="0" baseline="0" noProof="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MTD Anydore" panose="02000500000000000000" pitchFamily="50" charset="0"/>
                <a:ea typeface="+mn-ea"/>
                <a:cs typeface="+mn-cs"/>
              </a:rPr>
              <a:t>Nhà văn tai ba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2EED3-C4A6-4A8E-9AE0-F3E93EEC76D7}"/>
              </a:ext>
            </a:extLst>
          </p:cNvPr>
          <p:cNvSpPr txBox="1"/>
          <p:nvPr/>
        </p:nvSpPr>
        <p:spPr>
          <a:xfrm>
            <a:off x="9416824" y="8036356"/>
            <a:ext cx="3862171" cy="987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15" b="0" i="0" u="none" strike="noStrike" kern="1200" cap="none" spc="0" normalizeH="0" baseline="0" noProof="0">
                <a:ln>
                  <a:noFill/>
                </a:ln>
                <a:solidFill>
                  <a:srgbClr val="F68D36"/>
                </a:solidFill>
                <a:effectLst/>
                <a:uLnTx/>
                <a:uFillTx/>
                <a:latin typeface="MTD Anydore" panose="02000500000000000000" pitchFamily="50" charset="0"/>
                <a:ea typeface="+mn-ea"/>
                <a:cs typeface="+mn-cs"/>
              </a:rPr>
              <a:t>Nhà văn tài ba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E3E7D7-8A01-4673-9852-8725A0AD03A7}"/>
              </a:ext>
            </a:extLst>
          </p:cNvPr>
          <p:cNvGrpSpPr/>
          <p:nvPr/>
        </p:nvGrpSpPr>
        <p:grpSpPr>
          <a:xfrm>
            <a:off x="0" y="3387578"/>
            <a:ext cx="2824171" cy="3595156"/>
            <a:chOff x="1476400" y="3315598"/>
            <a:chExt cx="2816980" cy="3586002"/>
          </a:xfrm>
        </p:grpSpPr>
        <p:sp>
          <p:nvSpPr>
            <p:cNvPr id="16" name="椭圆 55">
              <a:extLst>
                <a:ext uri="{FF2B5EF4-FFF2-40B4-BE49-F238E27FC236}">
                  <a16:creationId xmlns:a16="http://schemas.microsoft.com/office/drawing/2014/main" id="{C77DBD8D-7A09-475A-A598-2A4668625D8D}"/>
                </a:ext>
              </a:extLst>
            </p:cNvPr>
            <p:cNvSpPr/>
            <p:nvPr/>
          </p:nvSpPr>
          <p:spPr>
            <a:xfrm>
              <a:off x="1476400" y="6253528"/>
              <a:ext cx="2816980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7" name="Picture 4" descr="F:\5351cc8d2b5ee.png">
              <a:extLst>
                <a:ext uri="{FF2B5EF4-FFF2-40B4-BE49-F238E27FC236}">
                  <a16:creationId xmlns:a16="http://schemas.microsoft.com/office/drawing/2014/main" id="{68AF3441-2ABC-4134-B85B-EC53AEC57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71"/>
            <a:stretch/>
          </p:blipFill>
          <p:spPr bwMode="auto">
            <a:xfrm>
              <a:off x="1476400" y="3315598"/>
              <a:ext cx="2816980" cy="3243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4AC482C-61DB-4FB0-A9AF-3D2B8610CA03}"/>
              </a:ext>
            </a:extLst>
          </p:cNvPr>
          <p:cNvGrpSpPr/>
          <p:nvPr/>
        </p:nvGrpSpPr>
        <p:grpSpPr>
          <a:xfrm>
            <a:off x="383166" y="-1309492"/>
            <a:ext cx="8513184" cy="3251617"/>
            <a:chOff x="383166" y="-1309493"/>
            <a:chExt cx="11116684" cy="369383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5BCEF7A-55D3-4BF6-8754-6570C0423C52}"/>
                </a:ext>
              </a:extLst>
            </p:cNvPr>
            <p:cNvGrpSpPr/>
            <p:nvPr/>
          </p:nvGrpSpPr>
          <p:grpSpPr>
            <a:xfrm>
              <a:off x="383166" y="-1309493"/>
              <a:ext cx="11116684" cy="3693833"/>
              <a:chOff x="5654509" y="1211646"/>
              <a:chExt cx="6812954" cy="3693833"/>
            </a:xfrm>
          </p:grpSpPr>
          <p:sp>
            <p:nvSpPr>
              <p:cNvPr id="9" name="五边形 3">
                <a:extLst>
                  <a:ext uri="{FF2B5EF4-FFF2-40B4-BE49-F238E27FC236}">
                    <a16:creationId xmlns:a16="http://schemas.microsoft.com/office/drawing/2014/main" id="{92A9B990-E27D-4C3F-9004-CE45C76DDDE8}"/>
                  </a:ext>
                </a:extLst>
              </p:cNvPr>
              <p:cNvSpPr/>
              <p:nvPr/>
            </p:nvSpPr>
            <p:spPr>
              <a:xfrm flipH="1">
                <a:off x="6006059" y="2811916"/>
                <a:ext cx="6461404" cy="2093563"/>
              </a:xfrm>
              <a:prstGeom prst="homePlate">
                <a:avLst>
                  <a:gd name="adj" fmla="val 27033"/>
                </a:avLst>
              </a:prstGeom>
              <a:solidFill>
                <a:schemeClr val="bg1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7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solidFill>
                      <a:srgbClr val="1F497D">
                        <a:lumMod val="7500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326260C-4240-4C6B-8ADF-BFFDF57FD068}"/>
                  </a:ext>
                </a:extLst>
              </p:cNvPr>
              <p:cNvSpPr txBox="1"/>
              <p:nvPr/>
            </p:nvSpPr>
            <p:spPr>
              <a:xfrm flipH="1">
                <a:off x="5654509" y="1211646"/>
                <a:ext cx="1081290" cy="647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67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9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02</a:t>
                </a:r>
                <a:endParaRPr kumimoji="0" lang="zh-CN" altLang="en-US" sz="3609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4" name="椭圆 4">
              <a:extLst>
                <a:ext uri="{FF2B5EF4-FFF2-40B4-BE49-F238E27FC236}">
                  <a16:creationId xmlns:a16="http://schemas.microsoft.com/office/drawing/2014/main" id="{523C6C44-2FC1-44C1-AC08-D15235FA8C3D}"/>
                </a:ext>
              </a:extLst>
            </p:cNvPr>
            <p:cNvSpPr/>
            <p:nvPr/>
          </p:nvSpPr>
          <p:spPr>
            <a:xfrm>
              <a:off x="1491811" y="792738"/>
              <a:ext cx="1195264" cy="88208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4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0E419B0-5277-4207-BE98-0EA4368AC6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1636" y="224967"/>
            <a:ext cx="5133277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9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99E6DB1-FFD3-4CFE-B927-E015F05A87EC}"/>
              </a:ext>
            </a:extLst>
          </p:cNvPr>
          <p:cNvSpPr txBox="1"/>
          <p:nvPr/>
        </p:nvSpPr>
        <p:spPr>
          <a:xfrm>
            <a:off x="9416824" y="8036357"/>
            <a:ext cx="3862171" cy="987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15" b="0" i="0" u="none" strike="noStrike" kern="1200" cap="none" spc="0" normalizeH="0" baseline="0" noProof="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MTD Anydore" panose="02000500000000000000" pitchFamily="50" charset="0"/>
                <a:ea typeface="+mn-ea"/>
                <a:cs typeface="+mn-cs"/>
              </a:rPr>
              <a:t>Nhà văn tai ba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2EED3-C4A6-4A8E-9AE0-F3E93EEC76D7}"/>
              </a:ext>
            </a:extLst>
          </p:cNvPr>
          <p:cNvSpPr txBox="1"/>
          <p:nvPr/>
        </p:nvSpPr>
        <p:spPr>
          <a:xfrm>
            <a:off x="9416824" y="8036356"/>
            <a:ext cx="3862171" cy="987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15" b="0" i="0" u="none" strike="noStrike" kern="1200" cap="none" spc="0" normalizeH="0" baseline="0" noProof="0">
                <a:ln>
                  <a:noFill/>
                </a:ln>
                <a:solidFill>
                  <a:srgbClr val="F68D36"/>
                </a:solidFill>
                <a:effectLst/>
                <a:uLnTx/>
                <a:uFillTx/>
                <a:latin typeface="MTD Anydore" panose="02000500000000000000" pitchFamily="50" charset="0"/>
                <a:ea typeface="+mn-ea"/>
                <a:cs typeface="+mn-cs"/>
              </a:rPr>
              <a:t>Nhà văn tài ba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E3E7D7-8A01-4673-9852-8725A0AD03A7}"/>
              </a:ext>
            </a:extLst>
          </p:cNvPr>
          <p:cNvGrpSpPr/>
          <p:nvPr/>
        </p:nvGrpSpPr>
        <p:grpSpPr>
          <a:xfrm>
            <a:off x="0" y="3387578"/>
            <a:ext cx="2824171" cy="3595156"/>
            <a:chOff x="1476400" y="3315598"/>
            <a:chExt cx="2816980" cy="3586002"/>
          </a:xfrm>
        </p:grpSpPr>
        <p:sp>
          <p:nvSpPr>
            <p:cNvPr id="16" name="椭圆 55">
              <a:extLst>
                <a:ext uri="{FF2B5EF4-FFF2-40B4-BE49-F238E27FC236}">
                  <a16:creationId xmlns:a16="http://schemas.microsoft.com/office/drawing/2014/main" id="{C77DBD8D-7A09-475A-A598-2A4668625D8D}"/>
                </a:ext>
              </a:extLst>
            </p:cNvPr>
            <p:cNvSpPr/>
            <p:nvPr/>
          </p:nvSpPr>
          <p:spPr>
            <a:xfrm>
              <a:off x="1476400" y="6253528"/>
              <a:ext cx="2816980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7" name="Picture 4" descr="F:\5351cc8d2b5ee.png">
              <a:extLst>
                <a:ext uri="{FF2B5EF4-FFF2-40B4-BE49-F238E27FC236}">
                  <a16:creationId xmlns:a16="http://schemas.microsoft.com/office/drawing/2014/main" id="{68AF3441-2ABC-4134-B85B-EC53AEC57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71"/>
            <a:stretch/>
          </p:blipFill>
          <p:spPr bwMode="auto">
            <a:xfrm>
              <a:off x="1476400" y="3315598"/>
              <a:ext cx="2816980" cy="3243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5BCEF7A-55D3-4BF6-8754-6570C0423C52}"/>
              </a:ext>
            </a:extLst>
          </p:cNvPr>
          <p:cNvGrpSpPr/>
          <p:nvPr/>
        </p:nvGrpSpPr>
        <p:grpSpPr>
          <a:xfrm>
            <a:off x="383166" y="-1309492"/>
            <a:ext cx="11079370" cy="3251618"/>
            <a:chOff x="5654509" y="1211646"/>
            <a:chExt cx="6790086" cy="3693833"/>
          </a:xfrm>
        </p:grpSpPr>
        <p:sp>
          <p:nvSpPr>
            <p:cNvPr id="9" name="五边形 3">
              <a:extLst>
                <a:ext uri="{FF2B5EF4-FFF2-40B4-BE49-F238E27FC236}">
                  <a16:creationId xmlns:a16="http://schemas.microsoft.com/office/drawing/2014/main" id="{92A9B990-E27D-4C3F-9004-CE45C76DDDE8}"/>
                </a:ext>
              </a:extLst>
            </p:cNvPr>
            <p:cNvSpPr/>
            <p:nvPr/>
          </p:nvSpPr>
          <p:spPr>
            <a:xfrm flipH="1">
              <a:off x="5983191" y="2811916"/>
              <a:ext cx="6461404" cy="2093563"/>
            </a:xfrm>
            <a:prstGeom prst="homePlate">
              <a:avLst>
                <a:gd name="adj" fmla="val 27033"/>
              </a:avLst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solidFill>
                    <a:srgbClr val="1F497D">
                      <a:lumMod val="75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326260C-4240-4C6B-8ADF-BFFDF57FD068}"/>
                </a:ext>
              </a:extLst>
            </p:cNvPr>
            <p:cNvSpPr txBox="1"/>
            <p:nvPr/>
          </p:nvSpPr>
          <p:spPr>
            <a:xfrm flipH="1">
              <a:off x="5654509" y="1211646"/>
              <a:ext cx="1081290" cy="647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9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02</a:t>
              </a:r>
              <a:endParaRPr kumimoji="0" lang="zh-CN" altLang="en-US" sz="360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808F868-8D93-468E-86B2-D8412E0BC7AD}"/>
              </a:ext>
            </a:extLst>
          </p:cNvPr>
          <p:cNvSpPr txBox="1"/>
          <p:nvPr/>
        </p:nvSpPr>
        <p:spPr>
          <a:xfrm>
            <a:off x="1619249" y="495300"/>
            <a:ext cx="9725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/>
              <a:t>Hỏi người thân về thiên tai gần nhất xảy ra ở địa phương và hoàn thành theo phiếu gợi ý sau:</a:t>
            </a:r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7129E3-029E-45E5-81FE-B43C2ABCDC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900" y="2780409"/>
            <a:ext cx="843915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2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3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3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AA7FF2A-B8AC-4C35-8528-F372FAE4AF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8" t="9722" r="19580" b="81359"/>
          <a:stretch/>
        </p:blipFill>
        <p:spPr>
          <a:xfrm>
            <a:off x="9715703" y="525429"/>
            <a:ext cx="844886" cy="8226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36AEE4F-C2F7-4CF0-9727-179BDE37F9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3" t="15351" r="79586" b="75833"/>
          <a:stretch/>
        </p:blipFill>
        <p:spPr>
          <a:xfrm>
            <a:off x="850039" y="525429"/>
            <a:ext cx="914400" cy="9673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B7AE9E3-F46C-4643-A706-D80B0DD96E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3" t="36666" b="50329"/>
          <a:stretch/>
        </p:blipFill>
        <p:spPr>
          <a:xfrm>
            <a:off x="10560589" y="1520718"/>
            <a:ext cx="1265204" cy="14106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CDF1D69-1364-492D-9FB3-EC8E097D79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3" t="36666" b="50329"/>
          <a:stretch/>
        </p:blipFill>
        <p:spPr>
          <a:xfrm>
            <a:off x="11542732" y="1869586"/>
            <a:ext cx="649268" cy="7239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7BDCC05-4AE9-4489-BBC3-46BFAFF9E2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8" t="9722" r="19580" b="81359"/>
          <a:stretch/>
        </p:blipFill>
        <p:spPr>
          <a:xfrm flipH="1">
            <a:off x="175280" y="2108724"/>
            <a:ext cx="844886" cy="82263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EA38B9B-F497-4BE7-BD0F-C0FAF2AF7CD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0"/>
          <a:stretch/>
        </p:blipFill>
        <p:spPr>
          <a:xfrm>
            <a:off x="0" y="5037221"/>
            <a:ext cx="12192000" cy="182077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292B353-3F59-43B8-A86A-B91E31C4C770}"/>
              </a:ext>
            </a:extLst>
          </p:cNvPr>
          <p:cNvGrpSpPr/>
          <p:nvPr/>
        </p:nvGrpSpPr>
        <p:grpSpPr>
          <a:xfrm>
            <a:off x="1663398" y="176107"/>
            <a:ext cx="7168388" cy="2196433"/>
            <a:chOff x="2358167" y="1820779"/>
            <a:chExt cx="6334631" cy="4122821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1FD7B09-68E3-41F0-94EF-E1133E06D812}"/>
                </a:ext>
              </a:extLst>
            </p:cNvPr>
            <p:cNvSpPr/>
            <p:nvPr/>
          </p:nvSpPr>
          <p:spPr>
            <a:xfrm>
              <a:off x="2358167" y="1820779"/>
              <a:ext cx="6334631" cy="4122821"/>
            </a:xfrm>
            <a:prstGeom prst="roundRect">
              <a:avLst/>
            </a:prstGeom>
            <a:solidFill>
              <a:srgbClr val="FCE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5AE7398-F5F0-4510-866D-8FE93CC5C330}"/>
                </a:ext>
              </a:extLst>
            </p:cNvPr>
            <p:cNvSpPr/>
            <p:nvPr/>
          </p:nvSpPr>
          <p:spPr>
            <a:xfrm>
              <a:off x="2749264" y="2304454"/>
              <a:ext cx="5401834" cy="3274430"/>
            </a:xfrm>
            <a:custGeom>
              <a:avLst/>
              <a:gdLst>
                <a:gd name="connsiteX0" fmla="*/ 0 w 5401834"/>
                <a:gd name="connsiteY0" fmla="*/ 0 h 3274430"/>
                <a:gd name="connsiteX1" fmla="*/ 486165 w 5401834"/>
                <a:gd name="connsiteY1" fmla="*/ 0 h 3274430"/>
                <a:gd name="connsiteX2" fmla="*/ 1080367 w 5401834"/>
                <a:gd name="connsiteY2" fmla="*/ 0 h 3274430"/>
                <a:gd name="connsiteX3" fmla="*/ 1620550 w 5401834"/>
                <a:gd name="connsiteY3" fmla="*/ 0 h 3274430"/>
                <a:gd name="connsiteX4" fmla="*/ 2052697 w 5401834"/>
                <a:gd name="connsiteY4" fmla="*/ 0 h 3274430"/>
                <a:gd name="connsiteX5" fmla="*/ 2592880 w 5401834"/>
                <a:gd name="connsiteY5" fmla="*/ 0 h 3274430"/>
                <a:gd name="connsiteX6" fmla="*/ 3025027 w 5401834"/>
                <a:gd name="connsiteY6" fmla="*/ 0 h 3274430"/>
                <a:gd name="connsiteX7" fmla="*/ 3511192 w 5401834"/>
                <a:gd name="connsiteY7" fmla="*/ 0 h 3274430"/>
                <a:gd name="connsiteX8" fmla="*/ 4159412 w 5401834"/>
                <a:gd name="connsiteY8" fmla="*/ 0 h 3274430"/>
                <a:gd name="connsiteX9" fmla="*/ 4645577 w 5401834"/>
                <a:gd name="connsiteY9" fmla="*/ 0 h 3274430"/>
                <a:gd name="connsiteX10" fmla="*/ 5401834 w 5401834"/>
                <a:gd name="connsiteY10" fmla="*/ 0 h 3274430"/>
                <a:gd name="connsiteX11" fmla="*/ 5401834 w 5401834"/>
                <a:gd name="connsiteY11" fmla="*/ 545738 h 3274430"/>
                <a:gd name="connsiteX12" fmla="*/ 5401834 w 5401834"/>
                <a:gd name="connsiteY12" fmla="*/ 1025988 h 3274430"/>
                <a:gd name="connsiteX13" fmla="*/ 5401834 w 5401834"/>
                <a:gd name="connsiteY13" fmla="*/ 1538982 h 3274430"/>
                <a:gd name="connsiteX14" fmla="*/ 5401834 w 5401834"/>
                <a:gd name="connsiteY14" fmla="*/ 2084720 h 3274430"/>
                <a:gd name="connsiteX15" fmla="*/ 5401834 w 5401834"/>
                <a:gd name="connsiteY15" fmla="*/ 2597714 h 3274430"/>
                <a:gd name="connsiteX16" fmla="*/ 5401834 w 5401834"/>
                <a:gd name="connsiteY16" fmla="*/ 3274430 h 3274430"/>
                <a:gd name="connsiteX17" fmla="*/ 4969687 w 5401834"/>
                <a:gd name="connsiteY17" fmla="*/ 3274430 h 3274430"/>
                <a:gd name="connsiteX18" fmla="*/ 4321467 w 5401834"/>
                <a:gd name="connsiteY18" fmla="*/ 3274430 h 3274430"/>
                <a:gd name="connsiteX19" fmla="*/ 3673247 w 5401834"/>
                <a:gd name="connsiteY19" fmla="*/ 3274430 h 3274430"/>
                <a:gd name="connsiteX20" fmla="*/ 3241100 w 5401834"/>
                <a:gd name="connsiteY20" fmla="*/ 3274430 h 3274430"/>
                <a:gd name="connsiteX21" fmla="*/ 2592880 w 5401834"/>
                <a:gd name="connsiteY21" fmla="*/ 3274430 h 3274430"/>
                <a:gd name="connsiteX22" fmla="*/ 2160734 w 5401834"/>
                <a:gd name="connsiteY22" fmla="*/ 3274430 h 3274430"/>
                <a:gd name="connsiteX23" fmla="*/ 1512514 w 5401834"/>
                <a:gd name="connsiteY23" fmla="*/ 3274430 h 3274430"/>
                <a:gd name="connsiteX24" fmla="*/ 1134385 w 5401834"/>
                <a:gd name="connsiteY24" fmla="*/ 3274430 h 3274430"/>
                <a:gd name="connsiteX25" fmla="*/ 702238 w 5401834"/>
                <a:gd name="connsiteY25" fmla="*/ 3274430 h 3274430"/>
                <a:gd name="connsiteX26" fmla="*/ 0 w 5401834"/>
                <a:gd name="connsiteY26" fmla="*/ 3274430 h 3274430"/>
                <a:gd name="connsiteX27" fmla="*/ 0 w 5401834"/>
                <a:gd name="connsiteY27" fmla="*/ 2695947 h 3274430"/>
                <a:gd name="connsiteX28" fmla="*/ 0 w 5401834"/>
                <a:gd name="connsiteY28" fmla="*/ 2248442 h 3274430"/>
                <a:gd name="connsiteX29" fmla="*/ 0 w 5401834"/>
                <a:gd name="connsiteY29" fmla="*/ 1702704 h 3274430"/>
                <a:gd name="connsiteX30" fmla="*/ 0 w 5401834"/>
                <a:gd name="connsiteY30" fmla="*/ 1255198 h 3274430"/>
                <a:gd name="connsiteX31" fmla="*/ 0 w 5401834"/>
                <a:gd name="connsiteY31" fmla="*/ 742204 h 3274430"/>
                <a:gd name="connsiteX32" fmla="*/ 0 w 5401834"/>
                <a:gd name="connsiteY32" fmla="*/ 0 h 3274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401834" h="3274430" fill="none" extrusionOk="0">
                  <a:moveTo>
                    <a:pt x="0" y="0"/>
                  </a:moveTo>
                  <a:cubicBezTo>
                    <a:pt x="193741" y="-34615"/>
                    <a:pt x="327102" y="30256"/>
                    <a:pt x="486165" y="0"/>
                  </a:cubicBezTo>
                  <a:cubicBezTo>
                    <a:pt x="645229" y="-30256"/>
                    <a:pt x="950091" y="8266"/>
                    <a:pt x="1080367" y="0"/>
                  </a:cubicBezTo>
                  <a:cubicBezTo>
                    <a:pt x="1210643" y="-8266"/>
                    <a:pt x="1372875" y="13729"/>
                    <a:pt x="1620550" y="0"/>
                  </a:cubicBezTo>
                  <a:cubicBezTo>
                    <a:pt x="1868225" y="-13729"/>
                    <a:pt x="1860390" y="20195"/>
                    <a:pt x="2052697" y="0"/>
                  </a:cubicBezTo>
                  <a:cubicBezTo>
                    <a:pt x="2245004" y="-20195"/>
                    <a:pt x="2481734" y="36532"/>
                    <a:pt x="2592880" y="0"/>
                  </a:cubicBezTo>
                  <a:cubicBezTo>
                    <a:pt x="2704026" y="-36532"/>
                    <a:pt x="2817349" y="20029"/>
                    <a:pt x="3025027" y="0"/>
                  </a:cubicBezTo>
                  <a:cubicBezTo>
                    <a:pt x="3232705" y="-20029"/>
                    <a:pt x="3355936" y="12499"/>
                    <a:pt x="3511192" y="0"/>
                  </a:cubicBezTo>
                  <a:cubicBezTo>
                    <a:pt x="3666449" y="-12499"/>
                    <a:pt x="3902109" y="11893"/>
                    <a:pt x="4159412" y="0"/>
                  </a:cubicBezTo>
                  <a:cubicBezTo>
                    <a:pt x="4416715" y="-11893"/>
                    <a:pt x="4450094" y="26929"/>
                    <a:pt x="4645577" y="0"/>
                  </a:cubicBezTo>
                  <a:cubicBezTo>
                    <a:pt x="4841060" y="-26929"/>
                    <a:pt x="5042895" y="41062"/>
                    <a:pt x="5401834" y="0"/>
                  </a:cubicBezTo>
                  <a:cubicBezTo>
                    <a:pt x="5434374" y="192096"/>
                    <a:pt x="5396336" y="414862"/>
                    <a:pt x="5401834" y="545738"/>
                  </a:cubicBezTo>
                  <a:cubicBezTo>
                    <a:pt x="5407332" y="676614"/>
                    <a:pt x="5376366" y="829872"/>
                    <a:pt x="5401834" y="1025988"/>
                  </a:cubicBezTo>
                  <a:cubicBezTo>
                    <a:pt x="5427302" y="1222104"/>
                    <a:pt x="5371362" y="1287236"/>
                    <a:pt x="5401834" y="1538982"/>
                  </a:cubicBezTo>
                  <a:cubicBezTo>
                    <a:pt x="5432306" y="1790728"/>
                    <a:pt x="5363970" y="1826402"/>
                    <a:pt x="5401834" y="2084720"/>
                  </a:cubicBezTo>
                  <a:cubicBezTo>
                    <a:pt x="5439698" y="2343038"/>
                    <a:pt x="5401093" y="2485667"/>
                    <a:pt x="5401834" y="2597714"/>
                  </a:cubicBezTo>
                  <a:cubicBezTo>
                    <a:pt x="5402575" y="2709761"/>
                    <a:pt x="5325994" y="3129448"/>
                    <a:pt x="5401834" y="3274430"/>
                  </a:cubicBezTo>
                  <a:cubicBezTo>
                    <a:pt x="5194753" y="3310998"/>
                    <a:pt x="5075856" y="3224032"/>
                    <a:pt x="4969687" y="3274430"/>
                  </a:cubicBezTo>
                  <a:cubicBezTo>
                    <a:pt x="4863518" y="3324828"/>
                    <a:pt x="4547570" y="3232790"/>
                    <a:pt x="4321467" y="3274430"/>
                  </a:cubicBezTo>
                  <a:cubicBezTo>
                    <a:pt x="4095364" y="3316070"/>
                    <a:pt x="3870619" y="3274062"/>
                    <a:pt x="3673247" y="3274430"/>
                  </a:cubicBezTo>
                  <a:cubicBezTo>
                    <a:pt x="3475875" y="3274798"/>
                    <a:pt x="3355766" y="3232619"/>
                    <a:pt x="3241100" y="3274430"/>
                  </a:cubicBezTo>
                  <a:cubicBezTo>
                    <a:pt x="3126434" y="3316241"/>
                    <a:pt x="2760323" y="3208107"/>
                    <a:pt x="2592880" y="3274430"/>
                  </a:cubicBezTo>
                  <a:cubicBezTo>
                    <a:pt x="2425437" y="3340753"/>
                    <a:pt x="2255618" y="3223352"/>
                    <a:pt x="2160734" y="3274430"/>
                  </a:cubicBezTo>
                  <a:cubicBezTo>
                    <a:pt x="2065850" y="3325508"/>
                    <a:pt x="1763847" y="3225859"/>
                    <a:pt x="1512514" y="3274430"/>
                  </a:cubicBezTo>
                  <a:cubicBezTo>
                    <a:pt x="1261181" y="3323001"/>
                    <a:pt x="1302776" y="3263826"/>
                    <a:pt x="1134385" y="3274430"/>
                  </a:cubicBezTo>
                  <a:cubicBezTo>
                    <a:pt x="965994" y="3285034"/>
                    <a:pt x="884276" y="3231276"/>
                    <a:pt x="702238" y="3274430"/>
                  </a:cubicBezTo>
                  <a:cubicBezTo>
                    <a:pt x="520200" y="3317584"/>
                    <a:pt x="154843" y="3268711"/>
                    <a:pt x="0" y="3274430"/>
                  </a:cubicBezTo>
                  <a:cubicBezTo>
                    <a:pt x="-16162" y="3139136"/>
                    <a:pt x="38034" y="2834607"/>
                    <a:pt x="0" y="2695947"/>
                  </a:cubicBezTo>
                  <a:cubicBezTo>
                    <a:pt x="-38034" y="2557287"/>
                    <a:pt x="11762" y="2406494"/>
                    <a:pt x="0" y="2248442"/>
                  </a:cubicBezTo>
                  <a:cubicBezTo>
                    <a:pt x="-11762" y="2090391"/>
                    <a:pt x="65188" y="1939472"/>
                    <a:pt x="0" y="1702704"/>
                  </a:cubicBezTo>
                  <a:cubicBezTo>
                    <a:pt x="-65188" y="1465936"/>
                    <a:pt x="6077" y="1369678"/>
                    <a:pt x="0" y="1255198"/>
                  </a:cubicBezTo>
                  <a:cubicBezTo>
                    <a:pt x="-6077" y="1140718"/>
                    <a:pt x="3378" y="898388"/>
                    <a:pt x="0" y="742204"/>
                  </a:cubicBezTo>
                  <a:cubicBezTo>
                    <a:pt x="-3378" y="586020"/>
                    <a:pt x="44199" y="314916"/>
                    <a:pt x="0" y="0"/>
                  </a:cubicBezTo>
                  <a:close/>
                </a:path>
                <a:path w="5401834" h="3274430" stroke="0" extrusionOk="0">
                  <a:moveTo>
                    <a:pt x="0" y="0"/>
                  </a:moveTo>
                  <a:cubicBezTo>
                    <a:pt x="220989" y="-54292"/>
                    <a:pt x="295053" y="3312"/>
                    <a:pt x="486165" y="0"/>
                  </a:cubicBezTo>
                  <a:cubicBezTo>
                    <a:pt x="677278" y="-3312"/>
                    <a:pt x="994047" y="51603"/>
                    <a:pt x="1134385" y="0"/>
                  </a:cubicBezTo>
                  <a:cubicBezTo>
                    <a:pt x="1274723" y="-51603"/>
                    <a:pt x="1400248" y="8612"/>
                    <a:pt x="1566532" y="0"/>
                  </a:cubicBezTo>
                  <a:cubicBezTo>
                    <a:pt x="1732816" y="-8612"/>
                    <a:pt x="1904136" y="52635"/>
                    <a:pt x="2052697" y="0"/>
                  </a:cubicBezTo>
                  <a:cubicBezTo>
                    <a:pt x="2201258" y="-52635"/>
                    <a:pt x="2264135" y="25941"/>
                    <a:pt x="2430825" y="0"/>
                  </a:cubicBezTo>
                  <a:cubicBezTo>
                    <a:pt x="2597515" y="-25941"/>
                    <a:pt x="2890524" y="28239"/>
                    <a:pt x="3025027" y="0"/>
                  </a:cubicBezTo>
                  <a:cubicBezTo>
                    <a:pt x="3159530" y="-28239"/>
                    <a:pt x="3358995" y="8840"/>
                    <a:pt x="3673247" y="0"/>
                  </a:cubicBezTo>
                  <a:cubicBezTo>
                    <a:pt x="3987499" y="-8840"/>
                    <a:pt x="3977218" y="63027"/>
                    <a:pt x="4213431" y="0"/>
                  </a:cubicBezTo>
                  <a:cubicBezTo>
                    <a:pt x="4449644" y="-63027"/>
                    <a:pt x="4427942" y="8563"/>
                    <a:pt x="4591559" y="0"/>
                  </a:cubicBezTo>
                  <a:cubicBezTo>
                    <a:pt x="4755176" y="-8563"/>
                    <a:pt x="5218615" y="8063"/>
                    <a:pt x="5401834" y="0"/>
                  </a:cubicBezTo>
                  <a:cubicBezTo>
                    <a:pt x="5401907" y="188048"/>
                    <a:pt x="5341730" y="378304"/>
                    <a:pt x="5401834" y="578483"/>
                  </a:cubicBezTo>
                  <a:cubicBezTo>
                    <a:pt x="5461938" y="778662"/>
                    <a:pt x="5356412" y="911193"/>
                    <a:pt x="5401834" y="1025988"/>
                  </a:cubicBezTo>
                  <a:cubicBezTo>
                    <a:pt x="5447256" y="1140783"/>
                    <a:pt x="5349561" y="1430475"/>
                    <a:pt x="5401834" y="1571726"/>
                  </a:cubicBezTo>
                  <a:cubicBezTo>
                    <a:pt x="5454107" y="1712977"/>
                    <a:pt x="5382769" y="1927467"/>
                    <a:pt x="5401834" y="2084720"/>
                  </a:cubicBezTo>
                  <a:cubicBezTo>
                    <a:pt x="5420899" y="2241973"/>
                    <a:pt x="5374347" y="2561320"/>
                    <a:pt x="5401834" y="2695947"/>
                  </a:cubicBezTo>
                  <a:cubicBezTo>
                    <a:pt x="5429321" y="2830574"/>
                    <a:pt x="5358765" y="3022295"/>
                    <a:pt x="5401834" y="3274430"/>
                  </a:cubicBezTo>
                  <a:cubicBezTo>
                    <a:pt x="5251105" y="3285204"/>
                    <a:pt x="5201877" y="3259517"/>
                    <a:pt x="5023706" y="3274430"/>
                  </a:cubicBezTo>
                  <a:cubicBezTo>
                    <a:pt x="4845535" y="3289343"/>
                    <a:pt x="4800061" y="3267686"/>
                    <a:pt x="4591559" y="3274430"/>
                  </a:cubicBezTo>
                  <a:cubicBezTo>
                    <a:pt x="4383057" y="3281174"/>
                    <a:pt x="4314989" y="3230938"/>
                    <a:pt x="4051376" y="3274430"/>
                  </a:cubicBezTo>
                  <a:cubicBezTo>
                    <a:pt x="3787763" y="3317922"/>
                    <a:pt x="3762619" y="3241248"/>
                    <a:pt x="3565210" y="3274430"/>
                  </a:cubicBezTo>
                  <a:cubicBezTo>
                    <a:pt x="3367801" y="3307612"/>
                    <a:pt x="3352394" y="3249620"/>
                    <a:pt x="3187082" y="3274430"/>
                  </a:cubicBezTo>
                  <a:cubicBezTo>
                    <a:pt x="3021770" y="3299240"/>
                    <a:pt x="2687445" y="3228569"/>
                    <a:pt x="2538862" y="3274430"/>
                  </a:cubicBezTo>
                  <a:cubicBezTo>
                    <a:pt x="2390279" y="3320291"/>
                    <a:pt x="2148733" y="3261722"/>
                    <a:pt x="1998679" y="3274430"/>
                  </a:cubicBezTo>
                  <a:cubicBezTo>
                    <a:pt x="1848625" y="3287138"/>
                    <a:pt x="1741740" y="3232908"/>
                    <a:pt x="1512514" y="3274430"/>
                  </a:cubicBezTo>
                  <a:cubicBezTo>
                    <a:pt x="1283288" y="3315952"/>
                    <a:pt x="1093178" y="3262284"/>
                    <a:pt x="972330" y="3274430"/>
                  </a:cubicBezTo>
                  <a:cubicBezTo>
                    <a:pt x="851482" y="3286576"/>
                    <a:pt x="395243" y="3248440"/>
                    <a:pt x="0" y="3274430"/>
                  </a:cubicBezTo>
                  <a:cubicBezTo>
                    <a:pt x="-30315" y="3132822"/>
                    <a:pt x="31443" y="2927991"/>
                    <a:pt x="0" y="2826925"/>
                  </a:cubicBezTo>
                  <a:cubicBezTo>
                    <a:pt x="-31443" y="2725860"/>
                    <a:pt x="28453" y="2436418"/>
                    <a:pt x="0" y="2248442"/>
                  </a:cubicBezTo>
                  <a:cubicBezTo>
                    <a:pt x="-28453" y="2060466"/>
                    <a:pt x="30655" y="1815511"/>
                    <a:pt x="0" y="1669959"/>
                  </a:cubicBezTo>
                  <a:cubicBezTo>
                    <a:pt x="-30655" y="1524407"/>
                    <a:pt x="48576" y="1245545"/>
                    <a:pt x="0" y="1091477"/>
                  </a:cubicBezTo>
                  <a:cubicBezTo>
                    <a:pt x="-48576" y="937409"/>
                    <a:pt x="51311" y="784050"/>
                    <a:pt x="0" y="611227"/>
                  </a:cubicBezTo>
                  <a:cubicBezTo>
                    <a:pt x="-51311" y="438404"/>
                    <a:pt x="29617" y="20642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F3E207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33347654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37" name="Google Shape;5317;p41">
            <a:extLst>
              <a:ext uri="{FF2B5EF4-FFF2-40B4-BE49-F238E27FC236}">
                <a16:creationId xmlns:a16="http://schemas.microsoft.com/office/drawing/2014/main" id="{AAF0CBD3-FB40-4212-B38E-C1D1EE7B982D}"/>
              </a:ext>
            </a:extLst>
          </p:cNvPr>
          <p:cNvSpPr txBox="1">
            <a:spLocks/>
          </p:cNvSpPr>
          <p:nvPr/>
        </p:nvSpPr>
        <p:spPr>
          <a:xfrm>
            <a:off x="2407671" y="651030"/>
            <a:ext cx="5779427" cy="124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Nói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điều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hiểu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thiên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tai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4B4292-8AE9-4847-8E66-F3DF4FF32C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3398" y="2554701"/>
            <a:ext cx="7782941" cy="412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AA7FF2A-B8AC-4C35-8528-F372FAE4AF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8" t="9722" r="19580" b="81359"/>
          <a:stretch/>
        </p:blipFill>
        <p:spPr>
          <a:xfrm>
            <a:off x="9715703" y="525429"/>
            <a:ext cx="844886" cy="8226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36AEE4F-C2F7-4CF0-9727-179BDE37F9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3" t="15351" r="79586" b="75833"/>
          <a:stretch/>
        </p:blipFill>
        <p:spPr>
          <a:xfrm>
            <a:off x="850039" y="525429"/>
            <a:ext cx="914400" cy="9673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B7AE9E3-F46C-4643-A706-D80B0DD96E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3" t="36666" b="50329"/>
          <a:stretch/>
        </p:blipFill>
        <p:spPr>
          <a:xfrm>
            <a:off x="10560589" y="1520718"/>
            <a:ext cx="1265204" cy="14106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CDF1D69-1364-492D-9FB3-EC8E097D79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3" t="36666" b="50329"/>
          <a:stretch/>
        </p:blipFill>
        <p:spPr>
          <a:xfrm>
            <a:off x="11542732" y="1869586"/>
            <a:ext cx="649268" cy="7239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7BDCC05-4AE9-4489-BBC3-46BFAFF9E2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8" t="9722" r="19580" b="81359"/>
          <a:stretch/>
        </p:blipFill>
        <p:spPr>
          <a:xfrm flipH="1">
            <a:off x="175280" y="2108724"/>
            <a:ext cx="844886" cy="82263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EA38B9B-F497-4BE7-BD0F-C0FAF2AF7CD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0"/>
          <a:stretch/>
        </p:blipFill>
        <p:spPr>
          <a:xfrm>
            <a:off x="0" y="5037221"/>
            <a:ext cx="12192000" cy="182077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292B353-3F59-43B8-A86A-B91E31C4C770}"/>
              </a:ext>
            </a:extLst>
          </p:cNvPr>
          <p:cNvGrpSpPr/>
          <p:nvPr/>
        </p:nvGrpSpPr>
        <p:grpSpPr>
          <a:xfrm>
            <a:off x="1663398" y="176107"/>
            <a:ext cx="8530984" cy="2196433"/>
            <a:chOff x="2358167" y="1820779"/>
            <a:chExt cx="6334631" cy="4122821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1FD7B09-68E3-41F0-94EF-E1133E06D812}"/>
                </a:ext>
              </a:extLst>
            </p:cNvPr>
            <p:cNvSpPr/>
            <p:nvPr/>
          </p:nvSpPr>
          <p:spPr>
            <a:xfrm>
              <a:off x="2358167" y="1820779"/>
              <a:ext cx="6334631" cy="4122821"/>
            </a:xfrm>
            <a:prstGeom prst="roundRect">
              <a:avLst/>
            </a:prstGeom>
            <a:solidFill>
              <a:srgbClr val="FCE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5AE7398-F5F0-4510-866D-8FE93CC5C330}"/>
                </a:ext>
              </a:extLst>
            </p:cNvPr>
            <p:cNvSpPr/>
            <p:nvPr/>
          </p:nvSpPr>
          <p:spPr>
            <a:xfrm>
              <a:off x="2749264" y="2304454"/>
              <a:ext cx="5401834" cy="3274430"/>
            </a:xfrm>
            <a:custGeom>
              <a:avLst/>
              <a:gdLst>
                <a:gd name="connsiteX0" fmla="*/ 0 w 5401834"/>
                <a:gd name="connsiteY0" fmla="*/ 0 h 3274430"/>
                <a:gd name="connsiteX1" fmla="*/ 486165 w 5401834"/>
                <a:gd name="connsiteY1" fmla="*/ 0 h 3274430"/>
                <a:gd name="connsiteX2" fmla="*/ 1080367 w 5401834"/>
                <a:gd name="connsiteY2" fmla="*/ 0 h 3274430"/>
                <a:gd name="connsiteX3" fmla="*/ 1620550 w 5401834"/>
                <a:gd name="connsiteY3" fmla="*/ 0 h 3274430"/>
                <a:gd name="connsiteX4" fmla="*/ 2052697 w 5401834"/>
                <a:gd name="connsiteY4" fmla="*/ 0 h 3274430"/>
                <a:gd name="connsiteX5" fmla="*/ 2592880 w 5401834"/>
                <a:gd name="connsiteY5" fmla="*/ 0 h 3274430"/>
                <a:gd name="connsiteX6" fmla="*/ 3025027 w 5401834"/>
                <a:gd name="connsiteY6" fmla="*/ 0 h 3274430"/>
                <a:gd name="connsiteX7" fmla="*/ 3511192 w 5401834"/>
                <a:gd name="connsiteY7" fmla="*/ 0 h 3274430"/>
                <a:gd name="connsiteX8" fmla="*/ 4159412 w 5401834"/>
                <a:gd name="connsiteY8" fmla="*/ 0 h 3274430"/>
                <a:gd name="connsiteX9" fmla="*/ 4645577 w 5401834"/>
                <a:gd name="connsiteY9" fmla="*/ 0 h 3274430"/>
                <a:gd name="connsiteX10" fmla="*/ 5401834 w 5401834"/>
                <a:gd name="connsiteY10" fmla="*/ 0 h 3274430"/>
                <a:gd name="connsiteX11" fmla="*/ 5401834 w 5401834"/>
                <a:gd name="connsiteY11" fmla="*/ 545738 h 3274430"/>
                <a:gd name="connsiteX12" fmla="*/ 5401834 w 5401834"/>
                <a:gd name="connsiteY12" fmla="*/ 1025988 h 3274430"/>
                <a:gd name="connsiteX13" fmla="*/ 5401834 w 5401834"/>
                <a:gd name="connsiteY13" fmla="*/ 1538982 h 3274430"/>
                <a:gd name="connsiteX14" fmla="*/ 5401834 w 5401834"/>
                <a:gd name="connsiteY14" fmla="*/ 2084720 h 3274430"/>
                <a:gd name="connsiteX15" fmla="*/ 5401834 w 5401834"/>
                <a:gd name="connsiteY15" fmla="*/ 2597714 h 3274430"/>
                <a:gd name="connsiteX16" fmla="*/ 5401834 w 5401834"/>
                <a:gd name="connsiteY16" fmla="*/ 3274430 h 3274430"/>
                <a:gd name="connsiteX17" fmla="*/ 4969687 w 5401834"/>
                <a:gd name="connsiteY17" fmla="*/ 3274430 h 3274430"/>
                <a:gd name="connsiteX18" fmla="*/ 4321467 w 5401834"/>
                <a:gd name="connsiteY18" fmla="*/ 3274430 h 3274430"/>
                <a:gd name="connsiteX19" fmla="*/ 3673247 w 5401834"/>
                <a:gd name="connsiteY19" fmla="*/ 3274430 h 3274430"/>
                <a:gd name="connsiteX20" fmla="*/ 3241100 w 5401834"/>
                <a:gd name="connsiteY20" fmla="*/ 3274430 h 3274430"/>
                <a:gd name="connsiteX21" fmla="*/ 2592880 w 5401834"/>
                <a:gd name="connsiteY21" fmla="*/ 3274430 h 3274430"/>
                <a:gd name="connsiteX22" fmla="*/ 2160734 w 5401834"/>
                <a:gd name="connsiteY22" fmla="*/ 3274430 h 3274430"/>
                <a:gd name="connsiteX23" fmla="*/ 1512514 w 5401834"/>
                <a:gd name="connsiteY23" fmla="*/ 3274430 h 3274430"/>
                <a:gd name="connsiteX24" fmla="*/ 1134385 w 5401834"/>
                <a:gd name="connsiteY24" fmla="*/ 3274430 h 3274430"/>
                <a:gd name="connsiteX25" fmla="*/ 702238 w 5401834"/>
                <a:gd name="connsiteY25" fmla="*/ 3274430 h 3274430"/>
                <a:gd name="connsiteX26" fmla="*/ 0 w 5401834"/>
                <a:gd name="connsiteY26" fmla="*/ 3274430 h 3274430"/>
                <a:gd name="connsiteX27" fmla="*/ 0 w 5401834"/>
                <a:gd name="connsiteY27" fmla="*/ 2695947 h 3274430"/>
                <a:gd name="connsiteX28" fmla="*/ 0 w 5401834"/>
                <a:gd name="connsiteY28" fmla="*/ 2248442 h 3274430"/>
                <a:gd name="connsiteX29" fmla="*/ 0 w 5401834"/>
                <a:gd name="connsiteY29" fmla="*/ 1702704 h 3274430"/>
                <a:gd name="connsiteX30" fmla="*/ 0 w 5401834"/>
                <a:gd name="connsiteY30" fmla="*/ 1255198 h 3274430"/>
                <a:gd name="connsiteX31" fmla="*/ 0 w 5401834"/>
                <a:gd name="connsiteY31" fmla="*/ 742204 h 3274430"/>
                <a:gd name="connsiteX32" fmla="*/ 0 w 5401834"/>
                <a:gd name="connsiteY32" fmla="*/ 0 h 3274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401834" h="3274430" fill="none" extrusionOk="0">
                  <a:moveTo>
                    <a:pt x="0" y="0"/>
                  </a:moveTo>
                  <a:cubicBezTo>
                    <a:pt x="193741" y="-34615"/>
                    <a:pt x="327102" y="30256"/>
                    <a:pt x="486165" y="0"/>
                  </a:cubicBezTo>
                  <a:cubicBezTo>
                    <a:pt x="645229" y="-30256"/>
                    <a:pt x="950091" y="8266"/>
                    <a:pt x="1080367" y="0"/>
                  </a:cubicBezTo>
                  <a:cubicBezTo>
                    <a:pt x="1210643" y="-8266"/>
                    <a:pt x="1372875" y="13729"/>
                    <a:pt x="1620550" y="0"/>
                  </a:cubicBezTo>
                  <a:cubicBezTo>
                    <a:pt x="1868225" y="-13729"/>
                    <a:pt x="1860390" y="20195"/>
                    <a:pt x="2052697" y="0"/>
                  </a:cubicBezTo>
                  <a:cubicBezTo>
                    <a:pt x="2245004" y="-20195"/>
                    <a:pt x="2481734" y="36532"/>
                    <a:pt x="2592880" y="0"/>
                  </a:cubicBezTo>
                  <a:cubicBezTo>
                    <a:pt x="2704026" y="-36532"/>
                    <a:pt x="2817349" y="20029"/>
                    <a:pt x="3025027" y="0"/>
                  </a:cubicBezTo>
                  <a:cubicBezTo>
                    <a:pt x="3232705" y="-20029"/>
                    <a:pt x="3355936" y="12499"/>
                    <a:pt x="3511192" y="0"/>
                  </a:cubicBezTo>
                  <a:cubicBezTo>
                    <a:pt x="3666449" y="-12499"/>
                    <a:pt x="3902109" y="11893"/>
                    <a:pt x="4159412" y="0"/>
                  </a:cubicBezTo>
                  <a:cubicBezTo>
                    <a:pt x="4416715" y="-11893"/>
                    <a:pt x="4450094" y="26929"/>
                    <a:pt x="4645577" y="0"/>
                  </a:cubicBezTo>
                  <a:cubicBezTo>
                    <a:pt x="4841060" y="-26929"/>
                    <a:pt x="5042895" y="41062"/>
                    <a:pt x="5401834" y="0"/>
                  </a:cubicBezTo>
                  <a:cubicBezTo>
                    <a:pt x="5434374" y="192096"/>
                    <a:pt x="5396336" y="414862"/>
                    <a:pt x="5401834" y="545738"/>
                  </a:cubicBezTo>
                  <a:cubicBezTo>
                    <a:pt x="5407332" y="676614"/>
                    <a:pt x="5376366" y="829872"/>
                    <a:pt x="5401834" y="1025988"/>
                  </a:cubicBezTo>
                  <a:cubicBezTo>
                    <a:pt x="5427302" y="1222104"/>
                    <a:pt x="5371362" y="1287236"/>
                    <a:pt x="5401834" y="1538982"/>
                  </a:cubicBezTo>
                  <a:cubicBezTo>
                    <a:pt x="5432306" y="1790728"/>
                    <a:pt x="5363970" y="1826402"/>
                    <a:pt x="5401834" y="2084720"/>
                  </a:cubicBezTo>
                  <a:cubicBezTo>
                    <a:pt x="5439698" y="2343038"/>
                    <a:pt x="5401093" y="2485667"/>
                    <a:pt x="5401834" y="2597714"/>
                  </a:cubicBezTo>
                  <a:cubicBezTo>
                    <a:pt x="5402575" y="2709761"/>
                    <a:pt x="5325994" y="3129448"/>
                    <a:pt x="5401834" y="3274430"/>
                  </a:cubicBezTo>
                  <a:cubicBezTo>
                    <a:pt x="5194753" y="3310998"/>
                    <a:pt x="5075856" y="3224032"/>
                    <a:pt x="4969687" y="3274430"/>
                  </a:cubicBezTo>
                  <a:cubicBezTo>
                    <a:pt x="4863518" y="3324828"/>
                    <a:pt x="4547570" y="3232790"/>
                    <a:pt x="4321467" y="3274430"/>
                  </a:cubicBezTo>
                  <a:cubicBezTo>
                    <a:pt x="4095364" y="3316070"/>
                    <a:pt x="3870619" y="3274062"/>
                    <a:pt x="3673247" y="3274430"/>
                  </a:cubicBezTo>
                  <a:cubicBezTo>
                    <a:pt x="3475875" y="3274798"/>
                    <a:pt x="3355766" y="3232619"/>
                    <a:pt x="3241100" y="3274430"/>
                  </a:cubicBezTo>
                  <a:cubicBezTo>
                    <a:pt x="3126434" y="3316241"/>
                    <a:pt x="2760323" y="3208107"/>
                    <a:pt x="2592880" y="3274430"/>
                  </a:cubicBezTo>
                  <a:cubicBezTo>
                    <a:pt x="2425437" y="3340753"/>
                    <a:pt x="2255618" y="3223352"/>
                    <a:pt x="2160734" y="3274430"/>
                  </a:cubicBezTo>
                  <a:cubicBezTo>
                    <a:pt x="2065850" y="3325508"/>
                    <a:pt x="1763847" y="3225859"/>
                    <a:pt x="1512514" y="3274430"/>
                  </a:cubicBezTo>
                  <a:cubicBezTo>
                    <a:pt x="1261181" y="3323001"/>
                    <a:pt x="1302776" y="3263826"/>
                    <a:pt x="1134385" y="3274430"/>
                  </a:cubicBezTo>
                  <a:cubicBezTo>
                    <a:pt x="965994" y="3285034"/>
                    <a:pt x="884276" y="3231276"/>
                    <a:pt x="702238" y="3274430"/>
                  </a:cubicBezTo>
                  <a:cubicBezTo>
                    <a:pt x="520200" y="3317584"/>
                    <a:pt x="154843" y="3268711"/>
                    <a:pt x="0" y="3274430"/>
                  </a:cubicBezTo>
                  <a:cubicBezTo>
                    <a:pt x="-16162" y="3139136"/>
                    <a:pt x="38034" y="2834607"/>
                    <a:pt x="0" y="2695947"/>
                  </a:cubicBezTo>
                  <a:cubicBezTo>
                    <a:pt x="-38034" y="2557287"/>
                    <a:pt x="11762" y="2406494"/>
                    <a:pt x="0" y="2248442"/>
                  </a:cubicBezTo>
                  <a:cubicBezTo>
                    <a:pt x="-11762" y="2090391"/>
                    <a:pt x="65188" y="1939472"/>
                    <a:pt x="0" y="1702704"/>
                  </a:cubicBezTo>
                  <a:cubicBezTo>
                    <a:pt x="-65188" y="1465936"/>
                    <a:pt x="6077" y="1369678"/>
                    <a:pt x="0" y="1255198"/>
                  </a:cubicBezTo>
                  <a:cubicBezTo>
                    <a:pt x="-6077" y="1140718"/>
                    <a:pt x="3378" y="898388"/>
                    <a:pt x="0" y="742204"/>
                  </a:cubicBezTo>
                  <a:cubicBezTo>
                    <a:pt x="-3378" y="586020"/>
                    <a:pt x="44199" y="314916"/>
                    <a:pt x="0" y="0"/>
                  </a:cubicBezTo>
                  <a:close/>
                </a:path>
                <a:path w="5401834" h="3274430" stroke="0" extrusionOk="0">
                  <a:moveTo>
                    <a:pt x="0" y="0"/>
                  </a:moveTo>
                  <a:cubicBezTo>
                    <a:pt x="220989" y="-54292"/>
                    <a:pt x="295053" y="3312"/>
                    <a:pt x="486165" y="0"/>
                  </a:cubicBezTo>
                  <a:cubicBezTo>
                    <a:pt x="677278" y="-3312"/>
                    <a:pt x="994047" y="51603"/>
                    <a:pt x="1134385" y="0"/>
                  </a:cubicBezTo>
                  <a:cubicBezTo>
                    <a:pt x="1274723" y="-51603"/>
                    <a:pt x="1400248" y="8612"/>
                    <a:pt x="1566532" y="0"/>
                  </a:cubicBezTo>
                  <a:cubicBezTo>
                    <a:pt x="1732816" y="-8612"/>
                    <a:pt x="1904136" y="52635"/>
                    <a:pt x="2052697" y="0"/>
                  </a:cubicBezTo>
                  <a:cubicBezTo>
                    <a:pt x="2201258" y="-52635"/>
                    <a:pt x="2264135" y="25941"/>
                    <a:pt x="2430825" y="0"/>
                  </a:cubicBezTo>
                  <a:cubicBezTo>
                    <a:pt x="2597515" y="-25941"/>
                    <a:pt x="2890524" y="28239"/>
                    <a:pt x="3025027" y="0"/>
                  </a:cubicBezTo>
                  <a:cubicBezTo>
                    <a:pt x="3159530" y="-28239"/>
                    <a:pt x="3358995" y="8840"/>
                    <a:pt x="3673247" y="0"/>
                  </a:cubicBezTo>
                  <a:cubicBezTo>
                    <a:pt x="3987499" y="-8840"/>
                    <a:pt x="3977218" y="63027"/>
                    <a:pt x="4213431" y="0"/>
                  </a:cubicBezTo>
                  <a:cubicBezTo>
                    <a:pt x="4449644" y="-63027"/>
                    <a:pt x="4427942" y="8563"/>
                    <a:pt x="4591559" y="0"/>
                  </a:cubicBezTo>
                  <a:cubicBezTo>
                    <a:pt x="4755176" y="-8563"/>
                    <a:pt x="5218615" y="8063"/>
                    <a:pt x="5401834" y="0"/>
                  </a:cubicBezTo>
                  <a:cubicBezTo>
                    <a:pt x="5401907" y="188048"/>
                    <a:pt x="5341730" y="378304"/>
                    <a:pt x="5401834" y="578483"/>
                  </a:cubicBezTo>
                  <a:cubicBezTo>
                    <a:pt x="5461938" y="778662"/>
                    <a:pt x="5356412" y="911193"/>
                    <a:pt x="5401834" y="1025988"/>
                  </a:cubicBezTo>
                  <a:cubicBezTo>
                    <a:pt x="5447256" y="1140783"/>
                    <a:pt x="5349561" y="1430475"/>
                    <a:pt x="5401834" y="1571726"/>
                  </a:cubicBezTo>
                  <a:cubicBezTo>
                    <a:pt x="5454107" y="1712977"/>
                    <a:pt x="5382769" y="1927467"/>
                    <a:pt x="5401834" y="2084720"/>
                  </a:cubicBezTo>
                  <a:cubicBezTo>
                    <a:pt x="5420899" y="2241973"/>
                    <a:pt x="5374347" y="2561320"/>
                    <a:pt x="5401834" y="2695947"/>
                  </a:cubicBezTo>
                  <a:cubicBezTo>
                    <a:pt x="5429321" y="2830574"/>
                    <a:pt x="5358765" y="3022295"/>
                    <a:pt x="5401834" y="3274430"/>
                  </a:cubicBezTo>
                  <a:cubicBezTo>
                    <a:pt x="5251105" y="3285204"/>
                    <a:pt x="5201877" y="3259517"/>
                    <a:pt x="5023706" y="3274430"/>
                  </a:cubicBezTo>
                  <a:cubicBezTo>
                    <a:pt x="4845535" y="3289343"/>
                    <a:pt x="4800061" y="3267686"/>
                    <a:pt x="4591559" y="3274430"/>
                  </a:cubicBezTo>
                  <a:cubicBezTo>
                    <a:pt x="4383057" y="3281174"/>
                    <a:pt x="4314989" y="3230938"/>
                    <a:pt x="4051376" y="3274430"/>
                  </a:cubicBezTo>
                  <a:cubicBezTo>
                    <a:pt x="3787763" y="3317922"/>
                    <a:pt x="3762619" y="3241248"/>
                    <a:pt x="3565210" y="3274430"/>
                  </a:cubicBezTo>
                  <a:cubicBezTo>
                    <a:pt x="3367801" y="3307612"/>
                    <a:pt x="3352394" y="3249620"/>
                    <a:pt x="3187082" y="3274430"/>
                  </a:cubicBezTo>
                  <a:cubicBezTo>
                    <a:pt x="3021770" y="3299240"/>
                    <a:pt x="2687445" y="3228569"/>
                    <a:pt x="2538862" y="3274430"/>
                  </a:cubicBezTo>
                  <a:cubicBezTo>
                    <a:pt x="2390279" y="3320291"/>
                    <a:pt x="2148733" y="3261722"/>
                    <a:pt x="1998679" y="3274430"/>
                  </a:cubicBezTo>
                  <a:cubicBezTo>
                    <a:pt x="1848625" y="3287138"/>
                    <a:pt x="1741740" y="3232908"/>
                    <a:pt x="1512514" y="3274430"/>
                  </a:cubicBezTo>
                  <a:cubicBezTo>
                    <a:pt x="1283288" y="3315952"/>
                    <a:pt x="1093178" y="3262284"/>
                    <a:pt x="972330" y="3274430"/>
                  </a:cubicBezTo>
                  <a:cubicBezTo>
                    <a:pt x="851482" y="3286576"/>
                    <a:pt x="395243" y="3248440"/>
                    <a:pt x="0" y="3274430"/>
                  </a:cubicBezTo>
                  <a:cubicBezTo>
                    <a:pt x="-30315" y="3132822"/>
                    <a:pt x="31443" y="2927991"/>
                    <a:pt x="0" y="2826925"/>
                  </a:cubicBezTo>
                  <a:cubicBezTo>
                    <a:pt x="-31443" y="2725860"/>
                    <a:pt x="28453" y="2436418"/>
                    <a:pt x="0" y="2248442"/>
                  </a:cubicBezTo>
                  <a:cubicBezTo>
                    <a:pt x="-28453" y="2060466"/>
                    <a:pt x="30655" y="1815511"/>
                    <a:pt x="0" y="1669959"/>
                  </a:cubicBezTo>
                  <a:cubicBezTo>
                    <a:pt x="-30655" y="1524407"/>
                    <a:pt x="48576" y="1245545"/>
                    <a:pt x="0" y="1091477"/>
                  </a:cubicBezTo>
                  <a:cubicBezTo>
                    <a:pt x="-48576" y="937409"/>
                    <a:pt x="51311" y="784050"/>
                    <a:pt x="0" y="611227"/>
                  </a:cubicBezTo>
                  <a:cubicBezTo>
                    <a:pt x="-51311" y="438404"/>
                    <a:pt x="29617" y="20642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F3E207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333476542">
                    <a:custGeom>
                      <a:avLst/>
                      <a:gdLst>
                        <a:gd name="connsiteX0" fmla="*/ 0 w 7274766"/>
                        <a:gd name="connsiteY0" fmla="*/ 0 h 1744453"/>
                        <a:gd name="connsiteX1" fmla="*/ 654728 w 7274766"/>
                        <a:gd name="connsiteY1" fmla="*/ 0 h 1744453"/>
                        <a:gd name="connsiteX2" fmla="*/ 1454953 w 7274766"/>
                        <a:gd name="connsiteY2" fmla="*/ 0 h 1744453"/>
                        <a:gd name="connsiteX3" fmla="*/ 2182429 w 7274766"/>
                        <a:gd name="connsiteY3" fmla="*/ 0 h 1744453"/>
                        <a:gd name="connsiteX4" fmla="*/ 2764411 w 7274766"/>
                        <a:gd name="connsiteY4" fmla="*/ 0 h 1744453"/>
                        <a:gd name="connsiteX5" fmla="*/ 3491887 w 7274766"/>
                        <a:gd name="connsiteY5" fmla="*/ 0 h 1744453"/>
                        <a:gd name="connsiteX6" fmla="*/ 4073868 w 7274766"/>
                        <a:gd name="connsiteY6" fmla="*/ 0 h 1744453"/>
                        <a:gd name="connsiteX7" fmla="*/ 4728597 w 7274766"/>
                        <a:gd name="connsiteY7" fmla="*/ 0 h 1744453"/>
                        <a:gd name="connsiteX8" fmla="*/ 5601569 w 7274766"/>
                        <a:gd name="connsiteY8" fmla="*/ 0 h 1744453"/>
                        <a:gd name="connsiteX9" fmla="*/ 6256298 w 7274766"/>
                        <a:gd name="connsiteY9" fmla="*/ 0 h 1744453"/>
                        <a:gd name="connsiteX10" fmla="*/ 7274766 w 7274766"/>
                        <a:gd name="connsiteY10" fmla="*/ 0 h 1744453"/>
                        <a:gd name="connsiteX11" fmla="*/ 7274766 w 7274766"/>
                        <a:gd name="connsiteY11" fmla="*/ 290741 h 1744453"/>
                        <a:gd name="connsiteX12" fmla="*/ 7274766 w 7274766"/>
                        <a:gd name="connsiteY12" fmla="*/ 546595 h 1744453"/>
                        <a:gd name="connsiteX13" fmla="*/ 7274766 w 7274766"/>
                        <a:gd name="connsiteY13" fmla="*/ 819892 h 1744453"/>
                        <a:gd name="connsiteX14" fmla="*/ 7274766 w 7274766"/>
                        <a:gd name="connsiteY14" fmla="*/ 1110634 h 1744453"/>
                        <a:gd name="connsiteX15" fmla="*/ 7274766 w 7274766"/>
                        <a:gd name="connsiteY15" fmla="*/ 1383932 h 1744453"/>
                        <a:gd name="connsiteX16" fmla="*/ 7274766 w 7274766"/>
                        <a:gd name="connsiteY16" fmla="*/ 1744453 h 1744453"/>
                        <a:gd name="connsiteX17" fmla="*/ 6692784 w 7274766"/>
                        <a:gd name="connsiteY17" fmla="*/ 1744453 h 1744453"/>
                        <a:gd name="connsiteX18" fmla="*/ 5819812 w 7274766"/>
                        <a:gd name="connsiteY18" fmla="*/ 1744453 h 1744453"/>
                        <a:gd name="connsiteX19" fmla="*/ 4946840 w 7274766"/>
                        <a:gd name="connsiteY19" fmla="*/ 1744453 h 1744453"/>
                        <a:gd name="connsiteX20" fmla="*/ 4364859 w 7274766"/>
                        <a:gd name="connsiteY20" fmla="*/ 1744453 h 1744453"/>
                        <a:gd name="connsiteX21" fmla="*/ 3491887 w 7274766"/>
                        <a:gd name="connsiteY21" fmla="*/ 1744453 h 1744453"/>
                        <a:gd name="connsiteX22" fmla="*/ 2909906 w 7274766"/>
                        <a:gd name="connsiteY22" fmla="*/ 1744453 h 1744453"/>
                        <a:gd name="connsiteX23" fmla="*/ 2036935 w 7274766"/>
                        <a:gd name="connsiteY23" fmla="*/ 1744453 h 1744453"/>
                        <a:gd name="connsiteX24" fmla="*/ 1527700 w 7274766"/>
                        <a:gd name="connsiteY24" fmla="*/ 1744453 h 1744453"/>
                        <a:gd name="connsiteX25" fmla="*/ 945719 w 7274766"/>
                        <a:gd name="connsiteY25" fmla="*/ 1744453 h 1744453"/>
                        <a:gd name="connsiteX26" fmla="*/ 0 w 7274766"/>
                        <a:gd name="connsiteY26" fmla="*/ 1744453 h 1744453"/>
                        <a:gd name="connsiteX27" fmla="*/ 0 w 7274766"/>
                        <a:gd name="connsiteY27" fmla="*/ 1436266 h 1744453"/>
                        <a:gd name="connsiteX28" fmla="*/ 0 w 7274766"/>
                        <a:gd name="connsiteY28" fmla="*/ 1197857 h 1744453"/>
                        <a:gd name="connsiteX29" fmla="*/ 0 w 7274766"/>
                        <a:gd name="connsiteY29" fmla="*/ 907115 h 1744453"/>
                        <a:gd name="connsiteX30" fmla="*/ 0 w 7274766"/>
                        <a:gd name="connsiteY30" fmla="*/ 668706 h 1744453"/>
                        <a:gd name="connsiteX31" fmla="*/ 0 w 7274766"/>
                        <a:gd name="connsiteY31" fmla="*/ 395409 h 1744453"/>
                        <a:gd name="connsiteX32" fmla="*/ 0 w 7274766"/>
                        <a:gd name="connsiteY32" fmla="*/ 0 h 1744453"/>
                        <a:gd name="connsiteX0" fmla="*/ 0 w 7274766"/>
                        <a:gd name="connsiteY0" fmla="*/ 0 h 1744453"/>
                        <a:gd name="connsiteX1" fmla="*/ 654728 w 7274766"/>
                        <a:gd name="connsiteY1" fmla="*/ 0 h 1744453"/>
                        <a:gd name="connsiteX2" fmla="*/ 1527700 w 7274766"/>
                        <a:gd name="connsiteY2" fmla="*/ 0 h 1744453"/>
                        <a:gd name="connsiteX3" fmla="*/ 2109682 w 7274766"/>
                        <a:gd name="connsiteY3" fmla="*/ 0 h 1744453"/>
                        <a:gd name="connsiteX4" fmla="*/ 2764411 w 7274766"/>
                        <a:gd name="connsiteY4" fmla="*/ 0 h 1744453"/>
                        <a:gd name="connsiteX5" fmla="*/ 3273644 w 7274766"/>
                        <a:gd name="connsiteY5" fmla="*/ 0 h 1744453"/>
                        <a:gd name="connsiteX6" fmla="*/ 4073868 w 7274766"/>
                        <a:gd name="connsiteY6" fmla="*/ 0 h 1744453"/>
                        <a:gd name="connsiteX7" fmla="*/ 4946840 w 7274766"/>
                        <a:gd name="connsiteY7" fmla="*/ 0 h 1744453"/>
                        <a:gd name="connsiteX8" fmla="*/ 5674318 w 7274766"/>
                        <a:gd name="connsiteY8" fmla="*/ 0 h 1744453"/>
                        <a:gd name="connsiteX9" fmla="*/ 6183551 w 7274766"/>
                        <a:gd name="connsiteY9" fmla="*/ 0 h 1744453"/>
                        <a:gd name="connsiteX10" fmla="*/ 7274766 w 7274766"/>
                        <a:gd name="connsiteY10" fmla="*/ 0 h 1744453"/>
                        <a:gd name="connsiteX11" fmla="*/ 7274766 w 7274766"/>
                        <a:gd name="connsiteY11" fmla="*/ 308186 h 1744453"/>
                        <a:gd name="connsiteX12" fmla="*/ 7274766 w 7274766"/>
                        <a:gd name="connsiteY12" fmla="*/ 546595 h 1744453"/>
                        <a:gd name="connsiteX13" fmla="*/ 7274766 w 7274766"/>
                        <a:gd name="connsiteY13" fmla="*/ 837337 h 1744453"/>
                        <a:gd name="connsiteX14" fmla="*/ 7274766 w 7274766"/>
                        <a:gd name="connsiteY14" fmla="*/ 1110634 h 1744453"/>
                        <a:gd name="connsiteX15" fmla="*/ 7274766 w 7274766"/>
                        <a:gd name="connsiteY15" fmla="*/ 1436266 h 1744453"/>
                        <a:gd name="connsiteX16" fmla="*/ 7274766 w 7274766"/>
                        <a:gd name="connsiteY16" fmla="*/ 1744453 h 1744453"/>
                        <a:gd name="connsiteX17" fmla="*/ 6765532 w 7274766"/>
                        <a:gd name="connsiteY17" fmla="*/ 1744453 h 1744453"/>
                        <a:gd name="connsiteX18" fmla="*/ 6183551 w 7274766"/>
                        <a:gd name="connsiteY18" fmla="*/ 1744453 h 1744453"/>
                        <a:gd name="connsiteX19" fmla="*/ 5456075 w 7274766"/>
                        <a:gd name="connsiteY19" fmla="*/ 1744453 h 1744453"/>
                        <a:gd name="connsiteX20" fmla="*/ 4801344 w 7274766"/>
                        <a:gd name="connsiteY20" fmla="*/ 1744453 h 1744453"/>
                        <a:gd name="connsiteX21" fmla="*/ 4292111 w 7274766"/>
                        <a:gd name="connsiteY21" fmla="*/ 1744453 h 1744453"/>
                        <a:gd name="connsiteX22" fmla="*/ 3419140 w 7274766"/>
                        <a:gd name="connsiteY22" fmla="*/ 1744453 h 1744453"/>
                        <a:gd name="connsiteX23" fmla="*/ 2691663 w 7274766"/>
                        <a:gd name="connsiteY23" fmla="*/ 1744453 h 1744453"/>
                        <a:gd name="connsiteX24" fmla="*/ 2036935 w 7274766"/>
                        <a:gd name="connsiteY24" fmla="*/ 1744453 h 1744453"/>
                        <a:gd name="connsiteX25" fmla="*/ 1309457 w 7274766"/>
                        <a:gd name="connsiteY25" fmla="*/ 1744453 h 1744453"/>
                        <a:gd name="connsiteX26" fmla="*/ 0 w 7274766"/>
                        <a:gd name="connsiteY26" fmla="*/ 1744453 h 1744453"/>
                        <a:gd name="connsiteX27" fmla="*/ 0 w 7274766"/>
                        <a:gd name="connsiteY27" fmla="*/ 1506044 h 1744453"/>
                        <a:gd name="connsiteX28" fmla="*/ 0 w 7274766"/>
                        <a:gd name="connsiteY28" fmla="*/ 1197857 h 1744453"/>
                        <a:gd name="connsiteX29" fmla="*/ 0 w 7274766"/>
                        <a:gd name="connsiteY29" fmla="*/ 889670 h 1744453"/>
                        <a:gd name="connsiteX30" fmla="*/ 0 w 7274766"/>
                        <a:gd name="connsiteY30" fmla="*/ 581484 h 1744453"/>
                        <a:gd name="connsiteX31" fmla="*/ 0 w 7274766"/>
                        <a:gd name="connsiteY31" fmla="*/ 325631 h 1744453"/>
                        <a:gd name="connsiteX32" fmla="*/ 0 w 7274766"/>
                        <a:gd name="connsiteY32" fmla="*/ 0 h 17444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7274766" h="1744453" fill="none" extrusionOk="0">
                          <a:moveTo>
                            <a:pt x="0" y="0"/>
                          </a:moveTo>
                          <a:cubicBezTo>
                            <a:pt x="241876" y="-61222"/>
                            <a:pt x="459434" y="31108"/>
                            <a:pt x="654728" y="0"/>
                          </a:cubicBezTo>
                          <a:cubicBezTo>
                            <a:pt x="864678" y="-501"/>
                            <a:pt x="1259685" y="-27917"/>
                            <a:pt x="1454953" y="0"/>
                          </a:cubicBezTo>
                          <a:cubicBezTo>
                            <a:pt x="1635243" y="-53745"/>
                            <a:pt x="1868907" y="38133"/>
                            <a:pt x="2182429" y="0"/>
                          </a:cubicBezTo>
                          <a:cubicBezTo>
                            <a:pt x="2517646" y="-10251"/>
                            <a:pt x="2504327" y="10176"/>
                            <a:pt x="2764411" y="0"/>
                          </a:cubicBezTo>
                          <a:cubicBezTo>
                            <a:pt x="3030240" y="-12828"/>
                            <a:pt x="3387218" y="16736"/>
                            <a:pt x="3491887" y="0"/>
                          </a:cubicBezTo>
                          <a:cubicBezTo>
                            <a:pt x="3643483" y="-7737"/>
                            <a:pt x="3798124" y="22135"/>
                            <a:pt x="4073868" y="0"/>
                          </a:cubicBezTo>
                          <a:cubicBezTo>
                            <a:pt x="4373981" y="-39675"/>
                            <a:pt x="4488686" y="21485"/>
                            <a:pt x="4728597" y="0"/>
                          </a:cubicBezTo>
                          <a:cubicBezTo>
                            <a:pt x="4973670" y="-33414"/>
                            <a:pt x="5269700" y="50725"/>
                            <a:pt x="5601569" y="0"/>
                          </a:cubicBezTo>
                          <a:cubicBezTo>
                            <a:pt x="5943550" y="-7848"/>
                            <a:pt x="5991754" y="15908"/>
                            <a:pt x="6256298" y="0"/>
                          </a:cubicBezTo>
                          <a:cubicBezTo>
                            <a:pt x="6573033" y="1744"/>
                            <a:pt x="6783166" y="22085"/>
                            <a:pt x="7274766" y="0"/>
                          </a:cubicBezTo>
                          <a:cubicBezTo>
                            <a:pt x="7311565" y="95913"/>
                            <a:pt x="7280787" y="219350"/>
                            <a:pt x="7274766" y="290741"/>
                          </a:cubicBezTo>
                          <a:cubicBezTo>
                            <a:pt x="7272992" y="367436"/>
                            <a:pt x="7257826" y="445717"/>
                            <a:pt x="7274766" y="546595"/>
                          </a:cubicBezTo>
                          <a:cubicBezTo>
                            <a:pt x="7311317" y="640086"/>
                            <a:pt x="7243025" y="678806"/>
                            <a:pt x="7274766" y="819892"/>
                          </a:cubicBezTo>
                          <a:cubicBezTo>
                            <a:pt x="7321126" y="963505"/>
                            <a:pt x="7204612" y="965282"/>
                            <a:pt x="7274766" y="1110634"/>
                          </a:cubicBezTo>
                          <a:cubicBezTo>
                            <a:pt x="7335321" y="1249699"/>
                            <a:pt x="7270258" y="1328935"/>
                            <a:pt x="7274766" y="1383932"/>
                          </a:cubicBezTo>
                          <a:cubicBezTo>
                            <a:pt x="7286253" y="1444868"/>
                            <a:pt x="7167498" y="1665230"/>
                            <a:pt x="7274766" y="1744453"/>
                          </a:cubicBezTo>
                          <a:cubicBezTo>
                            <a:pt x="6995992" y="1736453"/>
                            <a:pt x="6823939" y="1727648"/>
                            <a:pt x="6692784" y="1744453"/>
                          </a:cubicBezTo>
                          <a:cubicBezTo>
                            <a:pt x="6510586" y="1737565"/>
                            <a:pt x="6053552" y="1688965"/>
                            <a:pt x="5819812" y="1744453"/>
                          </a:cubicBezTo>
                          <a:cubicBezTo>
                            <a:pt x="5519235" y="1786963"/>
                            <a:pt x="5228116" y="1671145"/>
                            <a:pt x="4946840" y="1744453"/>
                          </a:cubicBezTo>
                          <a:cubicBezTo>
                            <a:pt x="4681389" y="1787930"/>
                            <a:pt x="4517822" y="1734645"/>
                            <a:pt x="4364859" y="1744453"/>
                          </a:cubicBezTo>
                          <a:cubicBezTo>
                            <a:pt x="4244592" y="1716333"/>
                            <a:pt x="3732598" y="1670807"/>
                            <a:pt x="3491887" y="1744453"/>
                          </a:cubicBezTo>
                          <a:cubicBezTo>
                            <a:pt x="3264946" y="1776203"/>
                            <a:pt x="3026986" y="1715932"/>
                            <a:pt x="2909906" y="1744453"/>
                          </a:cubicBezTo>
                          <a:cubicBezTo>
                            <a:pt x="2806167" y="1761635"/>
                            <a:pt x="2339433" y="1692861"/>
                            <a:pt x="2036935" y="1744453"/>
                          </a:cubicBezTo>
                          <a:cubicBezTo>
                            <a:pt x="1713734" y="1773527"/>
                            <a:pt x="1758935" y="1728186"/>
                            <a:pt x="1527700" y="1744453"/>
                          </a:cubicBezTo>
                          <a:cubicBezTo>
                            <a:pt x="1298871" y="1748121"/>
                            <a:pt x="1194892" y="1723658"/>
                            <a:pt x="945719" y="1744453"/>
                          </a:cubicBezTo>
                          <a:cubicBezTo>
                            <a:pt x="703762" y="1772715"/>
                            <a:pt x="205540" y="1736580"/>
                            <a:pt x="0" y="1744453"/>
                          </a:cubicBezTo>
                          <a:cubicBezTo>
                            <a:pt x="-4209" y="1683601"/>
                            <a:pt x="49131" y="1509674"/>
                            <a:pt x="0" y="1436266"/>
                          </a:cubicBezTo>
                          <a:cubicBezTo>
                            <a:pt x="-47260" y="1364393"/>
                            <a:pt x="3370" y="1284277"/>
                            <a:pt x="0" y="1197857"/>
                          </a:cubicBezTo>
                          <a:cubicBezTo>
                            <a:pt x="-9724" y="1103561"/>
                            <a:pt x="121215" y="1022437"/>
                            <a:pt x="0" y="907115"/>
                          </a:cubicBezTo>
                          <a:cubicBezTo>
                            <a:pt x="-83132" y="765320"/>
                            <a:pt x="7120" y="726310"/>
                            <a:pt x="0" y="668706"/>
                          </a:cubicBezTo>
                          <a:cubicBezTo>
                            <a:pt x="116" y="592171"/>
                            <a:pt x="8501" y="486326"/>
                            <a:pt x="0" y="395409"/>
                          </a:cubicBezTo>
                          <a:cubicBezTo>
                            <a:pt x="-24997" y="310826"/>
                            <a:pt x="86587" y="154588"/>
                            <a:pt x="0" y="0"/>
                          </a:cubicBezTo>
                          <a:close/>
                        </a:path>
                        <a:path w="7274766" h="1744453" stroke="0" extrusionOk="0">
                          <a:moveTo>
                            <a:pt x="0" y="0"/>
                          </a:moveTo>
                          <a:cubicBezTo>
                            <a:pt x="300443" y="-28625"/>
                            <a:pt x="395775" y="-6696"/>
                            <a:pt x="654728" y="0"/>
                          </a:cubicBezTo>
                          <a:cubicBezTo>
                            <a:pt x="857546" y="-9031"/>
                            <a:pt x="1354141" y="28481"/>
                            <a:pt x="1527700" y="0"/>
                          </a:cubicBezTo>
                          <a:cubicBezTo>
                            <a:pt x="1740606" y="-60980"/>
                            <a:pt x="1923662" y="12383"/>
                            <a:pt x="2109682" y="0"/>
                          </a:cubicBezTo>
                          <a:cubicBezTo>
                            <a:pt x="2286056" y="-16662"/>
                            <a:pt x="2558569" y="45504"/>
                            <a:pt x="2764411" y="0"/>
                          </a:cubicBezTo>
                          <a:cubicBezTo>
                            <a:pt x="2949687" y="-23056"/>
                            <a:pt x="3046693" y="14416"/>
                            <a:pt x="3273644" y="0"/>
                          </a:cubicBezTo>
                          <a:cubicBezTo>
                            <a:pt x="3493629" y="-15412"/>
                            <a:pt x="3883398" y="-30054"/>
                            <a:pt x="4073868" y="0"/>
                          </a:cubicBezTo>
                          <a:cubicBezTo>
                            <a:pt x="4287138" y="-5129"/>
                            <a:pt x="4556350" y="3956"/>
                            <a:pt x="4946840" y="0"/>
                          </a:cubicBezTo>
                          <a:cubicBezTo>
                            <a:pt x="5362391" y="4217"/>
                            <a:pt x="5352126" y="41784"/>
                            <a:pt x="5674318" y="0"/>
                          </a:cubicBezTo>
                          <a:cubicBezTo>
                            <a:pt x="5997141" y="-34872"/>
                            <a:pt x="5969972" y="-6643"/>
                            <a:pt x="6183551" y="0"/>
                          </a:cubicBezTo>
                          <a:cubicBezTo>
                            <a:pt x="6377072" y="30461"/>
                            <a:pt x="7020915" y="60976"/>
                            <a:pt x="7274766" y="0"/>
                          </a:cubicBezTo>
                          <a:cubicBezTo>
                            <a:pt x="7252822" y="128339"/>
                            <a:pt x="7175955" y="225768"/>
                            <a:pt x="7274766" y="308186"/>
                          </a:cubicBezTo>
                          <a:cubicBezTo>
                            <a:pt x="7355640" y="420269"/>
                            <a:pt x="7218231" y="468400"/>
                            <a:pt x="7274766" y="546595"/>
                          </a:cubicBezTo>
                          <a:cubicBezTo>
                            <a:pt x="7345571" y="604988"/>
                            <a:pt x="7210122" y="764732"/>
                            <a:pt x="7274766" y="837337"/>
                          </a:cubicBezTo>
                          <a:cubicBezTo>
                            <a:pt x="7349035" y="933817"/>
                            <a:pt x="7242437" y="1011526"/>
                            <a:pt x="7274766" y="1110634"/>
                          </a:cubicBezTo>
                          <a:cubicBezTo>
                            <a:pt x="7304327" y="1192233"/>
                            <a:pt x="7226987" y="1360108"/>
                            <a:pt x="7274766" y="1436266"/>
                          </a:cubicBezTo>
                          <a:cubicBezTo>
                            <a:pt x="7298785" y="1483779"/>
                            <a:pt x="7196609" y="1640223"/>
                            <a:pt x="7274766" y="1744453"/>
                          </a:cubicBezTo>
                          <a:cubicBezTo>
                            <a:pt x="7086585" y="1742085"/>
                            <a:pt x="7009812" y="1717085"/>
                            <a:pt x="6765532" y="1744453"/>
                          </a:cubicBezTo>
                          <a:cubicBezTo>
                            <a:pt x="6528918" y="1739836"/>
                            <a:pt x="6473037" y="1735922"/>
                            <a:pt x="6183551" y="1744453"/>
                          </a:cubicBezTo>
                          <a:cubicBezTo>
                            <a:pt x="5906405" y="1751950"/>
                            <a:pt x="5807342" y="1718455"/>
                            <a:pt x="5456075" y="1744453"/>
                          </a:cubicBezTo>
                          <a:cubicBezTo>
                            <a:pt x="5100697" y="1762274"/>
                            <a:pt x="5069882" y="1727014"/>
                            <a:pt x="4801344" y="1744453"/>
                          </a:cubicBezTo>
                          <a:cubicBezTo>
                            <a:pt x="4538498" y="1761666"/>
                            <a:pt x="4521474" y="1729467"/>
                            <a:pt x="4292111" y="1744453"/>
                          </a:cubicBezTo>
                          <a:cubicBezTo>
                            <a:pt x="4023044" y="1787155"/>
                            <a:pt x="3643299" y="1715232"/>
                            <a:pt x="3419140" y="1744453"/>
                          </a:cubicBezTo>
                          <a:cubicBezTo>
                            <a:pt x="3225985" y="1738772"/>
                            <a:pt x="2903277" y="1698548"/>
                            <a:pt x="2691663" y="1744453"/>
                          </a:cubicBezTo>
                          <a:cubicBezTo>
                            <a:pt x="2472712" y="1752087"/>
                            <a:pt x="2345295" y="1727843"/>
                            <a:pt x="2036935" y="1744453"/>
                          </a:cubicBezTo>
                          <a:cubicBezTo>
                            <a:pt x="1747723" y="1769403"/>
                            <a:pt x="1454285" y="1755264"/>
                            <a:pt x="1309457" y="1744453"/>
                          </a:cubicBezTo>
                          <a:cubicBezTo>
                            <a:pt x="1164722" y="1714196"/>
                            <a:pt x="503120" y="1697908"/>
                            <a:pt x="0" y="1744453"/>
                          </a:cubicBezTo>
                          <a:cubicBezTo>
                            <a:pt x="-49220" y="1686805"/>
                            <a:pt x="44698" y="1559018"/>
                            <a:pt x="0" y="1506044"/>
                          </a:cubicBezTo>
                          <a:cubicBezTo>
                            <a:pt x="-64553" y="1430618"/>
                            <a:pt x="28527" y="1307618"/>
                            <a:pt x="0" y="1197857"/>
                          </a:cubicBezTo>
                          <a:cubicBezTo>
                            <a:pt x="-36946" y="1102719"/>
                            <a:pt x="39392" y="972870"/>
                            <a:pt x="0" y="889670"/>
                          </a:cubicBezTo>
                          <a:cubicBezTo>
                            <a:pt x="-35568" y="817572"/>
                            <a:pt x="73899" y="665487"/>
                            <a:pt x="0" y="581484"/>
                          </a:cubicBezTo>
                          <a:cubicBezTo>
                            <a:pt x="-68053" y="495270"/>
                            <a:pt x="54723" y="409816"/>
                            <a:pt x="0" y="325631"/>
                          </a:cubicBezTo>
                          <a:cubicBezTo>
                            <a:pt x="-80668" y="235916"/>
                            <a:pt x="57017" y="93596"/>
                            <a:pt x="0" y="0"/>
                          </a:cubicBezTo>
                          <a:close/>
                        </a:path>
                        <a:path w="7274766" h="1744453" fill="none" stroke="0" extrusionOk="0">
                          <a:moveTo>
                            <a:pt x="0" y="0"/>
                          </a:moveTo>
                          <a:cubicBezTo>
                            <a:pt x="271534" y="-11576"/>
                            <a:pt x="460222" y="4301"/>
                            <a:pt x="654728" y="0"/>
                          </a:cubicBezTo>
                          <a:cubicBezTo>
                            <a:pt x="860398" y="-1600"/>
                            <a:pt x="1236656" y="9977"/>
                            <a:pt x="1454953" y="0"/>
                          </a:cubicBezTo>
                          <a:cubicBezTo>
                            <a:pt x="1592415" y="39576"/>
                            <a:pt x="1877273" y="28135"/>
                            <a:pt x="2182429" y="0"/>
                          </a:cubicBezTo>
                          <a:cubicBezTo>
                            <a:pt x="2516236" y="-11845"/>
                            <a:pt x="2506590" y="13628"/>
                            <a:pt x="2764411" y="0"/>
                          </a:cubicBezTo>
                          <a:cubicBezTo>
                            <a:pt x="3040926" y="-35670"/>
                            <a:pt x="3314404" y="-3719"/>
                            <a:pt x="3491887" y="0"/>
                          </a:cubicBezTo>
                          <a:cubicBezTo>
                            <a:pt x="3642280" y="-15780"/>
                            <a:pt x="3794853" y="6116"/>
                            <a:pt x="4073868" y="0"/>
                          </a:cubicBezTo>
                          <a:cubicBezTo>
                            <a:pt x="4350729" y="371"/>
                            <a:pt x="4564093" y="17292"/>
                            <a:pt x="4728597" y="0"/>
                          </a:cubicBezTo>
                          <a:cubicBezTo>
                            <a:pt x="4906120" y="-55888"/>
                            <a:pt x="5284531" y="63565"/>
                            <a:pt x="5601569" y="0"/>
                          </a:cubicBezTo>
                          <a:cubicBezTo>
                            <a:pt x="5947852" y="-2863"/>
                            <a:pt x="6002847" y="18476"/>
                            <a:pt x="6256298" y="0"/>
                          </a:cubicBezTo>
                          <a:cubicBezTo>
                            <a:pt x="6548931" y="-37347"/>
                            <a:pt x="6857623" y="22845"/>
                            <a:pt x="7274766" y="0"/>
                          </a:cubicBezTo>
                          <a:cubicBezTo>
                            <a:pt x="7318429" y="92977"/>
                            <a:pt x="7269043" y="202981"/>
                            <a:pt x="7274766" y="290741"/>
                          </a:cubicBezTo>
                          <a:cubicBezTo>
                            <a:pt x="7285001" y="366249"/>
                            <a:pt x="7239173" y="437063"/>
                            <a:pt x="7274766" y="546595"/>
                          </a:cubicBezTo>
                          <a:cubicBezTo>
                            <a:pt x="7307052" y="638261"/>
                            <a:pt x="7228520" y="695568"/>
                            <a:pt x="7274766" y="819892"/>
                          </a:cubicBezTo>
                          <a:cubicBezTo>
                            <a:pt x="7311828" y="950868"/>
                            <a:pt x="7226603" y="972405"/>
                            <a:pt x="7274766" y="1110634"/>
                          </a:cubicBezTo>
                          <a:cubicBezTo>
                            <a:pt x="7323946" y="1251422"/>
                            <a:pt x="7285352" y="1320517"/>
                            <a:pt x="7274766" y="1383932"/>
                          </a:cubicBezTo>
                          <a:cubicBezTo>
                            <a:pt x="7266078" y="1411633"/>
                            <a:pt x="7148829" y="1637874"/>
                            <a:pt x="7274766" y="1744453"/>
                          </a:cubicBezTo>
                          <a:cubicBezTo>
                            <a:pt x="6991668" y="1758508"/>
                            <a:pt x="6804917" y="1721270"/>
                            <a:pt x="6692784" y="1744453"/>
                          </a:cubicBezTo>
                          <a:cubicBezTo>
                            <a:pt x="6568358" y="1729451"/>
                            <a:pt x="6190202" y="1763311"/>
                            <a:pt x="5819812" y="1744453"/>
                          </a:cubicBezTo>
                          <a:cubicBezTo>
                            <a:pt x="5532693" y="1842340"/>
                            <a:pt x="5241496" y="1749037"/>
                            <a:pt x="4946840" y="1744453"/>
                          </a:cubicBezTo>
                          <a:cubicBezTo>
                            <a:pt x="4677301" y="1750154"/>
                            <a:pt x="4486298" y="1729426"/>
                            <a:pt x="4364859" y="1744453"/>
                          </a:cubicBezTo>
                          <a:cubicBezTo>
                            <a:pt x="4217020" y="1809431"/>
                            <a:pt x="3720116" y="1714459"/>
                            <a:pt x="3491887" y="1744453"/>
                          </a:cubicBezTo>
                          <a:cubicBezTo>
                            <a:pt x="3261930" y="1744899"/>
                            <a:pt x="3038399" y="1712242"/>
                            <a:pt x="2909906" y="1744453"/>
                          </a:cubicBezTo>
                          <a:cubicBezTo>
                            <a:pt x="2723335" y="1754816"/>
                            <a:pt x="2390017" y="1732928"/>
                            <a:pt x="2036935" y="1744453"/>
                          </a:cubicBezTo>
                          <a:cubicBezTo>
                            <a:pt x="1700262" y="1765310"/>
                            <a:pt x="1752090" y="1739152"/>
                            <a:pt x="1527700" y="1744453"/>
                          </a:cubicBezTo>
                          <a:cubicBezTo>
                            <a:pt x="1311162" y="1766263"/>
                            <a:pt x="1188303" y="1711930"/>
                            <a:pt x="945719" y="1744453"/>
                          </a:cubicBezTo>
                          <a:cubicBezTo>
                            <a:pt x="732392" y="1758356"/>
                            <a:pt x="229102" y="1747530"/>
                            <a:pt x="0" y="1744453"/>
                          </a:cubicBezTo>
                          <a:cubicBezTo>
                            <a:pt x="-18943" y="1687477"/>
                            <a:pt x="45069" y="1506079"/>
                            <a:pt x="0" y="1436266"/>
                          </a:cubicBezTo>
                          <a:cubicBezTo>
                            <a:pt x="-58050" y="1357665"/>
                            <a:pt x="7836" y="1270417"/>
                            <a:pt x="0" y="1197857"/>
                          </a:cubicBezTo>
                          <a:cubicBezTo>
                            <a:pt x="-15162" y="1101496"/>
                            <a:pt x="121192" y="1039679"/>
                            <a:pt x="0" y="907115"/>
                          </a:cubicBezTo>
                          <a:cubicBezTo>
                            <a:pt x="-105110" y="785711"/>
                            <a:pt x="18736" y="720101"/>
                            <a:pt x="0" y="668706"/>
                          </a:cubicBezTo>
                          <a:cubicBezTo>
                            <a:pt x="2599" y="596883"/>
                            <a:pt x="15760" y="482237"/>
                            <a:pt x="0" y="395409"/>
                          </a:cubicBezTo>
                          <a:cubicBezTo>
                            <a:pt x="10005" y="280854"/>
                            <a:pt x="79283" y="19934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37" name="Google Shape;5317;p41">
            <a:extLst>
              <a:ext uri="{FF2B5EF4-FFF2-40B4-BE49-F238E27FC236}">
                <a16:creationId xmlns:a16="http://schemas.microsoft.com/office/drawing/2014/main" id="{AAF0CBD3-FB40-4212-B38E-C1D1EE7B982D}"/>
              </a:ext>
            </a:extLst>
          </p:cNvPr>
          <p:cNvSpPr txBox="1">
            <a:spLocks/>
          </p:cNvSpPr>
          <p:nvPr/>
        </p:nvSpPr>
        <p:spPr>
          <a:xfrm>
            <a:off x="2407671" y="651030"/>
            <a:ext cx="7057192" cy="124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lang="en-US" sz="3200" dirty="0" err="1">
                <a:solidFill>
                  <a:srgbClr val="32A9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dirty="0">
                <a:solidFill>
                  <a:srgbClr val="32A9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2A9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200" dirty="0">
                <a:solidFill>
                  <a:srgbClr val="32A9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2A9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dirty="0">
                <a:solidFill>
                  <a:srgbClr val="32A9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2A9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200" dirty="0">
                <a:solidFill>
                  <a:srgbClr val="32A9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2A9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dirty="0">
                <a:solidFill>
                  <a:srgbClr val="32A9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US" sz="3200" dirty="0" err="1">
                <a:solidFill>
                  <a:srgbClr val="32A9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3200" dirty="0">
                <a:solidFill>
                  <a:srgbClr val="32A9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2A9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200" dirty="0">
                <a:solidFill>
                  <a:srgbClr val="32A9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2A9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200" dirty="0">
                <a:solidFill>
                  <a:srgbClr val="32A9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2A9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dirty="0">
                <a:solidFill>
                  <a:srgbClr val="32A9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2A9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gặp</a:t>
            </a:r>
            <a:r>
              <a:rPr lang="en-US" sz="3200" dirty="0">
                <a:solidFill>
                  <a:srgbClr val="32A9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2A9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khó</a:t>
            </a:r>
            <a:r>
              <a:rPr lang="en-US" sz="3200" dirty="0">
                <a:solidFill>
                  <a:srgbClr val="32A9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2A9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khăn</a:t>
            </a:r>
            <a:r>
              <a:rPr lang="en-US" sz="3200" dirty="0">
                <a:solidFill>
                  <a:srgbClr val="32A9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3200" dirty="0" err="1">
                <a:solidFill>
                  <a:srgbClr val="32A9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vùng</a:t>
            </a:r>
            <a:r>
              <a:rPr lang="en-US" sz="3200" dirty="0">
                <a:solidFill>
                  <a:srgbClr val="32A9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2A9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sz="3200" dirty="0">
                <a:solidFill>
                  <a:srgbClr val="32A9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2A9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thiên</a:t>
            </a:r>
            <a:r>
              <a:rPr lang="en-US" sz="3200" dirty="0">
                <a:solidFill>
                  <a:srgbClr val="32A9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tai?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2A9A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6B99ACE-5FCF-4616-B337-5F5FC2B6B48F}"/>
              </a:ext>
            </a:extLst>
          </p:cNvPr>
          <p:cNvGrpSpPr/>
          <p:nvPr/>
        </p:nvGrpSpPr>
        <p:grpSpPr>
          <a:xfrm>
            <a:off x="3498980" y="2829059"/>
            <a:ext cx="2824171" cy="3595156"/>
            <a:chOff x="1476400" y="3315598"/>
            <a:chExt cx="2816980" cy="3586002"/>
          </a:xfrm>
        </p:grpSpPr>
        <p:sp>
          <p:nvSpPr>
            <p:cNvPr id="15" name="椭圆 55">
              <a:extLst>
                <a:ext uri="{FF2B5EF4-FFF2-40B4-BE49-F238E27FC236}">
                  <a16:creationId xmlns:a16="http://schemas.microsoft.com/office/drawing/2014/main" id="{7A0BC148-8D28-4C0B-97E6-3911907DF6DB}"/>
                </a:ext>
              </a:extLst>
            </p:cNvPr>
            <p:cNvSpPr/>
            <p:nvPr/>
          </p:nvSpPr>
          <p:spPr>
            <a:xfrm>
              <a:off x="1476400" y="6253528"/>
              <a:ext cx="2816980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6" name="Picture 4" descr="F:\5351cc8d2b5ee.png">
              <a:extLst>
                <a:ext uri="{FF2B5EF4-FFF2-40B4-BE49-F238E27FC236}">
                  <a16:creationId xmlns:a16="http://schemas.microsoft.com/office/drawing/2014/main" id="{5376AE72-CCF3-4504-B691-412E85BF16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71"/>
            <a:stretch/>
          </p:blipFill>
          <p:spPr bwMode="auto">
            <a:xfrm>
              <a:off x="1476400" y="3315598"/>
              <a:ext cx="2816980" cy="3243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4135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315289" cy="6858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4FB897-1F53-4F38-810B-72D48793A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3985" y="3506140"/>
            <a:ext cx="2238704" cy="28602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16F99E-26C8-440C-B7E7-47B64E1823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4366" y="3429001"/>
            <a:ext cx="2049619" cy="29608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39884" y="1904965"/>
            <a:ext cx="6102159" cy="1109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Chia </a:t>
            </a:r>
            <a:r>
              <a:rPr kumimoji="0" lang="en-US" sz="6609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sẻ</a:t>
            </a:r>
            <a:r>
              <a:rPr kumimoji="0" lang="en-US" sz="660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6609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trước</a:t>
            </a:r>
            <a:r>
              <a:rPr kumimoji="0" lang="en-US" sz="660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6609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lớp</a:t>
            </a:r>
            <a:endParaRPr kumimoji="0" lang="en-US" sz="660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loo" panose="03080902040302020200" pitchFamily="66" charset="0"/>
              <a:ea typeface="+mn-ea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08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/>
          <a:stretch/>
        </p:blipFill>
        <p:spPr bwMode="auto">
          <a:xfrm>
            <a:off x="0" y="-1"/>
            <a:ext cx="12192000" cy="691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04079" y="2129547"/>
            <a:ext cx="11983842" cy="3465207"/>
          </a:xfrm>
          <a:prstGeom prst="rect">
            <a:avLst/>
          </a:prstGeom>
          <a:solidFill>
            <a:srgbClr val="0D0D0D">
              <a:alpha val="72157"/>
            </a:srgb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27" name="Picture 3" descr="F:\未标题-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6" t="18942" r="23264" b="17870"/>
          <a:stretch/>
        </p:blipFill>
        <p:spPr bwMode="auto">
          <a:xfrm>
            <a:off x="8237508" y="842603"/>
            <a:ext cx="3330594" cy="425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792572" y="2857824"/>
            <a:ext cx="7444936" cy="2399940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30" name="Picture 6" descr="F:\未标题-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0" t="29855" r="12384" b="42819"/>
          <a:stretch/>
        </p:blipFill>
        <p:spPr bwMode="auto">
          <a:xfrm flipH="1">
            <a:off x="323766" y="206605"/>
            <a:ext cx="1942015" cy="216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176633" y="5448133"/>
            <a:ext cx="11659110" cy="2033102"/>
            <a:chOff x="-323438" y="5434260"/>
            <a:chExt cx="11629422" cy="2027925"/>
          </a:xfrm>
        </p:grpSpPr>
        <p:sp>
          <p:nvSpPr>
            <p:cNvPr id="9" name="弧形 8"/>
            <p:cNvSpPr/>
            <p:nvPr/>
          </p:nvSpPr>
          <p:spPr>
            <a:xfrm>
              <a:off x="-323438" y="5633353"/>
              <a:ext cx="1511806" cy="1531332"/>
            </a:xfrm>
            <a:prstGeom prst="arc">
              <a:avLst>
                <a:gd name="adj1" fmla="val 14157981"/>
                <a:gd name="adj2" fmla="val 0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弧形 9"/>
            <p:cNvSpPr/>
            <p:nvPr/>
          </p:nvSpPr>
          <p:spPr>
            <a:xfrm rot="19595165">
              <a:off x="992957" y="6332777"/>
              <a:ext cx="914400" cy="914400"/>
            </a:xfrm>
            <a:prstGeom prst="arc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弧形 17"/>
            <p:cNvSpPr/>
            <p:nvPr/>
          </p:nvSpPr>
          <p:spPr>
            <a:xfrm rot="16200000">
              <a:off x="1823419" y="6072990"/>
              <a:ext cx="914400" cy="914400"/>
            </a:xfrm>
            <a:prstGeom prst="arc">
              <a:avLst>
                <a:gd name="adj1" fmla="val 16200000"/>
                <a:gd name="adj2" fmla="val 5683433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弧形 18"/>
            <p:cNvSpPr/>
            <p:nvPr/>
          </p:nvSpPr>
          <p:spPr>
            <a:xfrm rot="18853990">
              <a:off x="2624975" y="6429477"/>
              <a:ext cx="914400" cy="914400"/>
            </a:xfrm>
            <a:prstGeom prst="arc">
              <a:avLst>
                <a:gd name="adj1" fmla="val 16200000"/>
                <a:gd name="adj2" fmla="val 1343226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弧形 19"/>
            <p:cNvSpPr/>
            <p:nvPr/>
          </p:nvSpPr>
          <p:spPr>
            <a:xfrm rot="18853990">
              <a:off x="3362290" y="6547785"/>
              <a:ext cx="914400" cy="914400"/>
            </a:xfrm>
            <a:prstGeom prst="arc">
              <a:avLst>
                <a:gd name="adj1" fmla="val 16200000"/>
                <a:gd name="adj2" fmla="val 20757015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弧形 20"/>
            <p:cNvSpPr/>
            <p:nvPr/>
          </p:nvSpPr>
          <p:spPr>
            <a:xfrm rot="18853990">
              <a:off x="4033512" y="6288563"/>
              <a:ext cx="914400" cy="914400"/>
            </a:xfrm>
            <a:prstGeom prst="arc">
              <a:avLst>
                <a:gd name="adj1" fmla="val 14309642"/>
                <a:gd name="adj2" fmla="val 20757015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弧形 21"/>
            <p:cNvSpPr/>
            <p:nvPr/>
          </p:nvSpPr>
          <p:spPr>
            <a:xfrm rot="19637834">
              <a:off x="4568547" y="6247534"/>
              <a:ext cx="914400" cy="914400"/>
            </a:xfrm>
            <a:prstGeom prst="arc">
              <a:avLst>
                <a:gd name="adj1" fmla="val 15618427"/>
                <a:gd name="adj2" fmla="val 826176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弧形 22"/>
            <p:cNvSpPr/>
            <p:nvPr/>
          </p:nvSpPr>
          <p:spPr>
            <a:xfrm rot="19637834">
              <a:off x="5284000" y="6435781"/>
              <a:ext cx="914400" cy="914400"/>
            </a:xfrm>
            <a:prstGeom prst="arc">
              <a:avLst>
                <a:gd name="adj1" fmla="val 15618427"/>
                <a:gd name="adj2" fmla="val 312290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弧形 23"/>
            <p:cNvSpPr/>
            <p:nvPr/>
          </p:nvSpPr>
          <p:spPr>
            <a:xfrm rot="17916478">
              <a:off x="6103994" y="6354396"/>
              <a:ext cx="914400" cy="914400"/>
            </a:xfrm>
            <a:prstGeom prst="arc">
              <a:avLst>
                <a:gd name="adj1" fmla="val 15618427"/>
                <a:gd name="adj2" fmla="val 312290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弧形 24"/>
            <p:cNvSpPr/>
            <p:nvPr/>
          </p:nvSpPr>
          <p:spPr>
            <a:xfrm rot="18978366">
              <a:off x="6717746" y="6253948"/>
              <a:ext cx="914400" cy="914400"/>
            </a:xfrm>
            <a:prstGeom prst="arc">
              <a:avLst>
                <a:gd name="adj1" fmla="val 15618427"/>
                <a:gd name="adj2" fmla="val 312290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弧形 25"/>
            <p:cNvSpPr/>
            <p:nvPr/>
          </p:nvSpPr>
          <p:spPr>
            <a:xfrm rot="20937424">
              <a:off x="7232566" y="6394773"/>
              <a:ext cx="914400" cy="914400"/>
            </a:xfrm>
            <a:prstGeom prst="arc">
              <a:avLst>
                <a:gd name="adj1" fmla="val 15618427"/>
                <a:gd name="adj2" fmla="val 19867642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弧形 26"/>
            <p:cNvSpPr/>
            <p:nvPr/>
          </p:nvSpPr>
          <p:spPr>
            <a:xfrm rot="18321363">
              <a:off x="7970195" y="6287956"/>
              <a:ext cx="914400" cy="914400"/>
            </a:xfrm>
            <a:prstGeom prst="arc">
              <a:avLst>
                <a:gd name="adj1" fmla="val 15618427"/>
                <a:gd name="adj2" fmla="val 2107195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弧形 27"/>
            <p:cNvSpPr/>
            <p:nvPr/>
          </p:nvSpPr>
          <p:spPr>
            <a:xfrm rot="16775364">
              <a:off x="8845153" y="6108502"/>
              <a:ext cx="914400" cy="914400"/>
            </a:xfrm>
            <a:prstGeom prst="arc">
              <a:avLst>
                <a:gd name="adj1" fmla="val 15618427"/>
                <a:gd name="adj2" fmla="val 2107195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弧形 28"/>
            <p:cNvSpPr/>
            <p:nvPr/>
          </p:nvSpPr>
          <p:spPr>
            <a:xfrm rot="16775364">
              <a:off x="9611071" y="5760037"/>
              <a:ext cx="914400" cy="914400"/>
            </a:xfrm>
            <a:prstGeom prst="arc">
              <a:avLst>
                <a:gd name="adj1" fmla="val 15618427"/>
                <a:gd name="adj2" fmla="val 2107195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弧形 29"/>
            <p:cNvSpPr/>
            <p:nvPr/>
          </p:nvSpPr>
          <p:spPr>
            <a:xfrm rot="16775364">
              <a:off x="10391584" y="5434260"/>
              <a:ext cx="914400" cy="914400"/>
            </a:xfrm>
            <a:prstGeom prst="arc">
              <a:avLst>
                <a:gd name="adj1" fmla="val 15618427"/>
                <a:gd name="adj2" fmla="val 2139603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23AD0900-BA9E-4E7C-A905-5167535AC67D}"/>
              </a:ext>
            </a:extLst>
          </p:cNvPr>
          <p:cNvSpPr txBox="1"/>
          <p:nvPr/>
        </p:nvSpPr>
        <p:spPr>
          <a:xfrm>
            <a:off x="1978636" y="2739665"/>
            <a:ext cx="4781132" cy="2487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67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14" b="0" i="0" u="none" strike="noStrike" kern="1200" cap="none" spc="0" normalizeH="0" baseline="0" noProof="0" dirty="0" err="1">
                <a:ln w="635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5414" b="0" i="0" u="none" strike="noStrike" kern="1200" cap="none" spc="0" normalizeH="0" baseline="0" noProof="0" dirty="0">
                <a:ln w="635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14" b="0" i="0" u="none" strike="noStrike" kern="1200" cap="none" spc="0" normalizeH="0" baseline="0" noProof="0" dirty="0" err="1">
                <a:ln w="635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kumimoji="0" lang="en-US" sz="5414" b="0" i="0" u="none" strike="noStrike" kern="1200" cap="none" spc="0" normalizeH="0" baseline="0" noProof="0" dirty="0">
              <a:ln w="635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67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14" b="0" i="0" u="none" strike="noStrike" kern="1200" cap="none" spc="0" normalizeH="0" baseline="0" noProof="0" dirty="0" err="1">
                <a:ln w="635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5414" b="0" i="0" u="none" strike="noStrike" kern="1200" cap="none" spc="0" normalizeH="0" baseline="0" noProof="0" dirty="0">
                <a:ln w="635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14" b="0" i="0" u="none" strike="noStrike" kern="1200" cap="none" spc="0" normalizeH="0" baseline="0" noProof="0" dirty="0" err="1">
                <a:ln w="635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kumimoji="0" lang="en-US" sz="5414" b="0" i="0" u="none" strike="noStrike" kern="1200" cap="none" spc="0" normalizeH="0" baseline="0" noProof="0" dirty="0">
                <a:ln w="635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14" b="0" i="0" u="none" strike="noStrike" kern="1200" cap="none" spc="0" normalizeH="0" baseline="0" noProof="0" dirty="0" err="1">
                <a:ln w="635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kumimoji="0" lang="en-US" sz="5414" b="0" i="0" u="none" strike="noStrike" kern="1200" cap="none" spc="0" normalizeH="0" baseline="0" noProof="0" dirty="0">
                <a:ln w="635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14" b="0" i="0" u="none" strike="noStrike" kern="1200" cap="none" spc="0" normalizeH="0" baseline="0" noProof="0" dirty="0" err="1">
                <a:ln w="635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endParaRPr kumimoji="0" lang="en-US" sz="5414" b="0" i="0" u="none" strike="noStrike" kern="1200" cap="none" spc="0" normalizeH="0" baseline="0" noProof="0" dirty="0">
              <a:ln w="635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6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5468d5583d3d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r="41622"/>
          <a:stretch/>
        </p:blipFill>
        <p:spPr bwMode="auto">
          <a:xfrm flipH="1">
            <a:off x="10155760" y="1757442"/>
            <a:ext cx="1720542" cy="509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1914986_1350306881 [转换]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3184" b="20433"/>
          <a:stretch/>
        </p:blipFill>
        <p:spPr bwMode="auto">
          <a:xfrm flipH="1">
            <a:off x="0" y="3898135"/>
            <a:ext cx="5819104" cy="295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54ffe85ad0c20 [转换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09060" y="1895385"/>
            <a:ext cx="2664193" cy="337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F:\未标题-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5" t="18473" r="37155" b="69983"/>
          <a:stretch/>
        </p:blipFill>
        <p:spPr bwMode="auto">
          <a:xfrm>
            <a:off x="3286532" y="49674"/>
            <a:ext cx="1895896" cy="109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F:\未标题-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3" t="19270" r="36970" b="68081"/>
          <a:stretch/>
        </p:blipFill>
        <p:spPr bwMode="auto">
          <a:xfrm>
            <a:off x="898189" y="1240953"/>
            <a:ext cx="1441805" cy="103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578760-CDA0-4531-93F0-0DE9007DEF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732" y="878362"/>
            <a:ext cx="5802059" cy="13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5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5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158F01-175F-468D-A782-8CB9218BC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29" y="0"/>
            <a:ext cx="12042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68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0" b="21190"/>
          <a:stretch/>
        </p:blipFill>
        <p:spPr bwMode="auto">
          <a:xfrm>
            <a:off x="5431662" y="2727879"/>
            <a:ext cx="7384361" cy="425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99E6DB1-FFD3-4CFE-B927-E015F05A87EC}"/>
              </a:ext>
            </a:extLst>
          </p:cNvPr>
          <p:cNvSpPr txBox="1"/>
          <p:nvPr/>
        </p:nvSpPr>
        <p:spPr>
          <a:xfrm>
            <a:off x="9416824" y="8036357"/>
            <a:ext cx="3862171" cy="987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15" b="0" i="0" u="none" strike="noStrike" kern="1200" cap="none" spc="0" normalizeH="0" baseline="0" noProof="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MTD Anydore" panose="02000500000000000000" pitchFamily="50" charset="0"/>
                <a:ea typeface="+mn-ea"/>
                <a:cs typeface="+mn-cs"/>
              </a:rPr>
              <a:t>Nhà văn tai ba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2EED3-C4A6-4A8E-9AE0-F3E93EEC76D7}"/>
              </a:ext>
            </a:extLst>
          </p:cNvPr>
          <p:cNvSpPr txBox="1"/>
          <p:nvPr/>
        </p:nvSpPr>
        <p:spPr>
          <a:xfrm>
            <a:off x="9416824" y="8036356"/>
            <a:ext cx="3862171" cy="987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15" b="0" i="0" u="none" strike="noStrike" kern="1200" cap="none" spc="0" normalizeH="0" baseline="0" noProof="0">
                <a:ln>
                  <a:noFill/>
                </a:ln>
                <a:solidFill>
                  <a:srgbClr val="F68D36"/>
                </a:solidFill>
                <a:effectLst/>
                <a:uLnTx/>
                <a:uFillTx/>
                <a:latin typeface="MTD Anydore" panose="02000500000000000000" pitchFamily="50" charset="0"/>
                <a:ea typeface="+mn-ea"/>
                <a:cs typeface="+mn-cs"/>
              </a:rPr>
              <a:t>Nhà văn tài ba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E3E7D7-8A01-4673-9852-8725A0AD03A7}"/>
              </a:ext>
            </a:extLst>
          </p:cNvPr>
          <p:cNvGrpSpPr/>
          <p:nvPr/>
        </p:nvGrpSpPr>
        <p:grpSpPr>
          <a:xfrm>
            <a:off x="0" y="3387578"/>
            <a:ext cx="2824171" cy="3595156"/>
            <a:chOff x="1476400" y="3315598"/>
            <a:chExt cx="2816980" cy="3586002"/>
          </a:xfrm>
        </p:grpSpPr>
        <p:sp>
          <p:nvSpPr>
            <p:cNvPr id="16" name="椭圆 55">
              <a:extLst>
                <a:ext uri="{FF2B5EF4-FFF2-40B4-BE49-F238E27FC236}">
                  <a16:creationId xmlns:a16="http://schemas.microsoft.com/office/drawing/2014/main" id="{C77DBD8D-7A09-475A-A598-2A4668625D8D}"/>
                </a:ext>
              </a:extLst>
            </p:cNvPr>
            <p:cNvSpPr/>
            <p:nvPr/>
          </p:nvSpPr>
          <p:spPr>
            <a:xfrm>
              <a:off x="1476400" y="6253528"/>
              <a:ext cx="2816980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7" name="Picture 4" descr="F:\5351cc8d2b5ee.png">
              <a:extLst>
                <a:ext uri="{FF2B5EF4-FFF2-40B4-BE49-F238E27FC236}">
                  <a16:creationId xmlns:a16="http://schemas.microsoft.com/office/drawing/2014/main" id="{68AF3441-2ABC-4134-B85B-EC53AEC57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71"/>
            <a:stretch/>
          </p:blipFill>
          <p:spPr bwMode="auto">
            <a:xfrm>
              <a:off x="1476400" y="3315598"/>
              <a:ext cx="2816980" cy="3243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4AC482C-61DB-4FB0-A9AF-3D2B8610CA03}"/>
              </a:ext>
            </a:extLst>
          </p:cNvPr>
          <p:cNvGrpSpPr/>
          <p:nvPr/>
        </p:nvGrpSpPr>
        <p:grpSpPr>
          <a:xfrm>
            <a:off x="383166" y="-1309492"/>
            <a:ext cx="8484609" cy="3251617"/>
            <a:chOff x="383166" y="-1309493"/>
            <a:chExt cx="11079370" cy="369383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5BCEF7A-55D3-4BF6-8754-6570C0423C52}"/>
                </a:ext>
              </a:extLst>
            </p:cNvPr>
            <p:cNvGrpSpPr/>
            <p:nvPr/>
          </p:nvGrpSpPr>
          <p:grpSpPr>
            <a:xfrm>
              <a:off x="383166" y="-1309493"/>
              <a:ext cx="11079370" cy="3693833"/>
              <a:chOff x="5654509" y="1211646"/>
              <a:chExt cx="6790086" cy="3693833"/>
            </a:xfrm>
          </p:grpSpPr>
          <p:sp>
            <p:nvSpPr>
              <p:cNvPr id="9" name="五边形 3">
                <a:extLst>
                  <a:ext uri="{FF2B5EF4-FFF2-40B4-BE49-F238E27FC236}">
                    <a16:creationId xmlns:a16="http://schemas.microsoft.com/office/drawing/2014/main" id="{92A9B990-E27D-4C3F-9004-CE45C76DDDE8}"/>
                  </a:ext>
                </a:extLst>
              </p:cNvPr>
              <p:cNvSpPr/>
              <p:nvPr/>
            </p:nvSpPr>
            <p:spPr>
              <a:xfrm flipH="1">
                <a:off x="5983191" y="2811916"/>
                <a:ext cx="6461404" cy="2093563"/>
              </a:xfrm>
              <a:prstGeom prst="homePlate">
                <a:avLst>
                  <a:gd name="adj" fmla="val 27033"/>
                </a:avLst>
              </a:prstGeom>
              <a:solidFill>
                <a:schemeClr val="bg1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67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5" b="0" i="0" u="none" strike="noStrike" kern="1200" cap="none" spc="0" normalizeH="0" baseline="0" noProof="0">
                  <a:ln>
                    <a:solidFill>
                      <a:srgbClr val="1F497D">
                        <a:lumMod val="7500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326260C-4240-4C6B-8ADF-BFFDF57FD068}"/>
                  </a:ext>
                </a:extLst>
              </p:cNvPr>
              <p:cNvSpPr txBox="1"/>
              <p:nvPr/>
            </p:nvSpPr>
            <p:spPr>
              <a:xfrm flipH="1">
                <a:off x="5654509" y="1211646"/>
                <a:ext cx="1081290" cy="647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67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9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02</a:t>
                </a:r>
                <a:endParaRPr kumimoji="0" lang="zh-CN" altLang="en-US" sz="3609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4" name="椭圆 4">
              <a:extLst>
                <a:ext uri="{FF2B5EF4-FFF2-40B4-BE49-F238E27FC236}">
                  <a16:creationId xmlns:a16="http://schemas.microsoft.com/office/drawing/2014/main" id="{523C6C44-2FC1-44C1-AC08-D15235FA8C3D}"/>
                </a:ext>
              </a:extLst>
            </p:cNvPr>
            <p:cNvSpPr/>
            <p:nvPr/>
          </p:nvSpPr>
          <p:spPr>
            <a:xfrm>
              <a:off x="1491811" y="792738"/>
              <a:ext cx="1195264" cy="88208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AE49087-1FCD-43BF-A947-44613B1DD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7505" y="218805"/>
            <a:ext cx="6163590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8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1123979-EB99-4D60-A163-919E0E951D21}"/>
              </a:ext>
            </a:extLst>
          </p:cNvPr>
          <p:cNvGrpSpPr/>
          <p:nvPr/>
        </p:nvGrpSpPr>
        <p:grpSpPr>
          <a:xfrm>
            <a:off x="862049" y="144914"/>
            <a:ext cx="10467905" cy="1336377"/>
            <a:chOff x="2873170" y="343910"/>
            <a:chExt cx="4357102" cy="2185113"/>
          </a:xfrm>
        </p:grpSpPr>
        <p:sp>
          <p:nvSpPr>
            <p:cNvPr id="14" name="îṥḷíďê">
              <a:extLst>
                <a:ext uri="{FF2B5EF4-FFF2-40B4-BE49-F238E27FC236}">
                  <a16:creationId xmlns:a16="http://schemas.microsoft.com/office/drawing/2014/main" id="{B88CC9F0-436A-447A-AF72-89048CFE1DCA}"/>
                </a:ext>
              </a:extLst>
            </p:cNvPr>
            <p:cNvSpPr/>
            <p:nvPr/>
          </p:nvSpPr>
          <p:spPr bwMode="auto">
            <a:xfrm>
              <a:off x="2873170" y="343910"/>
              <a:ext cx="4342058" cy="2185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chemeClr val="accent5">
                  <a:lumMod val="60000"/>
                  <a:lumOff val="40000"/>
                </a:schemeClr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755" tIns="34378" rIns="68755" bIns="3437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Google Shape;5317;p41">
              <a:extLst>
                <a:ext uri="{FF2B5EF4-FFF2-40B4-BE49-F238E27FC236}">
                  <a16:creationId xmlns:a16="http://schemas.microsoft.com/office/drawing/2014/main" id="{4627BE6F-4EE8-4385-B0BE-4E781D87AB7A}"/>
                </a:ext>
              </a:extLst>
            </p:cNvPr>
            <p:cNvSpPr txBox="1">
              <a:spLocks/>
            </p:cNvSpPr>
            <p:nvPr/>
          </p:nvSpPr>
          <p:spPr>
            <a:xfrm>
              <a:off x="2984395" y="440029"/>
              <a:ext cx="4245877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744" tIns="68744" rIns="68744" bIns="68744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lang="vi-VN" sz="3200" b="0" i="0" dirty="0">
                  <a:solidFill>
                    <a:srgbClr val="000000"/>
                  </a:solidFill>
                  <a:effectLst/>
                  <a:latin typeface="+mn-lt"/>
                </a:rPr>
                <a:t>Em hãy đọc thông tin sau và kể tên các thiên tai đã xảy ra ở nước ta.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sym typeface="Gloria Hallelujah"/>
              </a:endParaRPr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1A77228-8BFC-4409-80D5-19859B6C86E2}"/>
              </a:ext>
            </a:extLst>
          </p:cNvPr>
          <p:cNvSpPr/>
          <p:nvPr/>
        </p:nvSpPr>
        <p:spPr>
          <a:xfrm rot="781238">
            <a:off x="-1577345" y="1912039"/>
            <a:ext cx="3911895" cy="5345262"/>
          </a:xfrm>
          <a:custGeom>
            <a:avLst/>
            <a:gdLst>
              <a:gd name="connsiteX0" fmla="*/ 1892356 w 7303412"/>
              <a:gd name="connsiteY0" fmla="*/ 623615 h 11906050"/>
              <a:gd name="connsiteX1" fmla="*/ 4235986 w 7303412"/>
              <a:gd name="connsiteY1" fmla="*/ 2810524 h 11906050"/>
              <a:gd name="connsiteX2" fmla="*/ 4478992 w 7303412"/>
              <a:gd name="connsiteY2" fmla="*/ 4197281 h 11906050"/>
              <a:gd name="connsiteX3" fmla="*/ 6003545 w 7303412"/>
              <a:gd name="connsiteY3" fmla="*/ 7540561 h 11906050"/>
              <a:gd name="connsiteX4" fmla="*/ 7213638 w 7303412"/>
              <a:gd name="connsiteY4" fmla="*/ 11906051 h 11906050"/>
              <a:gd name="connsiteX5" fmla="*/ 0 w 7303412"/>
              <a:gd name="connsiteY5" fmla="*/ 11906051 h 11906050"/>
              <a:gd name="connsiteX6" fmla="*/ 0 w 7303412"/>
              <a:gd name="connsiteY6" fmla="*/ 0 h 11906050"/>
              <a:gd name="connsiteX7" fmla="*/ 1892356 w 7303412"/>
              <a:gd name="connsiteY7" fmla="*/ 623615 h 1190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03412" h="11906050">
                <a:moveTo>
                  <a:pt x="1892356" y="623615"/>
                </a:moveTo>
                <a:cubicBezTo>
                  <a:pt x="1892356" y="623615"/>
                  <a:pt x="3536601" y="915252"/>
                  <a:pt x="4235986" y="2810524"/>
                </a:cubicBezTo>
                <a:cubicBezTo>
                  <a:pt x="4397990" y="3249645"/>
                  <a:pt x="4475206" y="3721890"/>
                  <a:pt x="4478992" y="4197281"/>
                </a:cubicBezTo>
                <a:cubicBezTo>
                  <a:pt x="4483437" y="4772969"/>
                  <a:pt x="4660259" y="6104951"/>
                  <a:pt x="6003545" y="7540561"/>
                </a:cubicBezTo>
                <a:cubicBezTo>
                  <a:pt x="7793989" y="9453968"/>
                  <a:pt x="7213638" y="11906051"/>
                  <a:pt x="7213638" y="11906051"/>
                </a:cubicBezTo>
                <a:lnTo>
                  <a:pt x="0" y="11906051"/>
                </a:lnTo>
                <a:lnTo>
                  <a:pt x="0" y="0"/>
                </a:lnTo>
                <a:lnTo>
                  <a:pt x="1892356" y="623615"/>
                </a:lnTo>
                <a:close/>
              </a:path>
            </a:pathLst>
          </a:custGeom>
          <a:solidFill>
            <a:srgbClr val="D1E3F3"/>
          </a:solidFill>
          <a:ln w="16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F20E7C-1654-4BA8-B968-839CDA772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752" y="1681473"/>
            <a:ext cx="6047601" cy="497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7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AA7FF2A-B8AC-4C35-8528-F372FAE4AF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8" t="9722" r="19580" b="81359"/>
          <a:stretch/>
        </p:blipFill>
        <p:spPr>
          <a:xfrm>
            <a:off x="9540423" y="2801904"/>
            <a:ext cx="844886" cy="8226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36AEE4F-C2F7-4CF0-9727-179BDE37F9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3" t="15351" r="79586" b="75833"/>
          <a:stretch/>
        </p:blipFill>
        <p:spPr>
          <a:xfrm>
            <a:off x="674759" y="2801904"/>
            <a:ext cx="914400" cy="9673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B7AE9E3-F46C-4643-A706-D80B0DD96E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3" t="36666" b="50329"/>
          <a:stretch/>
        </p:blipFill>
        <p:spPr>
          <a:xfrm>
            <a:off x="10385309" y="3797193"/>
            <a:ext cx="1265204" cy="14106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CDF1D69-1364-492D-9FB3-EC8E097D79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3" t="36666" b="50329"/>
          <a:stretch/>
        </p:blipFill>
        <p:spPr>
          <a:xfrm>
            <a:off x="11367452" y="4146061"/>
            <a:ext cx="649268" cy="7239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7BDCC05-4AE9-4489-BBC3-46BFAFF9E2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8" t="9722" r="19580" b="81359"/>
          <a:stretch/>
        </p:blipFill>
        <p:spPr>
          <a:xfrm flipH="1">
            <a:off x="0" y="4385199"/>
            <a:ext cx="844886" cy="82263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EA38B9B-F497-4BE7-BD0F-C0FAF2AF7CD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0"/>
          <a:stretch/>
        </p:blipFill>
        <p:spPr>
          <a:xfrm>
            <a:off x="0" y="5037221"/>
            <a:ext cx="12192000" cy="182077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292B353-3F59-43B8-A86A-B91E31C4C770}"/>
              </a:ext>
            </a:extLst>
          </p:cNvPr>
          <p:cNvGrpSpPr/>
          <p:nvPr/>
        </p:nvGrpSpPr>
        <p:grpSpPr>
          <a:xfrm>
            <a:off x="1488118" y="1391979"/>
            <a:ext cx="9879334" cy="2125662"/>
            <a:chOff x="2358167" y="1820779"/>
            <a:chExt cx="6334631" cy="4122821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1FD7B09-68E3-41F0-94EF-E1133E06D812}"/>
                </a:ext>
              </a:extLst>
            </p:cNvPr>
            <p:cNvSpPr/>
            <p:nvPr/>
          </p:nvSpPr>
          <p:spPr>
            <a:xfrm>
              <a:off x="2358167" y="1820779"/>
              <a:ext cx="6334631" cy="4122821"/>
            </a:xfrm>
            <a:prstGeom prst="roundRect">
              <a:avLst/>
            </a:prstGeom>
            <a:solidFill>
              <a:srgbClr val="FCE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5AE7398-F5F0-4510-866D-8FE93CC5C330}"/>
                </a:ext>
              </a:extLst>
            </p:cNvPr>
            <p:cNvSpPr/>
            <p:nvPr/>
          </p:nvSpPr>
          <p:spPr>
            <a:xfrm>
              <a:off x="2749264" y="2304454"/>
              <a:ext cx="5401834" cy="3274430"/>
            </a:xfrm>
            <a:custGeom>
              <a:avLst/>
              <a:gdLst>
                <a:gd name="connsiteX0" fmla="*/ 0 w 5401834"/>
                <a:gd name="connsiteY0" fmla="*/ 0 h 3274430"/>
                <a:gd name="connsiteX1" fmla="*/ 486165 w 5401834"/>
                <a:gd name="connsiteY1" fmla="*/ 0 h 3274430"/>
                <a:gd name="connsiteX2" fmla="*/ 1080367 w 5401834"/>
                <a:gd name="connsiteY2" fmla="*/ 0 h 3274430"/>
                <a:gd name="connsiteX3" fmla="*/ 1620550 w 5401834"/>
                <a:gd name="connsiteY3" fmla="*/ 0 h 3274430"/>
                <a:gd name="connsiteX4" fmla="*/ 2052697 w 5401834"/>
                <a:gd name="connsiteY4" fmla="*/ 0 h 3274430"/>
                <a:gd name="connsiteX5" fmla="*/ 2592880 w 5401834"/>
                <a:gd name="connsiteY5" fmla="*/ 0 h 3274430"/>
                <a:gd name="connsiteX6" fmla="*/ 3025027 w 5401834"/>
                <a:gd name="connsiteY6" fmla="*/ 0 h 3274430"/>
                <a:gd name="connsiteX7" fmla="*/ 3511192 w 5401834"/>
                <a:gd name="connsiteY7" fmla="*/ 0 h 3274430"/>
                <a:gd name="connsiteX8" fmla="*/ 4159412 w 5401834"/>
                <a:gd name="connsiteY8" fmla="*/ 0 h 3274430"/>
                <a:gd name="connsiteX9" fmla="*/ 4645577 w 5401834"/>
                <a:gd name="connsiteY9" fmla="*/ 0 h 3274430"/>
                <a:gd name="connsiteX10" fmla="*/ 5401834 w 5401834"/>
                <a:gd name="connsiteY10" fmla="*/ 0 h 3274430"/>
                <a:gd name="connsiteX11" fmla="*/ 5401834 w 5401834"/>
                <a:gd name="connsiteY11" fmla="*/ 545738 h 3274430"/>
                <a:gd name="connsiteX12" fmla="*/ 5401834 w 5401834"/>
                <a:gd name="connsiteY12" fmla="*/ 1025988 h 3274430"/>
                <a:gd name="connsiteX13" fmla="*/ 5401834 w 5401834"/>
                <a:gd name="connsiteY13" fmla="*/ 1538982 h 3274430"/>
                <a:gd name="connsiteX14" fmla="*/ 5401834 w 5401834"/>
                <a:gd name="connsiteY14" fmla="*/ 2084720 h 3274430"/>
                <a:gd name="connsiteX15" fmla="*/ 5401834 w 5401834"/>
                <a:gd name="connsiteY15" fmla="*/ 2597714 h 3274430"/>
                <a:gd name="connsiteX16" fmla="*/ 5401834 w 5401834"/>
                <a:gd name="connsiteY16" fmla="*/ 3274430 h 3274430"/>
                <a:gd name="connsiteX17" fmla="*/ 4969687 w 5401834"/>
                <a:gd name="connsiteY17" fmla="*/ 3274430 h 3274430"/>
                <a:gd name="connsiteX18" fmla="*/ 4321467 w 5401834"/>
                <a:gd name="connsiteY18" fmla="*/ 3274430 h 3274430"/>
                <a:gd name="connsiteX19" fmla="*/ 3673247 w 5401834"/>
                <a:gd name="connsiteY19" fmla="*/ 3274430 h 3274430"/>
                <a:gd name="connsiteX20" fmla="*/ 3241100 w 5401834"/>
                <a:gd name="connsiteY20" fmla="*/ 3274430 h 3274430"/>
                <a:gd name="connsiteX21" fmla="*/ 2592880 w 5401834"/>
                <a:gd name="connsiteY21" fmla="*/ 3274430 h 3274430"/>
                <a:gd name="connsiteX22" fmla="*/ 2160734 w 5401834"/>
                <a:gd name="connsiteY22" fmla="*/ 3274430 h 3274430"/>
                <a:gd name="connsiteX23" fmla="*/ 1512514 w 5401834"/>
                <a:gd name="connsiteY23" fmla="*/ 3274430 h 3274430"/>
                <a:gd name="connsiteX24" fmla="*/ 1134385 w 5401834"/>
                <a:gd name="connsiteY24" fmla="*/ 3274430 h 3274430"/>
                <a:gd name="connsiteX25" fmla="*/ 702238 w 5401834"/>
                <a:gd name="connsiteY25" fmla="*/ 3274430 h 3274430"/>
                <a:gd name="connsiteX26" fmla="*/ 0 w 5401834"/>
                <a:gd name="connsiteY26" fmla="*/ 3274430 h 3274430"/>
                <a:gd name="connsiteX27" fmla="*/ 0 w 5401834"/>
                <a:gd name="connsiteY27" fmla="*/ 2695947 h 3274430"/>
                <a:gd name="connsiteX28" fmla="*/ 0 w 5401834"/>
                <a:gd name="connsiteY28" fmla="*/ 2248442 h 3274430"/>
                <a:gd name="connsiteX29" fmla="*/ 0 w 5401834"/>
                <a:gd name="connsiteY29" fmla="*/ 1702704 h 3274430"/>
                <a:gd name="connsiteX30" fmla="*/ 0 w 5401834"/>
                <a:gd name="connsiteY30" fmla="*/ 1255198 h 3274430"/>
                <a:gd name="connsiteX31" fmla="*/ 0 w 5401834"/>
                <a:gd name="connsiteY31" fmla="*/ 742204 h 3274430"/>
                <a:gd name="connsiteX32" fmla="*/ 0 w 5401834"/>
                <a:gd name="connsiteY32" fmla="*/ 0 h 3274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401834" h="3274430" fill="none" extrusionOk="0">
                  <a:moveTo>
                    <a:pt x="0" y="0"/>
                  </a:moveTo>
                  <a:cubicBezTo>
                    <a:pt x="193741" y="-34615"/>
                    <a:pt x="327102" y="30256"/>
                    <a:pt x="486165" y="0"/>
                  </a:cubicBezTo>
                  <a:cubicBezTo>
                    <a:pt x="645229" y="-30256"/>
                    <a:pt x="950091" y="8266"/>
                    <a:pt x="1080367" y="0"/>
                  </a:cubicBezTo>
                  <a:cubicBezTo>
                    <a:pt x="1210643" y="-8266"/>
                    <a:pt x="1372875" y="13729"/>
                    <a:pt x="1620550" y="0"/>
                  </a:cubicBezTo>
                  <a:cubicBezTo>
                    <a:pt x="1868225" y="-13729"/>
                    <a:pt x="1860390" y="20195"/>
                    <a:pt x="2052697" y="0"/>
                  </a:cubicBezTo>
                  <a:cubicBezTo>
                    <a:pt x="2245004" y="-20195"/>
                    <a:pt x="2481734" y="36532"/>
                    <a:pt x="2592880" y="0"/>
                  </a:cubicBezTo>
                  <a:cubicBezTo>
                    <a:pt x="2704026" y="-36532"/>
                    <a:pt x="2817349" y="20029"/>
                    <a:pt x="3025027" y="0"/>
                  </a:cubicBezTo>
                  <a:cubicBezTo>
                    <a:pt x="3232705" y="-20029"/>
                    <a:pt x="3355936" y="12499"/>
                    <a:pt x="3511192" y="0"/>
                  </a:cubicBezTo>
                  <a:cubicBezTo>
                    <a:pt x="3666449" y="-12499"/>
                    <a:pt x="3902109" y="11893"/>
                    <a:pt x="4159412" y="0"/>
                  </a:cubicBezTo>
                  <a:cubicBezTo>
                    <a:pt x="4416715" y="-11893"/>
                    <a:pt x="4450094" y="26929"/>
                    <a:pt x="4645577" y="0"/>
                  </a:cubicBezTo>
                  <a:cubicBezTo>
                    <a:pt x="4841060" y="-26929"/>
                    <a:pt x="5042895" y="41062"/>
                    <a:pt x="5401834" y="0"/>
                  </a:cubicBezTo>
                  <a:cubicBezTo>
                    <a:pt x="5434374" y="192096"/>
                    <a:pt x="5396336" y="414862"/>
                    <a:pt x="5401834" y="545738"/>
                  </a:cubicBezTo>
                  <a:cubicBezTo>
                    <a:pt x="5407332" y="676614"/>
                    <a:pt x="5376366" y="829872"/>
                    <a:pt x="5401834" y="1025988"/>
                  </a:cubicBezTo>
                  <a:cubicBezTo>
                    <a:pt x="5427302" y="1222104"/>
                    <a:pt x="5371362" y="1287236"/>
                    <a:pt x="5401834" y="1538982"/>
                  </a:cubicBezTo>
                  <a:cubicBezTo>
                    <a:pt x="5432306" y="1790728"/>
                    <a:pt x="5363970" y="1826402"/>
                    <a:pt x="5401834" y="2084720"/>
                  </a:cubicBezTo>
                  <a:cubicBezTo>
                    <a:pt x="5439698" y="2343038"/>
                    <a:pt x="5401093" y="2485667"/>
                    <a:pt x="5401834" y="2597714"/>
                  </a:cubicBezTo>
                  <a:cubicBezTo>
                    <a:pt x="5402575" y="2709761"/>
                    <a:pt x="5325994" y="3129448"/>
                    <a:pt x="5401834" y="3274430"/>
                  </a:cubicBezTo>
                  <a:cubicBezTo>
                    <a:pt x="5194753" y="3310998"/>
                    <a:pt x="5075856" y="3224032"/>
                    <a:pt x="4969687" y="3274430"/>
                  </a:cubicBezTo>
                  <a:cubicBezTo>
                    <a:pt x="4863518" y="3324828"/>
                    <a:pt x="4547570" y="3232790"/>
                    <a:pt x="4321467" y="3274430"/>
                  </a:cubicBezTo>
                  <a:cubicBezTo>
                    <a:pt x="4095364" y="3316070"/>
                    <a:pt x="3870619" y="3274062"/>
                    <a:pt x="3673247" y="3274430"/>
                  </a:cubicBezTo>
                  <a:cubicBezTo>
                    <a:pt x="3475875" y="3274798"/>
                    <a:pt x="3355766" y="3232619"/>
                    <a:pt x="3241100" y="3274430"/>
                  </a:cubicBezTo>
                  <a:cubicBezTo>
                    <a:pt x="3126434" y="3316241"/>
                    <a:pt x="2760323" y="3208107"/>
                    <a:pt x="2592880" y="3274430"/>
                  </a:cubicBezTo>
                  <a:cubicBezTo>
                    <a:pt x="2425437" y="3340753"/>
                    <a:pt x="2255618" y="3223352"/>
                    <a:pt x="2160734" y="3274430"/>
                  </a:cubicBezTo>
                  <a:cubicBezTo>
                    <a:pt x="2065850" y="3325508"/>
                    <a:pt x="1763847" y="3225859"/>
                    <a:pt x="1512514" y="3274430"/>
                  </a:cubicBezTo>
                  <a:cubicBezTo>
                    <a:pt x="1261181" y="3323001"/>
                    <a:pt x="1302776" y="3263826"/>
                    <a:pt x="1134385" y="3274430"/>
                  </a:cubicBezTo>
                  <a:cubicBezTo>
                    <a:pt x="965994" y="3285034"/>
                    <a:pt x="884276" y="3231276"/>
                    <a:pt x="702238" y="3274430"/>
                  </a:cubicBezTo>
                  <a:cubicBezTo>
                    <a:pt x="520200" y="3317584"/>
                    <a:pt x="154843" y="3268711"/>
                    <a:pt x="0" y="3274430"/>
                  </a:cubicBezTo>
                  <a:cubicBezTo>
                    <a:pt x="-16162" y="3139136"/>
                    <a:pt x="38034" y="2834607"/>
                    <a:pt x="0" y="2695947"/>
                  </a:cubicBezTo>
                  <a:cubicBezTo>
                    <a:pt x="-38034" y="2557287"/>
                    <a:pt x="11762" y="2406494"/>
                    <a:pt x="0" y="2248442"/>
                  </a:cubicBezTo>
                  <a:cubicBezTo>
                    <a:pt x="-11762" y="2090391"/>
                    <a:pt x="65188" y="1939472"/>
                    <a:pt x="0" y="1702704"/>
                  </a:cubicBezTo>
                  <a:cubicBezTo>
                    <a:pt x="-65188" y="1465936"/>
                    <a:pt x="6077" y="1369678"/>
                    <a:pt x="0" y="1255198"/>
                  </a:cubicBezTo>
                  <a:cubicBezTo>
                    <a:pt x="-6077" y="1140718"/>
                    <a:pt x="3378" y="898388"/>
                    <a:pt x="0" y="742204"/>
                  </a:cubicBezTo>
                  <a:cubicBezTo>
                    <a:pt x="-3378" y="586020"/>
                    <a:pt x="44199" y="314916"/>
                    <a:pt x="0" y="0"/>
                  </a:cubicBezTo>
                  <a:close/>
                </a:path>
                <a:path w="5401834" h="3274430" stroke="0" extrusionOk="0">
                  <a:moveTo>
                    <a:pt x="0" y="0"/>
                  </a:moveTo>
                  <a:cubicBezTo>
                    <a:pt x="220989" y="-54292"/>
                    <a:pt x="295053" y="3312"/>
                    <a:pt x="486165" y="0"/>
                  </a:cubicBezTo>
                  <a:cubicBezTo>
                    <a:pt x="677278" y="-3312"/>
                    <a:pt x="994047" y="51603"/>
                    <a:pt x="1134385" y="0"/>
                  </a:cubicBezTo>
                  <a:cubicBezTo>
                    <a:pt x="1274723" y="-51603"/>
                    <a:pt x="1400248" y="8612"/>
                    <a:pt x="1566532" y="0"/>
                  </a:cubicBezTo>
                  <a:cubicBezTo>
                    <a:pt x="1732816" y="-8612"/>
                    <a:pt x="1904136" y="52635"/>
                    <a:pt x="2052697" y="0"/>
                  </a:cubicBezTo>
                  <a:cubicBezTo>
                    <a:pt x="2201258" y="-52635"/>
                    <a:pt x="2264135" y="25941"/>
                    <a:pt x="2430825" y="0"/>
                  </a:cubicBezTo>
                  <a:cubicBezTo>
                    <a:pt x="2597515" y="-25941"/>
                    <a:pt x="2890524" y="28239"/>
                    <a:pt x="3025027" y="0"/>
                  </a:cubicBezTo>
                  <a:cubicBezTo>
                    <a:pt x="3159530" y="-28239"/>
                    <a:pt x="3358995" y="8840"/>
                    <a:pt x="3673247" y="0"/>
                  </a:cubicBezTo>
                  <a:cubicBezTo>
                    <a:pt x="3987499" y="-8840"/>
                    <a:pt x="3977218" y="63027"/>
                    <a:pt x="4213431" y="0"/>
                  </a:cubicBezTo>
                  <a:cubicBezTo>
                    <a:pt x="4449644" y="-63027"/>
                    <a:pt x="4427942" y="8563"/>
                    <a:pt x="4591559" y="0"/>
                  </a:cubicBezTo>
                  <a:cubicBezTo>
                    <a:pt x="4755176" y="-8563"/>
                    <a:pt x="5218615" y="8063"/>
                    <a:pt x="5401834" y="0"/>
                  </a:cubicBezTo>
                  <a:cubicBezTo>
                    <a:pt x="5401907" y="188048"/>
                    <a:pt x="5341730" y="378304"/>
                    <a:pt x="5401834" y="578483"/>
                  </a:cubicBezTo>
                  <a:cubicBezTo>
                    <a:pt x="5461938" y="778662"/>
                    <a:pt x="5356412" y="911193"/>
                    <a:pt x="5401834" y="1025988"/>
                  </a:cubicBezTo>
                  <a:cubicBezTo>
                    <a:pt x="5447256" y="1140783"/>
                    <a:pt x="5349561" y="1430475"/>
                    <a:pt x="5401834" y="1571726"/>
                  </a:cubicBezTo>
                  <a:cubicBezTo>
                    <a:pt x="5454107" y="1712977"/>
                    <a:pt x="5382769" y="1927467"/>
                    <a:pt x="5401834" y="2084720"/>
                  </a:cubicBezTo>
                  <a:cubicBezTo>
                    <a:pt x="5420899" y="2241973"/>
                    <a:pt x="5374347" y="2561320"/>
                    <a:pt x="5401834" y="2695947"/>
                  </a:cubicBezTo>
                  <a:cubicBezTo>
                    <a:pt x="5429321" y="2830574"/>
                    <a:pt x="5358765" y="3022295"/>
                    <a:pt x="5401834" y="3274430"/>
                  </a:cubicBezTo>
                  <a:cubicBezTo>
                    <a:pt x="5251105" y="3285204"/>
                    <a:pt x="5201877" y="3259517"/>
                    <a:pt x="5023706" y="3274430"/>
                  </a:cubicBezTo>
                  <a:cubicBezTo>
                    <a:pt x="4845535" y="3289343"/>
                    <a:pt x="4800061" y="3267686"/>
                    <a:pt x="4591559" y="3274430"/>
                  </a:cubicBezTo>
                  <a:cubicBezTo>
                    <a:pt x="4383057" y="3281174"/>
                    <a:pt x="4314989" y="3230938"/>
                    <a:pt x="4051376" y="3274430"/>
                  </a:cubicBezTo>
                  <a:cubicBezTo>
                    <a:pt x="3787763" y="3317922"/>
                    <a:pt x="3762619" y="3241248"/>
                    <a:pt x="3565210" y="3274430"/>
                  </a:cubicBezTo>
                  <a:cubicBezTo>
                    <a:pt x="3367801" y="3307612"/>
                    <a:pt x="3352394" y="3249620"/>
                    <a:pt x="3187082" y="3274430"/>
                  </a:cubicBezTo>
                  <a:cubicBezTo>
                    <a:pt x="3021770" y="3299240"/>
                    <a:pt x="2687445" y="3228569"/>
                    <a:pt x="2538862" y="3274430"/>
                  </a:cubicBezTo>
                  <a:cubicBezTo>
                    <a:pt x="2390279" y="3320291"/>
                    <a:pt x="2148733" y="3261722"/>
                    <a:pt x="1998679" y="3274430"/>
                  </a:cubicBezTo>
                  <a:cubicBezTo>
                    <a:pt x="1848625" y="3287138"/>
                    <a:pt x="1741740" y="3232908"/>
                    <a:pt x="1512514" y="3274430"/>
                  </a:cubicBezTo>
                  <a:cubicBezTo>
                    <a:pt x="1283288" y="3315952"/>
                    <a:pt x="1093178" y="3262284"/>
                    <a:pt x="972330" y="3274430"/>
                  </a:cubicBezTo>
                  <a:cubicBezTo>
                    <a:pt x="851482" y="3286576"/>
                    <a:pt x="395243" y="3248440"/>
                    <a:pt x="0" y="3274430"/>
                  </a:cubicBezTo>
                  <a:cubicBezTo>
                    <a:pt x="-30315" y="3132822"/>
                    <a:pt x="31443" y="2927991"/>
                    <a:pt x="0" y="2826925"/>
                  </a:cubicBezTo>
                  <a:cubicBezTo>
                    <a:pt x="-31443" y="2725860"/>
                    <a:pt x="28453" y="2436418"/>
                    <a:pt x="0" y="2248442"/>
                  </a:cubicBezTo>
                  <a:cubicBezTo>
                    <a:pt x="-28453" y="2060466"/>
                    <a:pt x="30655" y="1815511"/>
                    <a:pt x="0" y="1669959"/>
                  </a:cubicBezTo>
                  <a:cubicBezTo>
                    <a:pt x="-30655" y="1524407"/>
                    <a:pt x="48576" y="1245545"/>
                    <a:pt x="0" y="1091477"/>
                  </a:cubicBezTo>
                  <a:cubicBezTo>
                    <a:pt x="-48576" y="937409"/>
                    <a:pt x="51311" y="784050"/>
                    <a:pt x="0" y="611227"/>
                  </a:cubicBezTo>
                  <a:cubicBezTo>
                    <a:pt x="-51311" y="438404"/>
                    <a:pt x="29617" y="20642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F3E207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333476542">
                    <a:custGeom>
                      <a:avLst/>
                      <a:gdLst>
                        <a:gd name="connsiteX0" fmla="*/ 0 w 8424567"/>
                        <a:gd name="connsiteY0" fmla="*/ 0 h 1688245"/>
                        <a:gd name="connsiteX1" fmla="*/ 477392 w 8424567"/>
                        <a:gd name="connsiteY1" fmla="*/ 0 h 1688245"/>
                        <a:gd name="connsiteX2" fmla="*/ 954784 w 8424567"/>
                        <a:gd name="connsiteY2" fmla="*/ 0 h 1688245"/>
                        <a:gd name="connsiteX3" fmla="*/ 1432176 w 8424567"/>
                        <a:gd name="connsiteY3" fmla="*/ 0 h 1688245"/>
                        <a:gd name="connsiteX4" fmla="*/ 1993814 w 8424567"/>
                        <a:gd name="connsiteY4" fmla="*/ 0 h 1688245"/>
                        <a:gd name="connsiteX5" fmla="*/ 2639698 w 8424567"/>
                        <a:gd name="connsiteY5" fmla="*/ 0 h 1688245"/>
                        <a:gd name="connsiteX6" fmla="*/ 3201335 w 8424567"/>
                        <a:gd name="connsiteY6" fmla="*/ 0 h 1688245"/>
                        <a:gd name="connsiteX7" fmla="*/ 3762973 w 8424567"/>
                        <a:gd name="connsiteY7" fmla="*/ 0 h 1688245"/>
                        <a:gd name="connsiteX8" fmla="*/ 4156120 w 8424567"/>
                        <a:gd name="connsiteY8" fmla="*/ 0 h 1688245"/>
                        <a:gd name="connsiteX9" fmla="*/ 4886249 w 8424567"/>
                        <a:gd name="connsiteY9" fmla="*/ 0 h 1688245"/>
                        <a:gd name="connsiteX10" fmla="*/ 5279395 w 8424567"/>
                        <a:gd name="connsiteY10" fmla="*/ 0 h 1688245"/>
                        <a:gd name="connsiteX11" fmla="*/ 5841033 w 8424567"/>
                        <a:gd name="connsiteY11" fmla="*/ 0 h 1688245"/>
                        <a:gd name="connsiteX12" fmla="*/ 6571162 w 8424567"/>
                        <a:gd name="connsiteY12" fmla="*/ 0 h 1688245"/>
                        <a:gd name="connsiteX13" fmla="*/ 6964309 w 8424567"/>
                        <a:gd name="connsiteY13" fmla="*/ 0 h 1688245"/>
                        <a:gd name="connsiteX14" fmla="*/ 7273210 w 8424567"/>
                        <a:gd name="connsiteY14" fmla="*/ 0 h 1688245"/>
                        <a:gd name="connsiteX15" fmla="*/ 7582110 w 8424567"/>
                        <a:gd name="connsiteY15" fmla="*/ 0 h 1688245"/>
                        <a:gd name="connsiteX16" fmla="*/ 7891011 w 8424567"/>
                        <a:gd name="connsiteY16" fmla="*/ 0 h 1688245"/>
                        <a:gd name="connsiteX17" fmla="*/ 8424567 w 8424567"/>
                        <a:gd name="connsiteY17" fmla="*/ 0 h 1688245"/>
                        <a:gd name="connsiteX18" fmla="*/ 8424567 w 8424567"/>
                        <a:gd name="connsiteY18" fmla="*/ 512101 h 1688245"/>
                        <a:gd name="connsiteX19" fmla="*/ 8424567 w 8424567"/>
                        <a:gd name="connsiteY19" fmla="*/ 1074849 h 1688245"/>
                        <a:gd name="connsiteX20" fmla="*/ 8424567 w 8424567"/>
                        <a:gd name="connsiteY20" fmla="*/ 1688245 h 1688245"/>
                        <a:gd name="connsiteX21" fmla="*/ 8031421 w 8424567"/>
                        <a:gd name="connsiteY21" fmla="*/ 1688245 h 1688245"/>
                        <a:gd name="connsiteX22" fmla="*/ 7385537 w 8424567"/>
                        <a:gd name="connsiteY22" fmla="*/ 1688245 h 1688245"/>
                        <a:gd name="connsiteX23" fmla="*/ 6992391 w 8424567"/>
                        <a:gd name="connsiteY23" fmla="*/ 1688245 h 1688245"/>
                        <a:gd name="connsiteX24" fmla="*/ 6599244 w 8424567"/>
                        <a:gd name="connsiteY24" fmla="*/ 1688245 h 1688245"/>
                        <a:gd name="connsiteX25" fmla="*/ 5869115 w 8424567"/>
                        <a:gd name="connsiteY25" fmla="*/ 1688245 h 1688245"/>
                        <a:gd name="connsiteX26" fmla="*/ 5138986 w 8424567"/>
                        <a:gd name="connsiteY26" fmla="*/ 1688245 h 1688245"/>
                        <a:gd name="connsiteX27" fmla="*/ 4661594 w 8424567"/>
                        <a:gd name="connsiteY27" fmla="*/ 1688245 h 1688245"/>
                        <a:gd name="connsiteX28" fmla="*/ 4015710 w 8424567"/>
                        <a:gd name="connsiteY28" fmla="*/ 1688245 h 1688245"/>
                        <a:gd name="connsiteX29" fmla="*/ 3369827 w 8424567"/>
                        <a:gd name="connsiteY29" fmla="*/ 1688245 h 1688245"/>
                        <a:gd name="connsiteX30" fmla="*/ 2892435 w 8424567"/>
                        <a:gd name="connsiteY30" fmla="*/ 1688245 h 1688245"/>
                        <a:gd name="connsiteX31" fmla="*/ 2415043 w 8424567"/>
                        <a:gd name="connsiteY31" fmla="*/ 1688245 h 1688245"/>
                        <a:gd name="connsiteX32" fmla="*/ 1853405 w 8424567"/>
                        <a:gd name="connsiteY32" fmla="*/ 1688245 h 1688245"/>
                        <a:gd name="connsiteX33" fmla="*/ 1544504 w 8424567"/>
                        <a:gd name="connsiteY33" fmla="*/ 1688245 h 1688245"/>
                        <a:gd name="connsiteX34" fmla="*/ 814375 w 8424567"/>
                        <a:gd name="connsiteY34" fmla="*/ 1688245 h 1688245"/>
                        <a:gd name="connsiteX35" fmla="*/ 0 w 8424567"/>
                        <a:gd name="connsiteY35" fmla="*/ 1688245 h 1688245"/>
                        <a:gd name="connsiteX36" fmla="*/ 0 w 8424567"/>
                        <a:gd name="connsiteY36" fmla="*/ 1125497 h 1688245"/>
                        <a:gd name="connsiteX37" fmla="*/ 0 w 8424567"/>
                        <a:gd name="connsiteY37" fmla="*/ 579631 h 1688245"/>
                        <a:gd name="connsiteX38" fmla="*/ 0 w 8424567"/>
                        <a:gd name="connsiteY38" fmla="*/ 0 h 16882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</a:cxnLst>
                      <a:rect l="l" t="t" r="r" b="b"/>
                      <a:pathLst>
                        <a:path w="8424567" h="1688245" fill="none" extrusionOk="0">
                          <a:moveTo>
                            <a:pt x="0" y="0"/>
                          </a:moveTo>
                          <a:cubicBezTo>
                            <a:pt x="237438" y="-55711"/>
                            <a:pt x="301561" y="44364"/>
                            <a:pt x="477392" y="0"/>
                          </a:cubicBezTo>
                          <a:cubicBezTo>
                            <a:pt x="653223" y="-44364"/>
                            <a:pt x="856230" y="2213"/>
                            <a:pt x="954784" y="0"/>
                          </a:cubicBezTo>
                          <a:cubicBezTo>
                            <a:pt x="1053338" y="-2213"/>
                            <a:pt x="1315117" y="39122"/>
                            <a:pt x="1432176" y="0"/>
                          </a:cubicBezTo>
                          <a:cubicBezTo>
                            <a:pt x="1549235" y="-39122"/>
                            <a:pt x="1750272" y="49673"/>
                            <a:pt x="1993814" y="0"/>
                          </a:cubicBezTo>
                          <a:cubicBezTo>
                            <a:pt x="2237356" y="-49673"/>
                            <a:pt x="2428479" y="24664"/>
                            <a:pt x="2639698" y="0"/>
                          </a:cubicBezTo>
                          <a:cubicBezTo>
                            <a:pt x="2850917" y="-24664"/>
                            <a:pt x="3008335" y="43430"/>
                            <a:pt x="3201335" y="0"/>
                          </a:cubicBezTo>
                          <a:cubicBezTo>
                            <a:pt x="3394335" y="-43430"/>
                            <a:pt x="3524823" y="34089"/>
                            <a:pt x="3762973" y="0"/>
                          </a:cubicBezTo>
                          <a:cubicBezTo>
                            <a:pt x="4001123" y="-34089"/>
                            <a:pt x="3998091" y="23028"/>
                            <a:pt x="4156120" y="0"/>
                          </a:cubicBezTo>
                          <a:cubicBezTo>
                            <a:pt x="4314149" y="-23028"/>
                            <a:pt x="4557696" y="30240"/>
                            <a:pt x="4886249" y="0"/>
                          </a:cubicBezTo>
                          <a:cubicBezTo>
                            <a:pt x="5214802" y="-30240"/>
                            <a:pt x="5137982" y="47025"/>
                            <a:pt x="5279395" y="0"/>
                          </a:cubicBezTo>
                          <a:cubicBezTo>
                            <a:pt x="5420808" y="-47025"/>
                            <a:pt x="5694428" y="15447"/>
                            <a:pt x="5841033" y="0"/>
                          </a:cubicBezTo>
                          <a:cubicBezTo>
                            <a:pt x="5987638" y="-15447"/>
                            <a:pt x="6376601" y="57654"/>
                            <a:pt x="6571162" y="0"/>
                          </a:cubicBezTo>
                          <a:cubicBezTo>
                            <a:pt x="6765723" y="-57654"/>
                            <a:pt x="6774581" y="17856"/>
                            <a:pt x="6964309" y="0"/>
                          </a:cubicBezTo>
                          <a:cubicBezTo>
                            <a:pt x="7154037" y="-17856"/>
                            <a:pt x="7203261" y="30967"/>
                            <a:pt x="7273210" y="0"/>
                          </a:cubicBezTo>
                          <a:cubicBezTo>
                            <a:pt x="7343159" y="-30967"/>
                            <a:pt x="7474251" y="551"/>
                            <a:pt x="7582110" y="0"/>
                          </a:cubicBezTo>
                          <a:cubicBezTo>
                            <a:pt x="7689969" y="-551"/>
                            <a:pt x="7759873" y="18319"/>
                            <a:pt x="7891011" y="0"/>
                          </a:cubicBezTo>
                          <a:cubicBezTo>
                            <a:pt x="8022149" y="-18319"/>
                            <a:pt x="8244001" y="60"/>
                            <a:pt x="8424567" y="0"/>
                          </a:cubicBezTo>
                          <a:cubicBezTo>
                            <a:pt x="8478727" y="232638"/>
                            <a:pt x="8364776" y="325297"/>
                            <a:pt x="8424567" y="512101"/>
                          </a:cubicBezTo>
                          <a:cubicBezTo>
                            <a:pt x="8484358" y="698905"/>
                            <a:pt x="8364312" y="932034"/>
                            <a:pt x="8424567" y="1074849"/>
                          </a:cubicBezTo>
                          <a:cubicBezTo>
                            <a:pt x="8484822" y="1217664"/>
                            <a:pt x="8379244" y="1552126"/>
                            <a:pt x="8424567" y="1688245"/>
                          </a:cubicBezTo>
                          <a:cubicBezTo>
                            <a:pt x="8309654" y="1705676"/>
                            <a:pt x="8206531" y="1649467"/>
                            <a:pt x="8031421" y="1688245"/>
                          </a:cubicBezTo>
                          <a:cubicBezTo>
                            <a:pt x="7856311" y="1727023"/>
                            <a:pt x="7677960" y="1674316"/>
                            <a:pt x="7385537" y="1688245"/>
                          </a:cubicBezTo>
                          <a:cubicBezTo>
                            <a:pt x="7093114" y="1702174"/>
                            <a:pt x="7084552" y="1655991"/>
                            <a:pt x="6992391" y="1688245"/>
                          </a:cubicBezTo>
                          <a:cubicBezTo>
                            <a:pt x="6900230" y="1720499"/>
                            <a:pt x="6786669" y="1655560"/>
                            <a:pt x="6599244" y="1688245"/>
                          </a:cubicBezTo>
                          <a:cubicBezTo>
                            <a:pt x="6411819" y="1720930"/>
                            <a:pt x="6047681" y="1609028"/>
                            <a:pt x="5869115" y="1688245"/>
                          </a:cubicBezTo>
                          <a:cubicBezTo>
                            <a:pt x="5690549" y="1767462"/>
                            <a:pt x="5319255" y="1672202"/>
                            <a:pt x="5138986" y="1688245"/>
                          </a:cubicBezTo>
                          <a:cubicBezTo>
                            <a:pt x="4958717" y="1704288"/>
                            <a:pt x="4809950" y="1681331"/>
                            <a:pt x="4661594" y="1688245"/>
                          </a:cubicBezTo>
                          <a:cubicBezTo>
                            <a:pt x="4513238" y="1695159"/>
                            <a:pt x="4290508" y="1670951"/>
                            <a:pt x="4015710" y="1688245"/>
                          </a:cubicBezTo>
                          <a:cubicBezTo>
                            <a:pt x="3740912" y="1705539"/>
                            <a:pt x="3596449" y="1614033"/>
                            <a:pt x="3369827" y="1688245"/>
                          </a:cubicBezTo>
                          <a:cubicBezTo>
                            <a:pt x="3143205" y="1762457"/>
                            <a:pt x="3062494" y="1677225"/>
                            <a:pt x="2892435" y="1688245"/>
                          </a:cubicBezTo>
                          <a:cubicBezTo>
                            <a:pt x="2722376" y="1699265"/>
                            <a:pt x="2543224" y="1679832"/>
                            <a:pt x="2415043" y="1688245"/>
                          </a:cubicBezTo>
                          <a:cubicBezTo>
                            <a:pt x="2286862" y="1696658"/>
                            <a:pt x="2009190" y="1674986"/>
                            <a:pt x="1853405" y="1688245"/>
                          </a:cubicBezTo>
                          <a:cubicBezTo>
                            <a:pt x="1697620" y="1701504"/>
                            <a:pt x="1633589" y="1677384"/>
                            <a:pt x="1544504" y="1688245"/>
                          </a:cubicBezTo>
                          <a:cubicBezTo>
                            <a:pt x="1455419" y="1699106"/>
                            <a:pt x="1072311" y="1680344"/>
                            <a:pt x="814375" y="1688245"/>
                          </a:cubicBezTo>
                          <a:cubicBezTo>
                            <a:pt x="556439" y="1696146"/>
                            <a:pt x="374589" y="1641177"/>
                            <a:pt x="0" y="1688245"/>
                          </a:cubicBezTo>
                          <a:cubicBezTo>
                            <a:pt x="-5123" y="1561520"/>
                            <a:pt x="31891" y="1308243"/>
                            <a:pt x="0" y="1125497"/>
                          </a:cubicBezTo>
                          <a:cubicBezTo>
                            <a:pt x="-31891" y="942751"/>
                            <a:pt x="46854" y="723598"/>
                            <a:pt x="0" y="579631"/>
                          </a:cubicBezTo>
                          <a:cubicBezTo>
                            <a:pt x="-46854" y="435664"/>
                            <a:pt x="68754" y="253754"/>
                            <a:pt x="0" y="0"/>
                          </a:cubicBezTo>
                          <a:close/>
                        </a:path>
                        <a:path w="8424567" h="1688245" stroke="0" extrusionOk="0">
                          <a:moveTo>
                            <a:pt x="0" y="0"/>
                          </a:moveTo>
                          <a:cubicBezTo>
                            <a:pt x="164584" y="-9567"/>
                            <a:pt x="244583" y="41716"/>
                            <a:pt x="477392" y="0"/>
                          </a:cubicBezTo>
                          <a:cubicBezTo>
                            <a:pt x="710201" y="-41716"/>
                            <a:pt x="945557" y="53846"/>
                            <a:pt x="1207521" y="0"/>
                          </a:cubicBezTo>
                          <a:cubicBezTo>
                            <a:pt x="1469485" y="-53846"/>
                            <a:pt x="1428894" y="32692"/>
                            <a:pt x="1600668" y="0"/>
                          </a:cubicBezTo>
                          <a:cubicBezTo>
                            <a:pt x="1772442" y="-32692"/>
                            <a:pt x="1942252" y="54194"/>
                            <a:pt x="2078060" y="0"/>
                          </a:cubicBezTo>
                          <a:cubicBezTo>
                            <a:pt x="2213868" y="-54194"/>
                            <a:pt x="2311015" y="28911"/>
                            <a:pt x="2386961" y="0"/>
                          </a:cubicBezTo>
                          <a:cubicBezTo>
                            <a:pt x="2462907" y="-28911"/>
                            <a:pt x="2741247" y="18926"/>
                            <a:pt x="3032844" y="0"/>
                          </a:cubicBezTo>
                          <a:cubicBezTo>
                            <a:pt x="3324441" y="-18926"/>
                            <a:pt x="3476124" y="43253"/>
                            <a:pt x="3762973" y="0"/>
                          </a:cubicBezTo>
                          <a:cubicBezTo>
                            <a:pt x="4049822" y="-43253"/>
                            <a:pt x="4092904" y="6059"/>
                            <a:pt x="4324611" y="0"/>
                          </a:cubicBezTo>
                          <a:cubicBezTo>
                            <a:pt x="4556318" y="-6059"/>
                            <a:pt x="4516587" y="7561"/>
                            <a:pt x="4633512" y="0"/>
                          </a:cubicBezTo>
                          <a:cubicBezTo>
                            <a:pt x="4750437" y="-7561"/>
                            <a:pt x="4947179" y="63407"/>
                            <a:pt x="5195150" y="0"/>
                          </a:cubicBezTo>
                          <a:cubicBezTo>
                            <a:pt x="5443121" y="-63407"/>
                            <a:pt x="5676540" y="50951"/>
                            <a:pt x="5841033" y="0"/>
                          </a:cubicBezTo>
                          <a:cubicBezTo>
                            <a:pt x="6005526" y="-50951"/>
                            <a:pt x="6085108" y="33414"/>
                            <a:pt x="6234180" y="0"/>
                          </a:cubicBezTo>
                          <a:cubicBezTo>
                            <a:pt x="6383252" y="-33414"/>
                            <a:pt x="6677145" y="13866"/>
                            <a:pt x="6795817" y="0"/>
                          </a:cubicBezTo>
                          <a:cubicBezTo>
                            <a:pt x="6914489" y="-13866"/>
                            <a:pt x="7080178" y="26316"/>
                            <a:pt x="7188964" y="0"/>
                          </a:cubicBezTo>
                          <a:cubicBezTo>
                            <a:pt x="7297750" y="-26316"/>
                            <a:pt x="7563349" y="21205"/>
                            <a:pt x="7666356" y="0"/>
                          </a:cubicBezTo>
                          <a:cubicBezTo>
                            <a:pt x="7769363" y="-21205"/>
                            <a:pt x="8048043" y="31309"/>
                            <a:pt x="8424567" y="0"/>
                          </a:cubicBezTo>
                          <a:cubicBezTo>
                            <a:pt x="8476946" y="239590"/>
                            <a:pt x="8374518" y="283560"/>
                            <a:pt x="8424567" y="545866"/>
                          </a:cubicBezTo>
                          <a:cubicBezTo>
                            <a:pt x="8474616" y="808172"/>
                            <a:pt x="8417534" y="869763"/>
                            <a:pt x="8424567" y="1057967"/>
                          </a:cubicBezTo>
                          <a:cubicBezTo>
                            <a:pt x="8431600" y="1246171"/>
                            <a:pt x="8352883" y="1474402"/>
                            <a:pt x="8424567" y="1688245"/>
                          </a:cubicBezTo>
                          <a:cubicBezTo>
                            <a:pt x="8351647" y="1710510"/>
                            <a:pt x="8260026" y="1680786"/>
                            <a:pt x="8115666" y="1688245"/>
                          </a:cubicBezTo>
                          <a:cubicBezTo>
                            <a:pt x="7971306" y="1695704"/>
                            <a:pt x="7952799" y="1675967"/>
                            <a:pt x="7806765" y="1688245"/>
                          </a:cubicBezTo>
                          <a:cubicBezTo>
                            <a:pt x="7660731" y="1700523"/>
                            <a:pt x="7427171" y="1653507"/>
                            <a:pt x="7076636" y="1688245"/>
                          </a:cubicBezTo>
                          <a:cubicBezTo>
                            <a:pt x="6726101" y="1722983"/>
                            <a:pt x="6739581" y="1687142"/>
                            <a:pt x="6514998" y="1688245"/>
                          </a:cubicBezTo>
                          <a:cubicBezTo>
                            <a:pt x="6290415" y="1689348"/>
                            <a:pt x="6274926" y="1648641"/>
                            <a:pt x="6037606" y="1688245"/>
                          </a:cubicBezTo>
                          <a:cubicBezTo>
                            <a:pt x="5800286" y="1727849"/>
                            <a:pt x="5589701" y="1626553"/>
                            <a:pt x="5475969" y="1688245"/>
                          </a:cubicBezTo>
                          <a:cubicBezTo>
                            <a:pt x="5362237" y="1749937"/>
                            <a:pt x="4947102" y="1662541"/>
                            <a:pt x="4745839" y="1688245"/>
                          </a:cubicBezTo>
                          <a:cubicBezTo>
                            <a:pt x="4544576" y="1713949"/>
                            <a:pt x="4508356" y="1657106"/>
                            <a:pt x="4436939" y="1688245"/>
                          </a:cubicBezTo>
                          <a:cubicBezTo>
                            <a:pt x="4365522" y="1719384"/>
                            <a:pt x="4198079" y="1671670"/>
                            <a:pt x="4128038" y="1688245"/>
                          </a:cubicBezTo>
                          <a:cubicBezTo>
                            <a:pt x="4057997" y="1704820"/>
                            <a:pt x="3840253" y="1653141"/>
                            <a:pt x="3650646" y="1688245"/>
                          </a:cubicBezTo>
                          <a:cubicBezTo>
                            <a:pt x="3461039" y="1723349"/>
                            <a:pt x="3380033" y="1678383"/>
                            <a:pt x="3257499" y="1688245"/>
                          </a:cubicBezTo>
                          <a:cubicBezTo>
                            <a:pt x="3134965" y="1698107"/>
                            <a:pt x="2758805" y="1655447"/>
                            <a:pt x="2611616" y="1688245"/>
                          </a:cubicBezTo>
                          <a:cubicBezTo>
                            <a:pt x="2464427" y="1721043"/>
                            <a:pt x="2235592" y="1651033"/>
                            <a:pt x="1965732" y="1688245"/>
                          </a:cubicBezTo>
                          <a:cubicBezTo>
                            <a:pt x="1695872" y="1725457"/>
                            <a:pt x="1610545" y="1658398"/>
                            <a:pt x="1488340" y="1688245"/>
                          </a:cubicBezTo>
                          <a:cubicBezTo>
                            <a:pt x="1366135" y="1718092"/>
                            <a:pt x="1199578" y="1654962"/>
                            <a:pt x="1095194" y="1688245"/>
                          </a:cubicBezTo>
                          <a:cubicBezTo>
                            <a:pt x="990810" y="1721528"/>
                            <a:pt x="819009" y="1665803"/>
                            <a:pt x="617802" y="1688245"/>
                          </a:cubicBezTo>
                          <a:cubicBezTo>
                            <a:pt x="416595" y="1710687"/>
                            <a:pt x="259315" y="1683170"/>
                            <a:pt x="0" y="1688245"/>
                          </a:cubicBezTo>
                          <a:cubicBezTo>
                            <a:pt x="-5837" y="1462634"/>
                            <a:pt x="58218" y="1282922"/>
                            <a:pt x="0" y="1108614"/>
                          </a:cubicBezTo>
                          <a:cubicBezTo>
                            <a:pt x="-58218" y="934306"/>
                            <a:pt x="45816" y="732091"/>
                            <a:pt x="0" y="562748"/>
                          </a:cubicBezTo>
                          <a:cubicBezTo>
                            <a:pt x="-45816" y="393405"/>
                            <a:pt x="42574" y="22535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37" name="Google Shape;5317;p41">
            <a:extLst>
              <a:ext uri="{FF2B5EF4-FFF2-40B4-BE49-F238E27FC236}">
                <a16:creationId xmlns:a16="http://schemas.microsoft.com/office/drawing/2014/main" id="{AAF0CBD3-FB40-4212-B38E-C1D1EE7B982D}"/>
              </a:ext>
            </a:extLst>
          </p:cNvPr>
          <p:cNvSpPr txBox="1">
            <a:spLocks/>
          </p:cNvSpPr>
          <p:nvPr/>
        </p:nvSpPr>
        <p:spPr>
          <a:xfrm>
            <a:off x="2165226" y="1949907"/>
            <a:ext cx="8290239" cy="124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Các thiên tai đã xảy ra ở nước ta là: bão, mưa lớn, lũ quét, ngập lụt, lốc xoáy và sạt lở đất.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2A9A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</p:spTree>
    <p:extLst>
      <p:ext uri="{BB962C8B-B14F-4D97-AF65-F5344CB8AC3E}">
        <p14:creationId xmlns:p14="http://schemas.microsoft.com/office/powerpoint/2010/main" val="212161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  <p:bldP spid="17" grpId="0"/>
          <p:bldP spid="18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AA7FF2A-B8AC-4C35-8528-F372FAE4AF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8" t="9722" r="19580" b="81359"/>
          <a:stretch/>
        </p:blipFill>
        <p:spPr>
          <a:xfrm>
            <a:off x="9540423" y="2801904"/>
            <a:ext cx="844886" cy="8226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36AEE4F-C2F7-4CF0-9727-179BDE37F9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3" t="15351" r="79586" b="75833"/>
          <a:stretch/>
        </p:blipFill>
        <p:spPr>
          <a:xfrm>
            <a:off x="674759" y="2801904"/>
            <a:ext cx="914400" cy="9673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B7AE9E3-F46C-4643-A706-D80B0DD96E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3" t="36666" b="50329"/>
          <a:stretch/>
        </p:blipFill>
        <p:spPr>
          <a:xfrm>
            <a:off x="10385309" y="3797193"/>
            <a:ext cx="1265204" cy="14106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CDF1D69-1364-492D-9FB3-EC8E097D79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3" t="36666" b="50329"/>
          <a:stretch/>
        </p:blipFill>
        <p:spPr>
          <a:xfrm>
            <a:off x="11367452" y="4146061"/>
            <a:ext cx="649268" cy="7239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7BDCC05-4AE9-4489-BBC3-46BFAFF9E2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8" t="9722" r="19580" b="81359"/>
          <a:stretch/>
        </p:blipFill>
        <p:spPr>
          <a:xfrm flipH="1">
            <a:off x="0" y="4385199"/>
            <a:ext cx="844886" cy="82263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EA38B9B-F497-4BE7-BD0F-C0FAF2AF7CD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0"/>
          <a:stretch/>
        </p:blipFill>
        <p:spPr>
          <a:xfrm>
            <a:off x="0" y="5037221"/>
            <a:ext cx="12192000" cy="182077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292B353-3F59-43B8-A86A-B91E31C4C770}"/>
              </a:ext>
            </a:extLst>
          </p:cNvPr>
          <p:cNvGrpSpPr/>
          <p:nvPr/>
        </p:nvGrpSpPr>
        <p:grpSpPr>
          <a:xfrm>
            <a:off x="256476" y="180734"/>
            <a:ext cx="11935523" cy="1750124"/>
            <a:chOff x="2358167" y="1820779"/>
            <a:chExt cx="6334631" cy="4122821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1FD7B09-68E3-41F0-94EF-E1133E06D812}"/>
                </a:ext>
              </a:extLst>
            </p:cNvPr>
            <p:cNvSpPr/>
            <p:nvPr/>
          </p:nvSpPr>
          <p:spPr>
            <a:xfrm>
              <a:off x="2358167" y="1820779"/>
              <a:ext cx="6334631" cy="4122821"/>
            </a:xfrm>
            <a:prstGeom prst="roundRect">
              <a:avLst/>
            </a:prstGeom>
            <a:solidFill>
              <a:srgbClr val="FCE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5AE7398-F5F0-4510-866D-8FE93CC5C330}"/>
                </a:ext>
              </a:extLst>
            </p:cNvPr>
            <p:cNvSpPr/>
            <p:nvPr/>
          </p:nvSpPr>
          <p:spPr>
            <a:xfrm>
              <a:off x="2749264" y="2304454"/>
              <a:ext cx="5401834" cy="3274430"/>
            </a:xfrm>
            <a:custGeom>
              <a:avLst/>
              <a:gdLst>
                <a:gd name="connsiteX0" fmla="*/ 0 w 5401834"/>
                <a:gd name="connsiteY0" fmla="*/ 0 h 3274430"/>
                <a:gd name="connsiteX1" fmla="*/ 486165 w 5401834"/>
                <a:gd name="connsiteY1" fmla="*/ 0 h 3274430"/>
                <a:gd name="connsiteX2" fmla="*/ 1080367 w 5401834"/>
                <a:gd name="connsiteY2" fmla="*/ 0 h 3274430"/>
                <a:gd name="connsiteX3" fmla="*/ 1620550 w 5401834"/>
                <a:gd name="connsiteY3" fmla="*/ 0 h 3274430"/>
                <a:gd name="connsiteX4" fmla="*/ 2052697 w 5401834"/>
                <a:gd name="connsiteY4" fmla="*/ 0 h 3274430"/>
                <a:gd name="connsiteX5" fmla="*/ 2592880 w 5401834"/>
                <a:gd name="connsiteY5" fmla="*/ 0 h 3274430"/>
                <a:gd name="connsiteX6" fmla="*/ 3025027 w 5401834"/>
                <a:gd name="connsiteY6" fmla="*/ 0 h 3274430"/>
                <a:gd name="connsiteX7" fmla="*/ 3511192 w 5401834"/>
                <a:gd name="connsiteY7" fmla="*/ 0 h 3274430"/>
                <a:gd name="connsiteX8" fmla="*/ 4159412 w 5401834"/>
                <a:gd name="connsiteY8" fmla="*/ 0 h 3274430"/>
                <a:gd name="connsiteX9" fmla="*/ 4645577 w 5401834"/>
                <a:gd name="connsiteY9" fmla="*/ 0 h 3274430"/>
                <a:gd name="connsiteX10" fmla="*/ 5401834 w 5401834"/>
                <a:gd name="connsiteY10" fmla="*/ 0 h 3274430"/>
                <a:gd name="connsiteX11" fmla="*/ 5401834 w 5401834"/>
                <a:gd name="connsiteY11" fmla="*/ 545738 h 3274430"/>
                <a:gd name="connsiteX12" fmla="*/ 5401834 w 5401834"/>
                <a:gd name="connsiteY12" fmla="*/ 1025988 h 3274430"/>
                <a:gd name="connsiteX13" fmla="*/ 5401834 w 5401834"/>
                <a:gd name="connsiteY13" fmla="*/ 1538982 h 3274430"/>
                <a:gd name="connsiteX14" fmla="*/ 5401834 w 5401834"/>
                <a:gd name="connsiteY14" fmla="*/ 2084720 h 3274430"/>
                <a:gd name="connsiteX15" fmla="*/ 5401834 w 5401834"/>
                <a:gd name="connsiteY15" fmla="*/ 2597714 h 3274430"/>
                <a:gd name="connsiteX16" fmla="*/ 5401834 w 5401834"/>
                <a:gd name="connsiteY16" fmla="*/ 3274430 h 3274430"/>
                <a:gd name="connsiteX17" fmla="*/ 4969687 w 5401834"/>
                <a:gd name="connsiteY17" fmla="*/ 3274430 h 3274430"/>
                <a:gd name="connsiteX18" fmla="*/ 4321467 w 5401834"/>
                <a:gd name="connsiteY18" fmla="*/ 3274430 h 3274430"/>
                <a:gd name="connsiteX19" fmla="*/ 3673247 w 5401834"/>
                <a:gd name="connsiteY19" fmla="*/ 3274430 h 3274430"/>
                <a:gd name="connsiteX20" fmla="*/ 3241100 w 5401834"/>
                <a:gd name="connsiteY20" fmla="*/ 3274430 h 3274430"/>
                <a:gd name="connsiteX21" fmla="*/ 2592880 w 5401834"/>
                <a:gd name="connsiteY21" fmla="*/ 3274430 h 3274430"/>
                <a:gd name="connsiteX22" fmla="*/ 2160734 w 5401834"/>
                <a:gd name="connsiteY22" fmla="*/ 3274430 h 3274430"/>
                <a:gd name="connsiteX23" fmla="*/ 1512514 w 5401834"/>
                <a:gd name="connsiteY23" fmla="*/ 3274430 h 3274430"/>
                <a:gd name="connsiteX24" fmla="*/ 1134385 w 5401834"/>
                <a:gd name="connsiteY24" fmla="*/ 3274430 h 3274430"/>
                <a:gd name="connsiteX25" fmla="*/ 702238 w 5401834"/>
                <a:gd name="connsiteY25" fmla="*/ 3274430 h 3274430"/>
                <a:gd name="connsiteX26" fmla="*/ 0 w 5401834"/>
                <a:gd name="connsiteY26" fmla="*/ 3274430 h 3274430"/>
                <a:gd name="connsiteX27" fmla="*/ 0 w 5401834"/>
                <a:gd name="connsiteY27" fmla="*/ 2695947 h 3274430"/>
                <a:gd name="connsiteX28" fmla="*/ 0 w 5401834"/>
                <a:gd name="connsiteY28" fmla="*/ 2248442 h 3274430"/>
                <a:gd name="connsiteX29" fmla="*/ 0 w 5401834"/>
                <a:gd name="connsiteY29" fmla="*/ 1702704 h 3274430"/>
                <a:gd name="connsiteX30" fmla="*/ 0 w 5401834"/>
                <a:gd name="connsiteY30" fmla="*/ 1255198 h 3274430"/>
                <a:gd name="connsiteX31" fmla="*/ 0 w 5401834"/>
                <a:gd name="connsiteY31" fmla="*/ 742204 h 3274430"/>
                <a:gd name="connsiteX32" fmla="*/ 0 w 5401834"/>
                <a:gd name="connsiteY32" fmla="*/ 0 h 3274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401834" h="3274430" fill="none" extrusionOk="0">
                  <a:moveTo>
                    <a:pt x="0" y="0"/>
                  </a:moveTo>
                  <a:cubicBezTo>
                    <a:pt x="193741" y="-34615"/>
                    <a:pt x="327102" y="30256"/>
                    <a:pt x="486165" y="0"/>
                  </a:cubicBezTo>
                  <a:cubicBezTo>
                    <a:pt x="645229" y="-30256"/>
                    <a:pt x="950091" y="8266"/>
                    <a:pt x="1080367" y="0"/>
                  </a:cubicBezTo>
                  <a:cubicBezTo>
                    <a:pt x="1210643" y="-8266"/>
                    <a:pt x="1372875" y="13729"/>
                    <a:pt x="1620550" y="0"/>
                  </a:cubicBezTo>
                  <a:cubicBezTo>
                    <a:pt x="1868225" y="-13729"/>
                    <a:pt x="1860390" y="20195"/>
                    <a:pt x="2052697" y="0"/>
                  </a:cubicBezTo>
                  <a:cubicBezTo>
                    <a:pt x="2245004" y="-20195"/>
                    <a:pt x="2481734" y="36532"/>
                    <a:pt x="2592880" y="0"/>
                  </a:cubicBezTo>
                  <a:cubicBezTo>
                    <a:pt x="2704026" y="-36532"/>
                    <a:pt x="2817349" y="20029"/>
                    <a:pt x="3025027" y="0"/>
                  </a:cubicBezTo>
                  <a:cubicBezTo>
                    <a:pt x="3232705" y="-20029"/>
                    <a:pt x="3355936" y="12499"/>
                    <a:pt x="3511192" y="0"/>
                  </a:cubicBezTo>
                  <a:cubicBezTo>
                    <a:pt x="3666449" y="-12499"/>
                    <a:pt x="3902109" y="11893"/>
                    <a:pt x="4159412" y="0"/>
                  </a:cubicBezTo>
                  <a:cubicBezTo>
                    <a:pt x="4416715" y="-11893"/>
                    <a:pt x="4450094" y="26929"/>
                    <a:pt x="4645577" y="0"/>
                  </a:cubicBezTo>
                  <a:cubicBezTo>
                    <a:pt x="4841060" y="-26929"/>
                    <a:pt x="5042895" y="41062"/>
                    <a:pt x="5401834" y="0"/>
                  </a:cubicBezTo>
                  <a:cubicBezTo>
                    <a:pt x="5434374" y="192096"/>
                    <a:pt x="5396336" y="414862"/>
                    <a:pt x="5401834" y="545738"/>
                  </a:cubicBezTo>
                  <a:cubicBezTo>
                    <a:pt x="5407332" y="676614"/>
                    <a:pt x="5376366" y="829872"/>
                    <a:pt x="5401834" y="1025988"/>
                  </a:cubicBezTo>
                  <a:cubicBezTo>
                    <a:pt x="5427302" y="1222104"/>
                    <a:pt x="5371362" y="1287236"/>
                    <a:pt x="5401834" y="1538982"/>
                  </a:cubicBezTo>
                  <a:cubicBezTo>
                    <a:pt x="5432306" y="1790728"/>
                    <a:pt x="5363970" y="1826402"/>
                    <a:pt x="5401834" y="2084720"/>
                  </a:cubicBezTo>
                  <a:cubicBezTo>
                    <a:pt x="5439698" y="2343038"/>
                    <a:pt x="5401093" y="2485667"/>
                    <a:pt x="5401834" y="2597714"/>
                  </a:cubicBezTo>
                  <a:cubicBezTo>
                    <a:pt x="5402575" y="2709761"/>
                    <a:pt x="5325994" y="3129448"/>
                    <a:pt x="5401834" y="3274430"/>
                  </a:cubicBezTo>
                  <a:cubicBezTo>
                    <a:pt x="5194753" y="3310998"/>
                    <a:pt x="5075856" y="3224032"/>
                    <a:pt x="4969687" y="3274430"/>
                  </a:cubicBezTo>
                  <a:cubicBezTo>
                    <a:pt x="4863518" y="3324828"/>
                    <a:pt x="4547570" y="3232790"/>
                    <a:pt x="4321467" y="3274430"/>
                  </a:cubicBezTo>
                  <a:cubicBezTo>
                    <a:pt x="4095364" y="3316070"/>
                    <a:pt x="3870619" y="3274062"/>
                    <a:pt x="3673247" y="3274430"/>
                  </a:cubicBezTo>
                  <a:cubicBezTo>
                    <a:pt x="3475875" y="3274798"/>
                    <a:pt x="3355766" y="3232619"/>
                    <a:pt x="3241100" y="3274430"/>
                  </a:cubicBezTo>
                  <a:cubicBezTo>
                    <a:pt x="3126434" y="3316241"/>
                    <a:pt x="2760323" y="3208107"/>
                    <a:pt x="2592880" y="3274430"/>
                  </a:cubicBezTo>
                  <a:cubicBezTo>
                    <a:pt x="2425437" y="3340753"/>
                    <a:pt x="2255618" y="3223352"/>
                    <a:pt x="2160734" y="3274430"/>
                  </a:cubicBezTo>
                  <a:cubicBezTo>
                    <a:pt x="2065850" y="3325508"/>
                    <a:pt x="1763847" y="3225859"/>
                    <a:pt x="1512514" y="3274430"/>
                  </a:cubicBezTo>
                  <a:cubicBezTo>
                    <a:pt x="1261181" y="3323001"/>
                    <a:pt x="1302776" y="3263826"/>
                    <a:pt x="1134385" y="3274430"/>
                  </a:cubicBezTo>
                  <a:cubicBezTo>
                    <a:pt x="965994" y="3285034"/>
                    <a:pt x="884276" y="3231276"/>
                    <a:pt x="702238" y="3274430"/>
                  </a:cubicBezTo>
                  <a:cubicBezTo>
                    <a:pt x="520200" y="3317584"/>
                    <a:pt x="154843" y="3268711"/>
                    <a:pt x="0" y="3274430"/>
                  </a:cubicBezTo>
                  <a:cubicBezTo>
                    <a:pt x="-16162" y="3139136"/>
                    <a:pt x="38034" y="2834607"/>
                    <a:pt x="0" y="2695947"/>
                  </a:cubicBezTo>
                  <a:cubicBezTo>
                    <a:pt x="-38034" y="2557287"/>
                    <a:pt x="11762" y="2406494"/>
                    <a:pt x="0" y="2248442"/>
                  </a:cubicBezTo>
                  <a:cubicBezTo>
                    <a:pt x="-11762" y="2090391"/>
                    <a:pt x="65188" y="1939472"/>
                    <a:pt x="0" y="1702704"/>
                  </a:cubicBezTo>
                  <a:cubicBezTo>
                    <a:pt x="-65188" y="1465936"/>
                    <a:pt x="6077" y="1369678"/>
                    <a:pt x="0" y="1255198"/>
                  </a:cubicBezTo>
                  <a:cubicBezTo>
                    <a:pt x="-6077" y="1140718"/>
                    <a:pt x="3378" y="898388"/>
                    <a:pt x="0" y="742204"/>
                  </a:cubicBezTo>
                  <a:cubicBezTo>
                    <a:pt x="-3378" y="586020"/>
                    <a:pt x="44199" y="314916"/>
                    <a:pt x="0" y="0"/>
                  </a:cubicBezTo>
                  <a:close/>
                </a:path>
                <a:path w="5401834" h="3274430" stroke="0" extrusionOk="0">
                  <a:moveTo>
                    <a:pt x="0" y="0"/>
                  </a:moveTo>
                  <a:cubicBezTo>
                    <a:pt x="220989" y="-54292"/>
                    <a:pt x="295053" y="3312"/>
                    <a:pt x="486165" y="0"/>
                  </a:cubicBezTo>
                  <a:cubicBezTo>
                    <a:pt x="677278" y="-3312"/>
                    <a:pt x="994047" y="51603"/>
                    <a:pt x="1134385" y="0"/>
                  </a:cubicBezTo>
                  <a:cubicBezTo>
                    <a:pt x="1274723" y="-51603"/>
                    <a:pt x="1400248" y="8612"/>
                    <a:pt x="1566532" y="0"/>
                  </a:cubicBezTo>
                  <a:cubicBezTo>
                    <a:pt x="1732816" y="-8612"/>
                    <a:pt x="1904136" y="52635"/>
                    <a:pt x="2052697" y="0"/>
                  </a:cubicBezTo>
                  <a:cubicBezTo>
                    <a:pt x="2201258" y="-52635"/>
                    <a:pt x="2264135" y="25941"/>
                    <a:pt x="2430825" y="0"/>
                  </a:cubicBezTo>
                  <a:cubicBezTo>
                    <a:pt x="2597515" y="-25941"/>
                    <a:pt x="2890524" y="28239"/>
                    <a:pt x="3025027" y="0"/>
                  </a:cubicBezTo>
                  <a:cubicBezTo>
                    <a:pt x="3159530" y="-28239"/>
                    <a:pt x="3358995" y="8840"/>
                    <a:pt x="3673247" y="0"/>
                  </a:cubicBezTo>
                  <a:cubicBezTo>
                    <a:pt x="3987499" y="-8840"/>
                    <a:pt x="3977218" y="63027"/>
                    <a:pt x="4213431" y="0"/>
                  </a:cubicBezTo>
                  <a:cubicBezTo>
                    <a:pt x="4449644" y="-63027"/>
                    <a:pt x="4427942" y="8563"/>
                    <a:pt x="4591559" y="0"/>
                  </a:cubicBezTo>
                  <a:cubicBezTo>
                    <a:pt x="4755176" y="-8563"/>
                    <a:pt x="5218615" y="8063"/>
                    <a:pt x="5401834" y="0"/>
                  </a:cubicBezTo>
                  <a:cubicBezTo>
                    <a:pt x="5401907" y="188048"/>
                    <a:pt x="5341730" y="378304"/>
                    <a:pt x="5401834" y="578483"/>
                  </a:cubicBezTo>
                  <a:cubicBezTo>
                    <a:pt x="5461938" y="778662"/>
                    <a:pt x="5356412" y="911193"/>
                    <a:pt x="5401834" y="1025988"/>
                  </a:cubicBezTo>
                  <a:cubicBezTo>
                    <a:pt x="5447256" y="1140783"/>
                    <a:pt x="5349561" y="1430475"/>
                    <a:pt x="5401834" y="1571726"/>
                  </a:cubicBezTo>
                  <a:cubicBezTo>
                    <a:pt x="5454107" y="1712977"/>
                    <a:pt x="5382769" y="1927467"/>
                    <a:pt x="5401834" y="2084720"/>
                  </a:cubicBezTo>
                  <a:cubicBezTo>
                    <a:pt x="5420899" y="2241973"/>
                    <a:pt x="5374347" y="2561320"/>
                    <a:pt x="5401834" y="2695947"/>
                  </a:cubicBezTo>
                  <a:cubicBezTo>
                    <a:pt x="5429321" y="2830574"/>
                    <a:pt x="5358765" y="3022295"/>
                    <a:pt x="5401834" y="3274430"/>
                  </a:cubicBezTo>
                  <a:cubicBezTo>
                    <a:pt x="5251105" y="3285204"/>
                    <a:pt x="5201877" y="3259517"/>
                    <a:pt x="5023706" y="3274430"/>
                  </a:cubicBezTo>
                  <a:cubicBezTo>
                    <a:pt x="4845535" y="3289343"/>
                    <a:pt x="4800061" y="3267686"/>
                    <a:pt x="4591559" y="3274430"/>
                  </a:cubicBezTo>
                  <a:cubicBezTo>
                    <a:pt x="4383057" y="3281174"/>
                    <a:pt x="4314989" y="3230938"/>
                    <a:pt x="4051376" y="3274430"/>
                  </a:cubicBezTo>
                  <a:cubicBezTo>
                    <a:pt x="3787763" y="3317922"/>
                    <a:pt x="3762619" y="3241248"/>
                    <a:pt x="3565210" y="3274430"/>
                  </a:cubicBezTo>
                  <a:cubicBezTo>
                    <a:pt x="3367801" y="3307612"/>
                    <a:pt x="3352394" y="3249620"/>
                    <a:pt x="3187082" y="3274430"/>
                  </a:cubicBezTo>
                  <a:cubicBezTo>
                    <a:pt x="3021770" y="3299240"/>
                    <a:pt x="2687445" y="3228569"/>
                    <a:pt x="2538862" y="3274430"/>
                  </a:cubicBezTo>
                  <a:cubicBezTo>
                    <a:pt x="2390279" y="3320291"/>
                    <a:pt x="2148733" y="3261722"/>
                    <a:pt x="1998679" y="3274430"/>
                  </a:cubicBezTo>
                  <a:cubicBezTo>
                    <a:pt x="1848625" y="3287138"/>
                    <a:pt x="1741740" y="3232908"/>
                    <a:pt x="1512514" y="3274430"/>
                  </a:cubicBezTo>
                  <a:cubicBezTo>
                    <a:pt x="1283288" y="3315952"/>
                    <a:pt x="1093178" y="3262284"/>
                    <a:pt x="972330" y="3274430"/>
                  </a:cubicBezTo>
                  <a:cubicBezTo>
                    <a:pt x="851482" y="3286576"/>
                    <a:pt x="395243" y="3248440"/>
                    <a:pt x="0" y="3274430"/>
                  </a:cubicBezTo>
                  <a:cubicBezTo>
                    <a:pt x="-30315" y="3132822"/>
                    <a:pt x="31443" y="2927991"/>
                    <a:pt x="0" y="2826925"/>
                  </a:cubicBezTo>
                  <a:cubicBezTo>
                    <a:pt x="-31443" y="2725860"/>
                    <a:pt x="28453" y="2436418"/>
                    <a:pt x="0" y="2248442"/>
                  </a:cubicBezTo>
                  <a:cubicBezTo>
                    <a:pt x="-28453" y="2060466"/>
                    <a:pt x="30655" y="1815511"/>
                    <a:pt x="0" y="1669959"/>
                  </a:cubicBezTo>
                  <a:cubicBezTo>
                    <a:pt x="-30655" y="1524407"/>
                    <a:pt x="48576" y="1245545"/>
                    <a:pt x="0" y="1091477"/>
                  </a:cubicBezTo>
                  <a:cubicBezTo>
                    <a:pt x="-48576" y="937409"/>
                    <a:pt x="51311" y="784050"/>
                    <a:pt x="0" y="611227"/>
                  </a:cubicBezTo>
                  <a:cubicBezTo>
                    <a:pt x="-51311" y="438404"/>
                    <a:pt x="29617" y="20642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F3E207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333476542">
                    <a:custGeom>
                      <a:avLst/>
                      <a:gdLst>
                        <a:gd name="connsiteX0" fmla="*/ 0 w 10177975"/>
                        <a:gd name="connsiteY0" fmla="*/ 0 h 1389985"/>
                        <a:gd name="connsiteX1" fmla="*/ 916017 w 10177975"/>
                        <a:gd name="connsiteY1" fmla="*/ 0 h 1389985"/>
                        <a:gd name="connsiteX2" fmla="*/ 2035595 w 10177975"/>
                        <a:gd name="connsiteY2" fmla="*/ 0 h 1389985"/>
                        <a:gd name="connsiteX3" fmla="*/ 3053392 w 10177975"/>
                        <a:gd name="connsiteY3" fmla="*/ 0 h 1389985"/>
                        <a:gd name="connsiteX4" fmla="*/ 3867630 w 10177975"/>
                        <a:gd name="connsiteY4" fmla="*/ 0 h 1389985"/>
                        <a:gd name="connsiteX5" fmla="*/ 4885427 w 10177975"/>
                        <a:gd name="connsiteY5" fmla="*/ 0 h 1389985"/>
                        <a:gd name="connsiteX6" fmla="*/ 5699665 w 10177975"/>
                        <a:gd name="connsiteY6" fmla="*/ 0 h 1389985"/>
                        <a:gd name="connsiteX7" fmla="*/ 6615683 w 10177975"/>
                        <a:gd name="connsiteY7" fmla="*/ 0 h 1389985"/>
                        <a:gd name="connsiteX8" fmla="*/ 7837040 w 10177975"/>
                        <a:gd name="connsiteY8" fmla="*/ 0 h 1389985"/>
                        <a:gd name="connsiteX9" fmla="*/ 8753058 w 10177975"/>
                        <a:gd name="connsiteY9" fmla="*/ 0 h 1389985"/>
                        <a:gd name="connsiteX10" fmla="*/ 10177975 w 10177975"/>
                        <a:gd name="connsiteY10" fmla="*/ 0 h 1389985"/>
                        <a:gd name="connsiteX11" fmla="*/ 10177975 w 10177975"/>
                        <a:gd name="connsiteY11" fmla="*/ 231664 h 1389985"/>
                        <a:gd name="connsiteX12" fmla="*/ 10177975 w 10177975"/>
                        <a:gd name="connsiteY12" fmla="*/ 435528 h 1389985"/>
                        <a:gd name="connsiteX13" fmla="*/ 10177975 w 10177975"/>
                        <a:gd name="connsiteY13" fmla="*/ 653292 h 1389985"/>
                        <a:gd name="connsiteX14" fmla="*/ 10177975 w 10177975"/>
                        <a:gd name="connsiteY14" fmla="*/ 884956 h 1389985"/>
                        <a:gd name="connsiteX15" fmla="*/ 10177975 w 10177975"/>
                        <a:gd name="connsiteY15" fmla="*/ 1102721 h 1389985"/>
                        <a:gd name="connsiteX16" fmla="*/ 10177975 w 10177975"/>
                        <a:gd name="connsiteY16" fmla="*/ 1389985 h 1389985"/>
                        <a:gd name="connsiteX17" fmla="*/ 9363736 w 10177975"/>
                        <a:gd name="connsiteY17" fmla="*/ 1389985 h 1389985"/>
                        <a:gd name="connsiteX18" fmla="*/ 8142379 w 10177975"/>
                        <a:gd name="connsiteY18" fmla="*/ 1389985 h 1389985"/>
                        <a:gd name="connsiteX19" fmla="*/ 6921022 w 10177975"/>
                        <a:gd name="connsiteY19" fmla="*/ 1389985 h 1389985"/>
                        <a:gd name="connsiteX20" fmla="*/ 6106784 w 10177975"/>
                        <a:gd name="connsiteY20" fmla="*/ 1389985 h 1389985"/>
                        <a:gd name="connsiteX21" fmla="*/ 4885427 w 10177975"/>
                        <a:gd name="connsiteY21" fmla="*/ 1389985 h 1389985"/>
                        <a:gd name="connsiteX22" fmla="*/ 4071190 w 10177975"/>
                        <a:gd name="connsiteY22" fmla="*/ 1389985 h 1389985"/>
                        <a:gd name="connsiteX23" fmla="*/ 2849833 w 10177975"/>
                        <a:gd name="connsiteY23" fmla="*/ 1389985 h 1389985"/>
                        <a:gd name="connsiteX24" fmla="*/ 2137374 w 10177975"/>
                        <a:gd name="connsiteY24" fmla="*/ 1389985 h 1389985"/>
                        <a:gd name="connsiteX25" fmla="*/ 1323135 w 10177975"/>
                        <a:gd name="connsiteY25" fmla="*/ 1389985 h 1389985"/>
                        <a:gd name="connsiteX26" fmla="*/ 0 w 10177975"/>
                        <a:gd name="connsiteY26" fmla="*/ 1389985 h 1389985"/>
                        <a:gd name="connsiteX27" fmla="*/ 0 w 10177975"/>
                        <a:gd name="connsiteY27" fmla="*/ 1144420 h 1389985"/>
                        <a:gd name="connsiteX28" fmla="*/ 0 w 10177975"/>
                        <a:gd name="connsiteY28" fmla="*/ 954456 h 1389985"/>
                        <a:gd name="connsiteX29" fmla="*/ 0 w 10177975"/>
                        <a:gd name="connsiteY29" fmla="*/ 722792 h 1389985"/>
                        <a:gd name="connsiteX30" fmla="*/ 0 w 10177975"/>
                        <a:gd name="connsiteY30" fmla="*/ 532827 h 1389985"/>
                        <a:gd name="connsiteX31" fmla="*/ 0 w 10177975"/>
                        <a:gd name="connsiteY31" fmla="*/ 315063 h 1389985"/>
                        <a:gd name="connsiteX32" fmla="*/ 0 w 10177975"/>
                        <a:gd name="connsiteY32" fmla="*/ 0 h 1389985"/>
                        <a:gd name="connsiteX0" fmla="*/ 0 w 10177975"/>
                        <a:gd name="connsiteY0" fmla="*/ 0 h 1389985"/>
                        <a:gd name="connsiteX1" fmla="*/ 916017 w 10177975"/>
                        <a:gd name="connsiteY1" fmla="*/ 0 h 1389985"/>
                        <a:gd name="connsiteX2" fmla="*/ 2137374 w 10177975"/>
                        <a:gd name="connsiteY2" fmla="*/ 0 h 1389985"/>
                        <a:gd name="connsiteX3" fmla="*/ 2951613 w 10177975"/>
                        <a:gd name="connsiteY3" fmla="*/ 0 h 1389985"/>
                        <a:gd name="connsiteX4" fmla="*/ 3867630 w 10177975"/>
                        <a:gd name="connsiteY4" fmla="*/ 0 h 1389985"/>
                        <a:gd name="connsiteX5" fmla="*/ 4580088 w 10177975"/>
                        <a:gd name="connsiteY5" fmla="*/ 0 h 1389985"/>
                        <a:gd name="connsiteX6" fmla="*/ 5699665 w 10177975"/>
                        <a:gd name="connsiteY6" fmla="*/ 0 h 1389985"/>
                        <a:gd name="connsiteX7" fmla="*/ 6921022 w 10177975"/>
                        <a:gd name="connsiteY7" fmla="*/ 0 h 1389985"/>
                        <a:gd name="connsiteX8" fmla="*/ 7938821 w 10177975"/>
                        <a:gd name="connsiteY8" fmla="*/ 0 h 1389985"/>
                        <a:gd name="connsiteX9" fmla="*/ 8651278 w 10177975"/>
                        <a:gd name="connsiteY9" fmla="*/ 0 h 1389985"/>
                        <a:gd name="connsiteX10" fmla="*/ 10177975 w 10177975"/>
                        <a:gd name="connsiteY10" fmla="*/ 0 h 1389985"/>
                        <a:gd name="connsiteX11" fmla="*/ 10177975 w 10177975"/>
                        <a:gd name="connsiteY11" fmla="*/ 245564 h 1389985"/>
                        <a:gd name="connsiteX12" fmla="*/ 10177975 w 10177975"/>
                        <a:gd name="connsiteY12" fmla="*/ 435528 h 1389985"/>
                        <a:gd name="connsiteX13" fmla="*/ 10177975 w 10177975"/>
                        <a:gd name="connsiteY13" fmla="*/ 667192 h 1389985"/>
                        <a:gd name="connsiteX14" fmla="*/ 10177975 w 10177975"/>
                        <a:gd name="connsiteY14" fmla="*/ 884956 h 1389985"/>
                        <a:gd name="connsiteX15" fmla="*/ 10177975 w 10177975"/>
                        <a:gd name="connsiteY15" fmla="*/ 1144420 h 1389985"/>
                        <a:gd name="connsiteX16" fmla="*/ 10177975 w 10177975"/>
                        <a:gd name="connsiteY16" fmla="*/ 1389985 h 1389985"/>
                        <a:gd name="connsiteX17" fmla="*/ 9465517 w 10177975"/>
                        <a:gd name="connsiteY17" fmla="*/ 1389985 h 1389985"/>
                        <a:gd name="connsiteX18" fmla="*/ 8651278 w 10177975"/>
                        <a:gd name="connsiteY18" fmla="*/ 1389985 h 1389985"/>
                        <a:gd name="connsiteX19" fmla="*/ 7633482 w 10177975"/>
                        <a:gd name="connsiteY19" fmla="*/ 1389985 h 1389985"/>
                        <a:gd name="connsiteX20" fmla="*/ 6717462 w 10177975"/>
                        <a:gd name="connsiteY20" fmla="*/ 1389985 h 1389985"/>
                        <a:gd name="connsiteX21" fmla="*/ 6005005 w 10177975"/>
                        <a:gd name="connsiteY21" fmla="*/ 1389985 h 1389985"/>
                        <a:gd name="connsiteX22" fmla="*/ 4783648 w 10177975"/>
                        <a:gd name="connsiteY22" fmla="*/ 1389985 h 1389985"/>
                        <a:gd name="connsiteX23" fmla="*/ 3765851 w 10177975"/>
                        <a:gd name="connsiteY23" fmla="*/ 1389985 h 1389985"/>
                        <a:gd name="connsiteX24" fmla="*/ 2849833 w 10177975"/>
                        <a:gd name="connsiteY24" fmla="*/ 1389985 h 1389985"/>
                        <a:gd name="connsiteX25" fmla="*/ 1832035 w 10177975"/>
                        <a:gd name="connsiteY25" fmla="*/ 1389985 h 1389985"/>
                        <a:gd name="connsiteX26" fmla="*/ 0 w 10177975"/>
                        <a:gd name="connsiteY26" fmla="*/ 1389985 h 1389985"/>
                        <a:gd name="connsiteX27" fmla="*/ 0 w 10177975"/>
                        <a:gd name="connsiteY27" fmla="*/ 1200020 h 1389985"/>
                        <a:gd name="connsiteX28" fmla="*/ 0 w 10177975"/>
                        <a:gd name="connsiteY28" fmla="*/ 954456 h 1389985"/>
                        <a:gd name="connsiteX29" fmla="*/ 0 w 10177975"/>
                        <a:gd name="connsiteY29" fmla="*/ 708892 h 1389985"/>
                        <a:gd name="connsiteX30" fmla="*/ 0 w 10177975"/>
                        <a:gd name="connsiteY30" fmla="*/ 463328 h 1389985"/>
                        <a:gd name="connsiteX31" fmla="*/ 0 w 10177975"/>
                        <a:gd name="connsiteY31" fmla="*/ 259463 h 1389985"/>
                        <a:gd name="connsiteX32" fmla="*/ 0 w 10177975"/>
                        <a:gd name="connsiteY32" fmla="*/ 0 h 13899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10177975" h="1389985" fill="none" extrusionOk="0">
                          <a:moveTo>
                            <a:pt x="0" y="0"/>
                          </a:moveTo>
                          <a:cubicBezTo>
                            <a:pt x="337444" y="-76703"/>
                            <a:pt x="660264" y="47666"/>
                            <a:pt x="916017" y="0"/>
                          </a:cubicBezTo>
                          <a:cubicBezTo>
                            <a:pt x="1201526" y="39133"/>
                            <a:pt x="1757913" y="-49028"/>
                            <a:pt x="2035595" y="0"/>
                          </a:cubicBezTo>
                          <a:cubicBezTo>
                            <a:pt x="2287056" y="-64607"/>
                            <a:pt x="2630575" y="73298"/>
                            <a:pt x="3053392" y="0"/>
                          </a:cubicBezTo>
                          <a:cubicBezTo>
                            <a:pt x="3520985" y="-7469"/>
                            <a:pt x="3500747" y="6167"/>
                            <a:pt x="3867630" y="0"/>
                          </a:cubicBezTo>
                          <a:cubicBezTo>
                            <a:pt x="4264439" y="-18991"/>
                            <a:pt x="4689368" y="14698"/>
                            <a:pt x="4885427" y="0"/>
                          </a:cubicBezTo>
                          <a:cubicBezTo>
                            <a:pt x="5102845" y="33517"/>
                            <a:pt x="5313588" y="23700"/>
                            <a:pt x="5699665" y="0"/>
                          </a:cubicBezTo>
                          <a:cubicBezTo>
                            <a:pt x="6116672" y="-45000"/>
                            <a:pt x="6279816" y="26151"/>
                            <a:pt x="6615683" y="0"/>
                          </a:cubicBezTo>
                          <a:cubicBezTo>
                            <a:pt x="6946684" y="-33909"/>
                            <a:pt x="7367532" y="51407"/>
                            <a:pt x="7837040" y="0"/>
                          </a:cubicBezTo>
                          <a:cubicBezTo>
                            <a:pt x="8313518" y="-7824"/>
                            <a:pt x="8378610" y="18891"/>
                            <a:pt x="8753058" y="0"/>
                          </a:cubicBezTo>
                          <a:cubicBezTo>
                            <a:pt x="9186112" y="8046"/>
                            <a:pt x="9490449" y="17717"/>
                            <a:pt x="10177975" y="0"/>
                          </a:cubicBezTo>
                          <a:cubicBezTo>
                            <a:pt x="10231204" y="74150"/>
                            <a:pt x="10175900" y="175079"/>
                            <a:pt x="10177975" y="231664"/>
                          </a:cubicBezTo>
                          <a:cubicBezTo>
                            <a:pt x="10185542" y="289340"/>
                            <a:pt x="10149937" y="356418"/>
                            <a:pt x="10177975" y="435528"/>
                          </a:cubicBezTo>
                          <a:cubicBezTo>
                            <a:pt x="10232234" y="488170"/>
                            <a:pt x="10127630" y="541127"/>
                            <a:pt x="10177975" y="653292"/>
                          </a:cubicBezTo>
                          <a:cubicBezTo>
                            <a:pt x="10249862" y="785977"/>
                            <a:pt x="10077112" y="763388"/>
                            <a:pt x="10177975" y="884956"/>
                          </a:cubicBezTo>
                          <a:cubicBezTo>
                            <a:pt x="10253857" y="995298"/>
                            <a:pt x="10175451" y="1056665"/>
                            <a:pt x="10177975" y="1102721"/>
                          </a:cubicBezTo>
                          <a:cubicBezTo>
                            <a:pt x="10212823" y="1154246"/>
                            <a:pt x="10029792" y="1326397"/>
                            <a:pt x="10177975" y="1389985"/>
                          </a:cubicBezTo>
                          <a:cubicBezTo>
                            <a:pt x="9787964" y="1362909"/>
                            <a:pt x="9546415" y="1383338"/>
                            <a:pt x="9363736" y="1389985"/>
                          </a:cubicBezTo>
                          <a:cubicBezTo>
                            <a:pt x="9136007" y="1387559"/>
                            <a:pt x="8518311" y="1348734"/>
                            <a:pt x="8142379" y="1389985"/>
                          </a:cubicBezTo>
                          <a:cubicBezTo>
                            <a:pt x="7734729" y="1502874"/>
                            <a:pt x="7306727" y="1324511"/>
                            <a:pt x="6921022" y="1389985"/>
                          </a:cubicBezTo>
                          <a:cubicBezTo>
                            <a:pt x="6549559" y="1441286"/>
                            <a:pt x="6317668" y="1416364"/>
                            <a:pt x="6106784" y="1389985"/>
                          </a:cubicBezTo>
                          <a:cubicBezTo>
                            <a:pt x="5897463" y="1397804"/>
                            <a:pt x="5209410" y="1340444"/>
                            <a:pt x="4885427" y="1389985"/>
                          </a:cubicBezTo>
                          <a:cubicBezTo>
                            <a:pt x="4552519" y="1374855"/>
                            <a:pt x="4207069" y="1363055"/>
                            <a:pt x="4071190" y="1389985"/>
                          </a:cubicBezTo>
                          <a:cubicBezTo>
                            <a:pt x="3982095" y="1374260"/>
                            <a:pt x="3275409" y="1335072"/>
                            <a:pt x="2849833" y="1389985"/>
                          </a:cubicBezTo>
                          <a:cubicBezTo>
                            <a:pt x="2391376" y="1413764"/>
                            <a:pt x="2462685" y="1366353"/>
                            <a:pt x="2137374" y="1389985"/>
                          </a:cubicBezTo>
                          <a:cubicBezTo>
                            <a:pt x="1799098" y="1374218"/>
                            <a:pt x="1701505" y="1390998"/>
                            <a:pt x="1323135" y="1389985"/>
                          </a:cubicBezTo>
                          <a:cubicBezTo>
                            <a:pt x="999815" y="1440729"/>
                            <a:pt x="287321" y="1380408"/>
                            <a:pt x="0" y="1389985"/>
                          </a:cubicBezTo>
                          <a:cubicBezTo>
                            <a:pt x="-10196" y="1345504"/>
                            <a:pt x="59250" y="1200534"/>
                            <a:pt x="0" y="1144420"/>
                          </a:cubicBezTo>
                          <a:cubicBezTo>
                            <a:pt x="-56509" y="1093206"/>
                            <a:pt x="17505" y="1022376"/>
                            <a:pt x="0" y="954456"/>
                          </a:cubicBezTo>
                          <a:cubicBezTo>
                            <a:pt x="-5291" y="859521"/>
                            <a:pt x="130335" y="820869"/>
                            <a:pt x="0" y="722792"/>
                          </a:cubicBezTo>
                          <a:cubicBezTo>
                            <a:pt x="-118618" y="608142"/>
                            <a:pt x="9017" y="573678"/>
                            <a:pt x="0" y="532827"/>
                          </a:cubicBezTo>
                          <a:cubicBezTo>
                            <a:pt x="-8687" y="479054"/>
                            <a:pt x="15473" y="399133"/>
                            <a:pt x="0" y="315063"/>
                          </a:cubicBezTo>
                          <a:cubicBezTo>
                            <a:pt x="-31957" y="247041"/>
                            <a:pt x="120756" y="115425"/>
                            <a:pt x="0" y="0"/>
                          </a:cubicBezTo>
                          <a:close/>
                        </a:path>
                        <a:path w="10177975" h="1389985" stroke="0" extrusionOk="0">
                          <a:moveTo>
                            <a:pt x="0" y="0"/>
                          </a:moveTo>
                          <a:cubicBezTo>
                            <a:pt x="434370" y="-21139"/>
                            <a:pt x="550086" y="-29906"/>
                            <a:pt x="916017" y="0"/>
                          </a:cubicBezTo>
                          <a:cubicBezTo>
                            <a:pt x="1254577" y="-4273"/>
                            <a:pt x="1932467" y="25723"/>
                            <a:pt x="2137374" y="0"/>
                          </a:cubicBezTo>
                          <a:cubicBezTo>
                            <a:pt x="2429783" y="-61107"/>
                            <a:pt x="2648099" y="5668"/>
                            <a:pt x="2951613" y="0"/>
                          </a:cubicBezTo>
                          <a:cubicBezTo>
                            <a:pt x="3236288" y="-10923"/>
                            <a:pt x="3567522" y="83447"/>
                            <a:pt x="3867630" y="0"/>
                          </a:cubicBezTo>
                          <a:cubicBezTo>
                            <a:pt x="4121358" y="-13520"/>
                            <a:pt x="4250697" y="14713"/>
                            <a:pt x="4580088" y="0"/>
                          </a:cubicBezTo>
                          <a:cubicBezTo>
                            <a:pt x="4856650" y="-24269"/>
                            <a:pt x="5437488" y="-30306"/>
                            <a:pt x="5699665" y="0"/>
                          </a:cubicBezTo>
                          <a:cubicBezTo>
                            <a:pt x="6034927" y="13267"/>
                            <a:pt x="6392503" y="2288"/>
                            <a:pt x="6921022" y="0"/>
                          </a:cubicBezTo>
                          <a:cubicBezTo>
                            <a:pt x="7506159" y="4368"/>
                            <a:pt x="7490209" y="33888"/>
                            <a:pt x="7938821" y="0"/>
                          </a:cubicBezTo>
                          <a:cubicBezTo>
                            <a:pt x="8393281" y="-29336"/>
                            <a:pt x="8348490" y="-5461"/>
                            <a:pt x="8651278" y="0"/>
                          </a:cubicBezTo>
                          <a:cubicBezTo>
                            <a:pt x="8907179" y="64756"/>
                            <a:pt x="9823298" y="78891"/>
                            <a:pt x="10177975" y="0"/>
                          </a:cubicBezTo>
                          <a:cubicBezTo>
                            <a:pt x="10169181" y="91233"/>
                            <a:pt x="10044330" y="188247"/>
                            <a:pt x="10177975" y="245564"/>
                          </a:cubicBezTo>
                          <a:cubicBezTo>
                            <a:pt x="10291008" y="347299"/>
                            <a:pt x="10097507" y="367999"/>
                            <a:pt x="10177975" y="435528"/>
                          </a:cubicBezTo>
                          <a:cubicBezTo>
                            <a:pt x="10269525" y="482546"/>
                            <a:pt x="10099520" y="616447"/>
                            <a:pt x="10177975" y="667192"/>
                          </a:cubicBezTo>
                          <a:cubicBezTo>
                            <a:pt x="10278930" y="740662"/>
                            <a:pt x="10135635" y="803411"/>
                            <a:pt x="10177975" y="884956"/>
                          </a:cubicBezTo>
                          <a:cubicBezTo>
                            <a:pt x="10231579" y="941801"/>
                            <a:pt x="10109739" y="1080494"/>
                            <a:pt x="10177975" y="1144420"/>
                          </a:cubicBezTo>
                          <a:cubicBezTo>
                            <a:pt x="10218458" y="1180509"/>
                            <a:pt x="10087633" y="1296678"/>
                            <a:pt x="10177975" y="1389985"/>
                          </a:cubicBezTo>
                          <a:cubicBezTo>
                            <a:pt x="9908303" y="1386714"/>
                            <a:pt x="9803490" y="1373485"/>
                            <a:pt x="9465517" y="1389985"/>
                          </a:cubicBezTo>
                          <a:cubicBezTo>
                            <a:pt x="9135577" y="1374579"/>
                            <a:pt x="9063215" y="1376281"/>
                            <a:pt x="8651278" y="1389985"/>
                          </a:cubicBezTo>
                          <a:cubicBezTo>
                            <a:pt x="8275232" y="1410837"/>
                            <a:pt x="8127063" y="1369174"/>
                            <a:pt x="7633482" y="1389985"/>
                          </a:cubicBezTo>
                          <a:cubicBezTo>
                            <a:pt x="7136035" y="1397336"/>
                            <a:pt x="7097789" y="1376646"/>
                            <a:pt x="6717462" y="1389985"/>
                          </a:cubicBezTo>
                          <a:cubicBezTo>
                            <a:pt x="6351422" y="1403159"/>
                            <a:pt x="6319694" y="1378609"/>
                            <a:pt x="6005005" y="1389985"/>
                          </a:cubicBezTo>
                          <a:cubicBezTo>
                            <a:pt x="5653508" y="1425927"/>
                            <a:pt x="5128302" y="1357641"/>
                            <a:pt x="4783648" y="1389985"/>
                          </a:cubicBezTo>
                          <a:cubicBezTo>
                            <a:pt x="4508376" y="1389143"/>
                            <a:pt x="4063226" y="1324457"/>
                            <a:pt x="3765851" y="1389985"/>
                          </a:cubicBezTo>
                          <a:cubicBezTo>
                            <a:pt x="3468480" y="1396129"/>
                            <a:pt x="3280010" y="1400036"/>
                            <a:pt x="2849833" y="1389985"/>
                          </a:cubicBezTo>
                          <a:cubicBezTo>
                            <a:pt x="2430471" y="1409431"/>
                            <a:pt x="2027121" y="1416278"/>
                            <a:pt x="1832035" y="1389985"/>
                          </a:cubicBezTo>
                          <a:cubicBezTo>
                            <a:pt x="1670339" y="1260565"/>
                            <a:pt x="685135" y="1312159"/>
                            <a:pt x="0" y="1389985"/>
                          </a:cubicBezTo>
                          <a:cubicBezTo>
                            <a:pt x="-63652" y="1343721"/>
                            <a:pt x="77425" y="1236208"/>
                            <a:pt x="0" y="1200020"/>
                          </a:cubicBezTo>
                          <a:cubicBezTo>
                            <a:pt x="-68112" y="1148499"/>
                            <a:pt x="35811" y="1051732"/>
                            <a:pt x="0" y="954456"/>
                          </a:cubicBezTo>
                          <a:cubicBezTo>
                            <a:pt x="-47478" y="897017"/>
                            <a:pt x="52298" y="787014"/>
                            <a:pt x="0" y="708892"/>
                          </a:cubicBezTo>
                          <a:cubicBezTo>
                            <a:pt x="-50207" y="654298"/>
                            <a:pt x="118927" y="534943"/>
                            <a:pt x="0" y="463328"/>
                          </a:cubicBezTo>
                          <a:cubicBezTo>
                            <a:pt x="-107162" y="373381"/>
                            <a:pt x="66235" y="316129"/>
                            <a:pt x="0" y="259463"/>
                          </a:cubicBezTo>
                          <a:cubicBezTo>
                            <a:pt x="-104656" y="187727"/>
                            <a:pt x="71549" y="72574"/>
                            <a:pt x="0" y="0"/>
                          </a:cubicBezTo>
                          <a:close/>
                        </a:path>
                        <a:path w="10177975" h="1389985" fill="none" stroke="0" extrusionOk="0">
                          <a:moveTo>
                            <a:pt x="0" y="0"/>
                          </a:moveTo>
                          <a:cubicBezTo>
                            <a:pt x="411995" y="15664"/>
                            <a:pt x="660166" y="-13452"/>
                            <a:pt x="916017" y="0"/>
                          </a:cubicBezTo>
                          <a:cubicBezTo>
                            <a:pt x="1198902" y="15734"/>
                            <a:pt x="1722407" y="12318"/>
                            <a:pt x="2035595" y="0"/>
                          </a:cubicBezTo>
                          <a:cubicBezTo>
                            <a:pt x="2267310" y="12408"/>
                            <a:pt x="2626443" y="34950"/>
                            <a:pt x="3053392" y="0"/>
                          </a:cubicBezTo>
                          <a:cubicBezTo>
                            <a:pt x="3520178" y="-8015"/>
                            <a:pt x="3505657" y="9474"/>
                            <a:pt x="3867630" y="0"/>
                          </a:cubicBezTo>
                          <a:cubicBezTo>
                            <a:pt x="4234807" y="-15448"/>
                            <a:pt x="4632345" y="-20900"/>
                            <a:pt x="4885427" y="0"/>
                          </a:cubicBezTo>
                          <a:cubicBezTo>
                            <a:pt x="5101159" y="17182"/>
                            <a:pt x="5309270" y="2336"/>
                            <a:pt x="5699665" y="0"/>
                          </a:cubicBezTo>
                          <a:cubicBezTo>
                            <a:pt x="6083096" y="22269"/>
                            <a:pt x="6350027" y="11715"/>
                            <a:pt x="6615683" y="0"/>
                          </a:cubicBezTo>
                          <a:cubicBezTo>
                            <a:pt x="6874061" y="-58570"/>
                            <a:pt x="7411717" y="120528"/>
                            <a:pt x="7837040" y="0"/>
                          </a:cubicBezTo>
                          <a:cubicBezTo>
                            <a:pt x="8320994" y="7593"/>
                            <a:pt x="8397371" y="16751"/>
                            <a:pt x="8753058" y="0"/>
                          </a:cubicBezTo>
                          <a:cubicBezTo>
                            <a:pt x="9196719" y="-70426"/>
                            <a:pt x="9565016" y="18358"/>
                            <a:pt x="10177975" y="0"/>
                          </a:cubicBezTo>
                          <a:cubicBezTo>
                            <a:pt x="10239049" y="67602"/>
                            <a:pt x="10168628" y="165241"/>
                            <a:pt x="10177975" y="231664"/>
                          </a:cubicBezTo>
                          <a:cubicBezTo>
                            <a:pt x="10195251" y="301349"/>
                            <a:pt x="10127416" y="342235"/>
                            <a:pt x="10177975" y="435528"/>
                          </a:cubicBezTo>
                          <a:cubicBezTo>
                            <a:pt x="10224904" y="512046"/>
                            <a:pt x="10113251" y="560169"/>
                            <a:pt x="10177975" y="653292"/>
                          </a:cubicBezTo>
                          <a:cubicBezTo>
                            <a:pt x="10212026" y="741691"/>
                            <a:pt x="10113641" y="773789"/>
                            <a:pt x="10177975" y="884956"/>
                          </a:cubicBezTo>
                          <a:cubicBezTo>
                            <a:pt x="10246417" y="999683"/>
                            <a:pt x="10180717" y="1053827"/>
                            <a:pt x="10177975" y="1102721"/>
                          </a:cubicBezTo>
                          <a:cubicBezTo>
                            <a:pt x="10174704" y="1134869"/>
                            <a:pt x="10027958" y="1319663"/>
                            <a:pt x="10177975" y="1389985"/>
                          </a:cubicBezTo>
                          <a:cubicBezTo>
                            <a:pt x="9764808" y="1375926"/>
                            <a:pt x="9530534" y="1372543"/>
                            <a:pt x="9363736" y="1389985"/>
                          </a:cubicBezTo>
                          <a:cubicBezTo>
                            <a:pt x="9173296" y="1389722"/>
                            <a:pt x="8605075" y="1395154"/>
                            <a:pt x="8142379" y="1389985"/>
                          </a:cubicBezTo>
                          <a:cubicBezTo>
                            <a:pt x="7740636" y="1513399"/>
                            <a:pt x="7349521" y="1399211"/>
                            <a:pt x="6921022" y="1389985"/>
                          </a:cubicBezTo>
                          <a:cubicBezTo>
                            <a:pt x="6540646" y="1402662"/>
                            <a:pt x="6290816" y="1379272"/>
                            <a:pt x="6106784" y="1389985"/>
                          </a:cubicBezTo>
                          <a:cubicBezTo>
                            <a:pt x="5893229" y="1423919"/>
                            <a:pt x="5223523" y="1406047"/>
                            <a:pt x="4885427" y="1389985"/>
                          </a:cubicBezTo>
                          <a:cubicBezTo>
                            <a:pt x="4567051" y="1395557"/>
                            <a:pt x="4253818" y="1341207"/>
                            <a:pt x="4071190" y="1389985"/>
                          </a:cubicBezTo>
                          <a:cubicBezTo>
                            <a:pt x="3819487" y="1390768"/>
                            <a:pt x="3421032" y="1465311"/>
                            <a:pt x="2849833" y="1389985"/>
                          </a:cubicBezTo>
                          <a:cubicBezTo>
                            <a:pt x="2377872" y="1406169"/>
                            <a:pt x="2445996" y="1386750"/>
                            <a:pt x="2137374" y="1389985"/>
                          </a:cubicBezTo>
                          <a:cubicBezTo>
                            <a:pt x="1831599" y="1412642"/>
                            <a:pt x="1660747" y="1351716"/>
                            <a:pt x="1323135" y="1389985"/>
                          </a:cubicBezTo>
                          <a:cubicBezTo>
                            <a:pt x="1037627" y="1391892"/>
                            <a:pt x="356171" y="1406733"/>
                            <a:pt x="0" y="1389985"/>
                          </a:cubicBezTo>
                          <a:cubicBezTo>
                            <a:pt x="-28946" y="1340610"/>
                            <a:pt x="66896" y="1200137"/>
                            <a:pt x="0" y="1144420"/>
                          </a:cubicBezTo>
                          <a:cubicBezTo>
                            <a:pt x="-86933" y="1074984"/>
                            <a:pt x="18023" y="1015529"/>
                            <a:pt x="0" y="954456"/>
                          </a:cubicBezTo>
                          <a:cubicBezTo>
                            <a:pt x="-20411" y="855984"/>
                            <a:pt x="139019" y="826415"/>
                            <a:pt x="0" y="722792"/>
                          </a:cubicBezTo>
                          <a:cubicBezTo>
                            <a:pt x="-133191" y="625119"/>
                            <a:pt x="19958" y="573687"/>
                            <a:pt x="0" y="532827"/>
                          </a:cubicBezTo>
                          <a:cubicBezTo>
                            <a:pt x="-356" y="473084"/>
                            <a:pt x="16178" y="384532"/>
                            <a:pt x="0" y="315063"/>
                          </a:cubicBezTo>
                          <a:cubicBezTo>
                            <a:pt x="-2201" y="239796"/>
                            <a:pt x="91286" y="14647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37" name="Google Shape;5317;p41">
            <a:extLst>
              <a:ext uri="{FF2B5EF4-FFF2-40B4-BE49-F238E27FC236}">
                <a16:creationId xmlns:a16="http://schemas.microsoft.com/office/drawing/2014/main" id="{AAF0CBD3-FB40-4212-B38E-C1D1EE7B982D}"/>
              </a:ext>
            </a:extLst>
          </p:cNvPr>
          <p:cNvSpPr txBox="1">
            <a:spLocks/>
          </p:cNvSpPr>
          <p:nvPr/>
        </p:nvSpPr>
        <p:spPr>
          <a:xfrm>
            <a:off x="1131959" y="528442"/>
            <a:ext cx="9448955" cy="124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lvl="0" algn="just">
              <a:buClr>
                <a:prstClr val="black"/>
              </a:buClr>
            </a:pPr>
            <a:r>
              <a:rPr lang="vi-VN" sz="3200" dirty="0">
                <a:solidFill>
                  <a:srgbClr val="32A9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 với bạn về thiệt hại do những thiên tai đó gây ra theo sơ đồ gợi ý sau: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2A9A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4D6001-8EA6-4C6B-93EA-77D8E6F184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3321" y="2182745"/>
            <a:ext cx="8334441" cy="371702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625B4A2-F506-4F76-BA80-434B7EC10493}"/>
              </a:ext>
            </a:extLst>
          </p:cNvPr>
          <p:cNvGrpSpPr/>
          <p:nvPr/>
        </p:nvGrpSpPr>
        <p:grpSpPr>
          <a:xfrm>
            <a:off x="8707336" y="4441391"/>
            <a:ext cx="2943177" cy="2440364"/>
            <a:chOff x="8660218" y="7020791"/>
            <a:chExt cx="2943177" cy="2440364"/>
          </a:xfrm>
        </p:grpSpPr>
        <p:sp>
          <p:nvSpPr>
            <p:cNvPr id="20" name="Cloud 19">
              <a:extLst>
                <a:ext uri="{FF2B5EF4-FFF2-40B4-BE49-F238E27FC236}">
                  <a16:creationId xmlns:a16="http://schemas.microsoft.com/office/drawing/2014/main" id="{6D5D99E4-E9D3-4A65-854F-364B13B72694}"/>
                </a:ext>
              </a:extLst>
            </p:cNvPr>
            <p:cNvSpPr/>
            <p:nvPr/>
          </p:nvSpPr>
          <p:spPr>
            <a:xfrm rot="554997">
              <a:off x="8660218" y="7020791"/>
              <a:ext cx="2943177" cy="244036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26988F1-BA36-4BBB-9A6C-5EF2B0151442}"/>
                </a:ext>
              </a:extLst>
            </p:cNvPr>
            <p:cNvGrpSpPr/>
            <p:nvPr/>
          </p:nvGrpSpPr>
          <p:grpSpPr>
            <a:xfrm>
              <a:off x="9261654" y="7086600"/>
              <a:ext cx="1939746" cy="1592622"/>
              <a:chOff x="9225795" y="7098813"/>
              <a:chExt cx="1939746" cy="1592622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101CF664-4C33-45A5-839A-044E4AEC6D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8597"/>
              <a:stretch/>
            </p:blipFill>
            <p:spPr>
              <a:xfrm>
                <a:off x="9225795" y="7098813"/>
                <a:ext cx="1939746" cy="1174947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7AF3218-87C4-47DC-AE8C-9EB102256A76}"/>
                  </a:ext>
                </a:extLst>
              </p:cNvPr>
              <p:cNvSpPr txBox="1"/>
              <p:nvPr/>
            </p:nvSpPr>
            <p:spPr>
              <a:xfrm>
                <a:off x="9273782" y="8291325"/>
                <a:ext cx="18437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err="1">
                    <a:solidFill>
                      <a:srgbClr val="DB9231"/>
                    </a:solidFill>
                    <a:latin typeface="iCiel Cadena" panose="02000503000000020004" pitchFamily="50" charset="0"/>
                  </a:rPr>
                  <a:t>Làm</a:t>
                </a:r>
                <a:r>
                  <a:rPr lang="en-US" sz="2000" dirty="0">
                    <a:solidFill>
                      <a:srgbClr val="DB9231"/>
                    </a:solidFill>
                    <a:latin typeface="iCiel Cadena" panose="02000503000000020004" pitchFamily="50" charset="0"/>
                  </a:rPr>
                  <a:t> </a:t>
                </a:r>
                <a:r>
                  <a:rPr lang="en-US" sz="2000" dirty="0" err="1">
                    <a:solidFill>
                      <a:srgbClr val="DB9231"/>
                    </a:solidFill>
                    <a:latin typeface="iCiel Cadena" panose="02000503000000020004" pitchFamily="50" charset="0"/>
                  </a:rPr>
                  <a:t>việc</a:t>
                </a:r>
                <a:r>
                  <a:rPr lang="en-US" sz="2000" dirty="0">
                    <a:solidFill>
                      <a:srgbClr val="DB9231"/>
                    </a:solidFill>
                    <a:latin typeface="iCiel Cadena" panose="02000503000000020004" pitchFamily="50" charset="0"/>
                  </a:rPr>
                  <a:t> </a:t>
                </a:r>
                <a:r>
                  <a:rPr lang="en-US" sz="2000" dirty="0" err="1">
                    <a:solidFill>
                      <a:srgbClr val="DB9231"/>
                    </a:solidFill>
                    <a:latin typeface="iCiel Cadena" panose="02000503000000020004" pitchFamily="50" charset="0"/>
                  </a:rPr>
                  <a:t>nhóm</a:t>
                </a:r>
                <a:endParaRPr lang="en-US" sz="2000" dirty="0">
                  <a:solidFill>
                    <a:srgbClr val="DB9231"/>
                  </a:solidFill>
                  <a:latin typeface="iCiel Cadena" panose="02000503000000020004" pitchFamily="50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80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290" y="-1"/>
            <a:ext cx="12315289" cy="6858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4FB897-1F53-4F38-810B-72D48793A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3985" y="3506140"/>
            <a:ext cx="2238704" cy="28602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16F99E-26C8-440C-B7E7-47B64E1823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4366" y="3429001"/>
            <a:ext cx="2049619" cy="29608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5135" y="1904965"/>
            <a:ext cx="6102159" cy="1109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Chia </a:t>
            </a:r>
            <a:r>
              <a:rPr kumimoji="0" lang="en-US" sz="6609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sẻ</a:t>
            </a:r>
            <a:r>
              <a:rPr kumimoji="0" lang="en-US" sz="660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6609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trước</a:t>
            </a:r>
            <a:r>
              <a:rPr kumimoji="0" lang="en-US" sz="660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6609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lớp</a:t>
            </a:r>
            <a:endParaRPr kumimoji="0" lang="en-US" sz="660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loo" panose="03080902040302020200" pitchFamily="66" charset="0"/>
              <a:ea typeface="+mn-ea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22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AA7FF2A-B8AC-4C35-8528-F372FAE4AF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8" t="9722" r="19580" b="81359"/>
          <a:stretch/>
        </p:blipFill>
        <p:spPr>
          <a:xfrm>
            <a:off x="9540423" y="2801904"/>
            <a:ext cx="844886" cy="8226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36AEE4F-C2F7-4CF0-9727-179BDE37F9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3" t="15351" r="79586" b="75833"/>
          <a:stretch/>
        </p:blipFill>
        <p:spPr>
          <a:xfrm>
            <a:off x="674759" y="2801904"/>
            <a:ext cx="914400" cy="9673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B7AE9E3-F46C-4643-A706-D80B0DD96E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3" t="36666" b="50329"/>
          <a:stretch/>
        </p:blipFill>
        <p:spPr>
          <a:xfrm>
            <a:off x="10385309" y="3797193"/>
            <a:ext cx="1265204" cy="14106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CDF1D69-1364-492D-9FB3-EC8E097D79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3" t="36666" b="50329"/>
          <a:stretch/>
        </p:blipFill>
        <p:spPr>
          <a:xfrm>
            <a:off x="11367452" y="4146061"/>
            <a:ext cx="649268" cy="7239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7BDCC05-4AE9-4489-BBC3-46BFAFF9E2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8" t="9722" r="19580" b="81359"/>
          <a:stretch/>
        </p:blipFill>
        <p:spPr>
          <a:xfrm flipH="1">
            <a:off x="0" y="4385199"/>
            <a:ext cx="844886" cy="82263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EA38B9B-F497-4BE7-BD0F-C0FAF2AF7CD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0"/>
          <a:stretch/>
        </p:blipFill>
        <p:spPr>
          <a:xfrm>
            <a:off x="0" y="5037221"/>
            <a:ext cx="12192000" cy="182077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292B353-3F59-43B8-A86A-B91E31C4C770}"/>
              </a:ext>
            </a:extLst>
          </p:cNvPr>
          <p:cNvGrpSpPr/>
          <p:nvPr/>
        </p:nvGrpSpPr>
        <p:grpSpPr>
          <a:xfrm>
            <a:off x="1848181" y="173541"/>
            <a:ext cx="8495638" cy="1353203"/>
            <a:chOff x="2358167" y="1820779"/>
            <a:chExt cx="6334631" cy="4122821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1FD7B09-68E3-41F0-94EF-E1133E06D812}"/>
                </a:ext>
              </a:extLst>
            </p:cNvPr>
            <p:cNvSpPr/>
            <p:nvPr/>
          </p:nvSpPr>
          <p:spPr>
            <a:xfrm>
              <a:off x="2358167" y="1820779"/>
              <a:ext cx="6334631" cy="4122821"/>
            </a:xfrm>
            <a:prstGeom prst="roundRect">
              <a:avLst/>
            </a:prstGeom>
            <a:solidFill>
              <a:srgbClr val="FCE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5AE7398-F5F0-4510-866D-8FE93CC5C330}"/>
                </a:ext>
              </a:extLst>
            </p:cNvPr>
            <p:cNvSpPr/>
            <p:nvPr/>
          </p:nvSpPr>
          <p:spPr>
            <a:xfrm>
              <a:off x="2749264" y="2304454"/>
              <a:ext cx="5401834" cy="3274430"/>
            </a:xfrm>
            <a:custGeom>
              <a:avLst/>
              <a:gdLst>
                <a:gd name="connsiteX0" fmla="*/ 0 w 5401834"/>
                <a:gd name="connsiteY0" fmla="*/ 0 h 3274430"/>
                <a:gd name="connsiteX1" fmla="*/ 486165 w 5401834"/>
                <a:gd name="connsiteY1" fmla="*/ 0 h 3274430"/>
                <a:gd name="connsiteX2" fmla="*/ 1080367 w 5401834"/>
                <a:gd name="connsiteY2" fmla="*/ 0 h 3274430"/>
                <a:gd name="connsiteX3" fmla="*/ 1620550 w 5401834"/>
                <a:gd name="connsiteY3" fmla="*/ 0 h 3274430"/>
                <a:gd name="connsiteX4" fmla="*/ 2052697 w 5401834"/>
                <a:gd name="connsiteY4" fmla="*/ 0 h 3274430"/>
                <a:gd name="connsiteX5" fmla="*/ 2592880 w 5401834"/>
                <a:gd name="connsiteY5" fmla="*/ 0 h 3274430"/>
                <a:gd name="connsiteX6" fmla="*/ 3025027 w 5401834"/>
                <a:gd name="connsiteY6" fmla="*/ 0 h 3274430"/>
                <a:gd name="connsiteX7" fmla="*/ 3511192 w 5401834"/>
                <a:gd name="connsiteY7" fmla="*/ 0 h 3274430"/>
                <a:gd name="connsiteX8" fmla="*/ 4159412 w 5401834"/>
                <a:gd name="connsiteY8" fmla="*/ 0 h 3274430"/>
                <a:gd name="connsiteX9" fmla="*/ 4645577 w 5401834"/>
                <a:gd name="connsiteY9" fmla="*/ 0 h 3274430"/>
                <a:gd name="connsiteX10" fmla="*/ 5401834 w 5401834"/>
                <a:gd name="connsiteY10" fmla="*/ 0 h 3274430"/>
                <a:gd name="connsiteX11" fmla="*/ 5401834 w 5401834"/>
                <a:gd name="connsiteY11" fmla="*/ 545738 h 3274430"/>
                <a:gd name="connsiteX12" fmla="*/ 5401834 w 5401834"/>
                <a:gd name="connsiteY12" fmla="*/ 1025988 h 3274430"/>
                <a:gd name="connsiteX13" fmla="*/ 5401834 w 5401834"/>
                <a:gd name="connsiteY13" fmla="*/ 1538982 h 3274430"/>
                <a:gd name="connsiteX14" fmla="*/ 5401834 w 5401834"/>
                <a:gd name="connsiteY14" fmla="*/ 2084720 h 3274430"/>
                <a:gd name="connsiteX15" fmla="*/ 5401834 w 5401834"/>
                <a:gd name="connsiteY15" fmla="*/ 2597714 h 3274430"/>
                <a:gd name="connsiteX16" fmla="*/ 5401834 w 5401834"/>
                <a:gd name="connsiteY16" fmla="*/ 3274430 h 3274430"/>
                <a:gd name="connsiteX17" fmla="*/ 4969687 w 5401834"/>
                <a:gd name="connsiteY17" fmla="*/ 3274430 h 3274430"/>
                <a:gd name="connsiteX18" fmla="*/ 4321467 w 5401834"/>
                <a:gd name="connsiteY18" fmla="*/ 3274430 h 3274430"/>
                <a:gd name="connsiteX19" fmla="*/ 3673247 w 5401834"/>
                <a:gd name="connsiteY19" fmla="*/ 3274430 h 3274430"/>
                <a:gd name="connsiteX20" fmla="*/ 3241100 w 5401834"/>
                <a:gd name="connsiteY20" fmla="*/ 3274430 h 3274430"/>
                <a:gd name="connsiteX21" fmla="*/ 2592880 w 5401834"/>
                <a:gd name="connsiteY21" fmla="*/ 3274430 h 3274430"/>
                <a:gd name="connsiteX22" fmla="*/ 2160734 w 5401834"/>
                <a:gd name="connsiteY22" fmla="*/ 3274430 h 3274430"/>
                <a:gd name="connsiteX23" fmla="*/ 1512514 w 5401834"/>
                <a:gd name="connsiteY23" fmla="*/ 3274430 h 3274430"/>
                <a:gd name="connsiteX24" fmla="*/ 1134385 w 5401834"/>
                <a:gd name="connsiteY24" fmla="*/ 3274430 h 3274430"/>
                <a:gd name="connsiteX25" fmla="*/ 702238 w 5401834"/>
                <a:gd name="connsiteY25" fmla="*/ 3274430 h 3274430"/>
                <a:gd name="connsiteX26" fmla="*/ 0 w 5401834"/>
                <a:gd name="connsiteY26" fmla="*/ 3274430 h 3274430"/>
                <a:gd name="connsiteX27" fmla="*/ 0 w 5401834"/>
                <a:gd name="connsiteY27" fmla="*/ 2695947 h 3274430"/>
                <a:gd name="connsiteX28" fmla="*/ 0 w 5401834"/>
                <a:gd name="connsiteY28" fmla="*/ 2248442 h 3274430"/>
                <a:gd name="connsiteX29" fmla="*/ 0 w 5401834"/>
                <a:gd name="connsiteY29" fmla="*/ 1702704 h 3274430"/>
                <a:gd name="connsiteX30" fmla="*/ 0 w 5401834"/>
                <a:gd name="connsiteY30" fmla="*/ 1255198 h 3274430"/>
                <a:gd name="connsiteX31" fmla="*/ 0 w 5401834"/>
                <a:gd name="connsiteY31" fmla="*/ 742204 h 3274430"/>
                <a:gd name="connsiteX32" fmla="*/ 0 w 5401834"/>
                <a:gd name="connsiteY32" fmla="*/ 0 h 3274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401834" h="3274430" fill="none" extrusionOk="0">
                  <a:moveTo>
                    <a:pt x="0" y="0"/>
                  </a:moveTo>
                  <a:cubicBezTo>
                    <a:pt x="193741" y="-34615"/>
                    <a:pt x="327102" y="30256"/>
                    <a:pt x="486165" y="0"/>
                  </a:cubicBezTo>
                  <a:cubicBezTo>
                    <a:pt x="645229" y="-30256"/>
                    <a:pt x="950091" y="8266"/>
                    <a:pt x="1080367" y="0"/>
                  </a:cubicBezTo>
                  <a:cubicBezTo>
                    <a:pt x="1210643" y="-8266"/>
                    <a:pt x="1372875" y="13729"/>
                    <a:pt x="1620550" y="0"/>
                  </a:cubicBezTo>
                  <a:cubicBezTo>
                    <a:pt x="1868225" y="-13729"/>
                    <a:pt x="1860390" y="20195"/>
                    <a:pt x="2052697" y="0"/>
                  </a:cubicBezTo>
                  <a:cubicBezTo>
                    <a:pt x="2245004" y="-20195"/>
                    <a:pt x="2481734" y="36532"/>
                    <a:pt x="2592880" y="0"/>
                  </a:cubicBezTo>
                  <a:cubicBezTo>
                    <a:pt x="2704026" y="-36532"/>
                    <a:pt x="2817349" y="20029"/>
                    <a:pt x="3025027" y="0"/>
                  </a:cubicBezTo>
                  <a:cubicBezTo>
                    <a:pt x="3232705" y="-20029"/>
                    <a:pt x="3355936" y="12499"/>
                    <a:pt x="3511192" y="0"/>
                  </a:cubicBezTo>
                  <a:cubicBezTo>
                    <a:pt x="3666449" y="-12499"/>
                    <a:pt x="3902109" y="11893"/>
                    <a:pt x="4159412" y="0"/>
                  </a:cubicBezTo>
                  <a:cubicBezTo>
                    <a:pt x="4416715" y="-11893"/>
                    <a:pt x="4450094" y="26929"/>
                    <a:pt x="4645577" y="0"/>
                  </a:cubicBezTo>
                  <a:cubicBezTo>
                    <a:pt x="4841060" y="-26929"/>
                    <a:pt x="5042895" y="41062"/>
                    <a:pt x="5401834" y="0"/>
                  </a:cubicBezTo>
                  <a:cubicBezTo>
                    <a:pt x="5434374" y="192096"/>
                    <a:pt x="5396336" y="414862"/>
                    <a:pt x="5401834" y="545738"/>
                  </a:cubicBezTo>
                  <a:cubicBezTo>
                    <a:pt x="5407332" y="676614"/>
                    <a:pt x="5376366" y="829872"/>
                    <a:pt x="5401834" y="1025988"/>
                  </a:cubicBezTo>
                  <a:cubicBezTo>
                    <a:pt x="5427302" y="1222104"/>
                    <a:pt x="5371362" y="1287236"/>
                    <a:pt x="5401834" y="1538982"/>
                  </a:cubicBezTo>
                  <a:cubicBezTo>
                    <a:pt x="5432306" y="1790728"/>
                    <a:pt x="5363970" y="1826402"/>
                    <a:pt x="5401834" y="2084720"/>
                  </a:cubicBezTo>
                  <a:cubicBezTo>
                    <a:pt x="5439698" y="2343038"/>
                    <a:pt x="5401093" y="2485667"/>
                    <a:pt x="5401834" y="2597714"/>
                  </a:cubicBezTo>
                  <a:cubicBezTo>
                    <a:pt x="5402575" y="2709761"/>
                    <a:pt x="5325994" y="3129448"/>
                    <a:pt x="5401834" y="3274430"/>
                  </a:cubicBezTo>
                  <a:cubicBezTo>
                    <a:pt x="5194753" y="3310998"/>
                    <a:pt x="5075856" y="3224032"/>
                    <a:pt x="4969687" y="3274430"/>
                  </a:cubicBezTo>
                  <a:cubicBezTo>
                    <a:pt x="4863518" y="3324828"/>
                    <a:pt x="4547570" y="3232790"/>
                    <a:pt x="4321467" y="3274430"/>
                  </a:cubicBezTo>
                  <a:cubicBezTo>
                    <a:pt x="4095364" y="3316070"/>
                    <a:pt x="3870619" y="3274062"/>
                    <a:pt x="3673247" y="3274430"/>
                  </a:cubicBezTo>
                  <a:cubicBezTo>
                    <a:pt x="3475875" y="3274798"/>
                    <a:pt x="3355766" y="3232619"/>
                    <a:pt x="3241100" y="3274430"/>
                  </a:cubicBezTo>
                  <a:cubicBezTo>
                    <a:pt x="3126434" y="3316241"/>
                    <a:pt x="2760323" y="3208107"/>
                    <a:pt x="2592880" y="3274430"/>
                  </a:cubicBezTo>
                  <a:cubicBezTo>
                    <a:pt x="2425437" y="3340753"/>
                    <a:pt x="2255618" y="3223352"/>
                    <a:pt x="2160734" y="3274430"/>
                  </a:cubicBezTo>
                  <a:cubicBezTo>
                    <a:pt x="2065850" y="3325508"/>
                    <a:pt x="1763847" y="3225859"/>
                    <a:pt x="1512514" y="3274430"/>
                  </a:cubicBezTo>
                  <a:cubicBezTo>
                    <a:pt x="1261181" y="3323001"/>
                    <a:pt x="1302776" y="3263826"/>
                    <a:pt x="1134385" y="3274430"/>
                  </a:cubicBezTo>
                  <a:cubicBezTo>
                    <a:pt x="965994" y="3285034"/>
                    <a:pt x="884276" y="3231276"/>
                    <a:pt x="702238" y="3274430"/>
                  </a:cubicBezTo>
                  <a:cubicBezTo>
                    <a:pt x="520200" y="3317584"/>
                    <a:pt x="154843" y="3268711"/>
                    <a:pt x="0" y="3274430"/>
                  </a:cubicBezTo>
                  <a:cubicBezTo>
                    <a:pt x="-16162" y="3139136"/>
                    <a:pt x="38034" y="2834607"/>
                    <a:pt x="0" y="2695947"/>
                  </a:cubicBezTo>
                  <a:cubicBezTo>
                    <a:pt x="-38034" y="2557287"/>
                    <a:pt x="11762" y="2406494"/>
                    <a:pt x="0" y="2248442"/>
                  </a:cubicBezTo>
                  <a:cubicBezTo>
                    <a:pt x="-11762" y="2090391"/>
                    <a:pt x="65188" y="1939472"/>
                    <a:pt x="0" y="1702704"/>
                  </a:cubicBezTo>
                  <a:cubicBezTo>
                    <a:pt x="-65188" y="1465936"/>
                    <a:pt x="6077" y="1369678"/>
                    <a:pt x="0" y="1255198"/>
                  </a:cubicBezTo>
                  <a:cubicBezTo>
                    <a:pt x="-6077" y="1140718"/>
                    <a:pt x="3378" y="898388"/>
                    <a:pt x="0" y="742204"/>
                  </a:cubicBezTo>
                  <a:cubicBezTo>
                    <a:pt x="-3378" y="586020"/>
                    <a:pt x="44199" y="314916"/>
                    <a:pt x="0" y="0"/>
                  </a:cubicBezTo>
                  <a:close/>
                </a:path>
                <a:path w="5401834" h="3274430" stroke="0" extrusionOk="0">
                  <a:moveTo>
                    <a:pt x="0" y="0"/>
                  </a:moveTo>
                  <a:cubicBezTo>
                    <a:pt x="220989" y="-54292"/>
                    <a:pt x="295053" y="3312"/>
                    <a:pt x="486165" y="0"/>
                  </a:cubicBezTo>
                  <a:cubicBezTo>
                    <a:pt x="677278" y="-3312"/>
                    <a:pt x="994047" y="51603"/>
                    <a:pt x="1134385" y="0"/>
                  </a:cubicBezTo>
                  <a:cubicBezTo>
                    <a:pt x="1274723" y="-51603"/>
                    <a:pt x="1400248" y="8612"/>
                    <a:pt x="1566532" y="0"/>
                  </a:cubicBezTo>
                  <a:cubicBezTo>
                    <a:pt x="1732816" y="-8612"/>
                    <a:pt x="1904136" y="52635"/>
                    <a:pt x="2052697" y="0"/>
                  </a:cubicBezTo>
                  <a:cubicBezTo>
                    <a:pt x="2201258" y="-52635"/>
                    <a:pt x="2264135" y="25941"/>
                    <a:pt x="2430825" y="0"/>
                  </a:cubicBezTo>
                  <a:cubicBezTo>
                    <a:pt x="2597515" y="-25941"/>
                    <a:pt x="2890524" y="28239"/>
                    <a:pt x="3025027" y="0"/>
                  </a:cubicBezTo>
                  <a:cubicBezTo>
                    <a:pt x="3159530" y="-28239"/>
                    <a:pt x="3358995" y="8840"/>
                    <a:pt x="3673247" y="0"/>
                  </a:cubicBezTo>
                  <a:cubicBezTo>
                    <a:pt x="3987499" y="-8840"/>
                    <a:pt x="3977218" y="63027"/>
                    <a:pt x="4213431" y="0"/>
                  </a:cubicBezTo>
                  <a:cubicBezTo>
                    <a:pt x="4449644" y="-63027"/>
                    <a:pt x="4427942" y="8563"/>
                    <a:pt x="4591559" y="0"/>
                  </a:cubicBezTo>
                  <a:cubicBezTo>
                    <a:pt x="4755176" y="-8563"/>
                    <a:pt x="5218615" y="8063"/>
                    <a:pt x="5401834" y="0"/>
                  </a:cubicBezTo>
                  <a:cubicBezTo>
                    <a:pt x="5401907" y="188048"/>
                    <a:pt x="5341730" y="378304"/>
                    <a:pt x="5401834" y="578483"/>
                  </a:cubicBezTo>
                  <a:cubicBezTo>
                    <a:pt x="5461938" y="778662"/>
                    <a:pt x="5356412" y="911193"/>
                    <a:pt x="5401834" y="1025988"/>
                  </a:cubicBezTo>
                  <a:cubicBezTo>
                    <a:pt x="5447256" y="1140783"/>
                    <a:pt x="5349561" y="1430475"/>
                    <a:pt x="5401834" y="1571726"/>
                  </a:cubicBezTo>
                  <a:cubicBezTo>
                    <a:pt x="5454107" y="1712977"/>
                    <a:pt x="5382769" y="1927467"/>
                    <a:pt x="5401834" y="2084720"/>
                  </a:cubicBezTo>
                  <a:cubicBezTo>
                    <a:pt x="5420899" y="2241973"/>
                    <a:pt x="5374347" y="2561320"/>
                    <a:pt x="5401834" y="2695947"/>
                  </a:cubicBezTo>
                  <a:cubicBezTo>
                    <a:pt x="5429321" y="2830574"/>
                    <a:pt x="5358765" y="3022295"/>
                    <a:pt x="5401834" y="3274430"/>
                  </a:cubicBezTo>
                  <a:cubicBezTo>
                    <a:pt x="5251105" y="3285204"/>
                    <a:pt x="5201877" y="3259517"/>
                    <a:pt x="5023706" y="3274430"/>
                  </a:cubicBezTo>
                  <a:cubicBezTo>
                    <a:pt x="4845535" y="3289343"/>
                    <a:pt x="4800061" y="3267686"/>
                    <a:pt x="4591559" y="3274430"/>
                  </a:cubicBezTo>
                  <a:cubicBezTo>
                    <a:pt x="4383057" y="3281174"/>
                    <a:pt x="4314989" y="3230938"/>
                    <a:pt x="4051376" y="3274430"/>
                  </a:cubicBezTo>
                  <a:cubicBezTo>
                    <a:pt x="3787763" y="3317922"/>
                    <a:pt x="3762619" y="3241248"/>
                    <a:pt x="3565210" y="3274430"/>
                  </a:cubicBezTo>
                  <a:cubicBezTo>
                    <a:pt x="3367801" y="3307612"/>
                    <a:pt x="3352394" y="3249620"/>
                    <a:pt x="3187082" y="3274430"/>
                  </a:cubicBezTo>
                  <a:cubicBezTo>
                    <a:pt x="3021770" y="3299240"/>
                    <a:pt x="2687445" y="3228569"/>
                    <a:pt x="2538862" y="3274430"/>
                  </a:cubicBezTo>
                  <a:cubicBezTo>
                    <a:pt x="2390279" y="3320291"/>
                    <a:pt x="2148733" y="3261722"/>
                    <a:pt x="1998679" y="3274430"/>
                  </a:cubicBezTo>
                  <a:cubicBezTo>
                    <a:pt x="1848625" y="3287138"/>
                    <a:pt x="1741740" y="3232908"/>
                    <a:pt x="1512514" y="3274430"/>
                  </a:cubicBezTo>
                  <a:cubicBezTo>
                    <a:pt x="1283288" y="3315952"/>
                    <a:pt x="1093178" y="3262284"/>
                    <a:pt x="972330" y="3274430"/>
                  </a:cubicBezTo>
                  <a:cubicBezTo>
                    <a:pt x="851482" y="3286576"/>
                    <a:pt x="395243" y="3248440"/>
                    <a:pt x="0" y="3274430"/>
                  </a:cubicBezTo>
                  <a:cubicBezTo>
                    <a:pt x="-30315" y="3132822"/>
                    <a:pt x="31443" y="2927991"/>
                    <a:pt x="0" y="2826925"/>
                  </a:cubicBezTo>
                  <a:cubicBezTo>
                    <a:pt x="-31443" y="2725860"/>
                    <a:pt x="28453" y="2436418"/>
                    <a:pt x="0" y="2248442"/>
                  </a:cubicBezTo>
                  <a:cubicBezTo>
                    <a:pt x="-28453" y="2060466"/>
                    <a:pt x="30655" y="1815511"/>
                    <a:pt x="0" y="1669959"/>
                  </a:cubicBezTo>
                  <a:cubicBezTo>
                    <a:pt x="-30655" y="1524407"/>
                    <a:pt x="48576" y="1245545"/>
                    <a:pt x="0" y="1091477"/>
                  </a:cubicBezTo>
                  <a:cubicBezTo>
                    <a:pt x="-48576" y="937409"/>
                    <a:pt x="51311" y="784050"/>
                    <a:pt x="0" y="611227"/>
                  </a:cubicBezTo>
                  <a:cubicBezTo>
                    <a:pt x="-51311" y="438404"/>
                    <a:pt x="29617" y="20642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F3E207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333476542">
                    <a:custGeom>
                      <a:avLst/>
                      <a:gdLst>
                        <a:gd name="connsiteX0" fmla="*/ 0 w 7244625"/>
                        <a:gd name="connsiteY0" fmla="*/ 0 h 1074742"/>
                        <a:gd name="connsiteX1" fmla="*/ 652016 w 7244625"/>
                        <a:gd name="connsiteY1" fmla="*/ 0 h 1074742"/>
                        <a:gd name="connsiteX2" fmla="*/ 1448925 w 7244625"/>
                        <a:gd name="connsiteY2" fmla="*/ 0 h 1074742"/>
                        <a:gd name="connsiteX3" fmla="*/ 2173387 w 7244625"/>
                        <a:gd name="connsiteY3" fmla="*/ 0 h 1074742"/>
                        <a:gd name="connsiteX4" fmla="*/ 2752957 w 7244625"/>
                        <a:gd name="connsiteY4" fmla="*/ 0 h 1074742"/>
                        <a:gd name="connsiteX5" fmla="*/ 3477419 w 7244625"/>
                        <a:gd name="connsiteY5" fmla="*/ 0 h 1074742"/>
                        <a:gd name="connsiteX6" fmla="*/ 4056989 w 7244625"/>
                        <a:gd name="connsiteY6" fmla="*/ 0 h 1074742"/>
                        <a:gd name="connsiteX7" fmla="*/ 4709006 w 7244625"/>
                        <a:gd name="connsiteY7" fmla="*/ 0 h 1074742"/>
                        <a:gd name="connsiteX8" fmla="*/ 5578361 w 7244625"/>
                        <a:gd name="connsiteY8" fmla="*/ 0 h 1074742"/>
                        <a:gd name="connsiteX9" fmla="*/ 6230377 w 7244625"/>
                        <a:gd name="connsiteY9" fmla="*/ 0 h 1074742"/>
                        <a:gd name="connsiteX10" fmla="*/ 7244625 w 7244625"/>
                        <a:gd name="connsiteY10" fmla="*/ 0 h 1074742"/>
                        <a:gd name="connsiteX11" fmla="*/ 7244625 w 7244625"/>
                        <a:gd name="connsiteY11" fmla="*/ 179123 h 1074742"/>
                        <a:gd name="connsiteX12" fmla="*/ 7244625 w 7244625"/>
                        <a:gd name="connsiteY12" fmla="*/ 336752 h 1074742"/>
                        <a:gd name="connsiteX13" fmla="*/ 7244625 w 7244625"/>
                        <a:gd name="connsiteY13" fmla="*/ 505128 h 1074742"/>
                        <a:gd name="connsiteX14" fmla="*/ 7244625 w 7244625"/>
                        <a:gd name="connsiteY14" fmla="*/ 684252 h 1074742"/>
                        <a:gd name="connsiteX15" fmla="*/ 7244625 w 7244625"/>
                        <a:gd name="connsiteY15" fmla="*/ 852628 h 1074742"/>
                        <a:gd name="connsiteX16" fmla="*/ 7244625 w 7244625"/>
                        <a:gd name="connsiteY16" fmla="*/ 1074742 h 1074742"/>
                        <a:gd name="connsiteX17" fmla="*/ 6665054 w 7244625"/>
                        <a:gd name="connsiteY17" fmla="*/ 1074742 h 1074742"/>
                        <a:gd name="connsiteX18" fmla="*/ 5795699 w 7244625"/>
                        <a:gd name="connsiteY18" fmla="*/ 1074742 h 1074742"/>
                        <a:gd name="connsiteX19" fmla="*/ 4926344 w 7244625"/>
                        <a:gd name="connsiteY19" fmla="*/ 1074742 h 1074742"/>
                        <a:gd name="connsiteX20" fmla="*/ 4346774 w 7244625"/>
                        <a:gd name="connsiteY20" fmla="*/ 1074742 h 1074742"/>
                        <a:gd name="connsiteX21" fmla="*/ 3477419 w 7244625"/>
                        <a:gd name="connsiteY21" fmla="*/ 1074742 h 1074742"/>
                        <a:gd name="connsiteX22" fmla="*/ 2897850 w 7244625"/>
                        <a:gd name="connsiteY22" fmla="*/ 1074742 h 1074742"/>
                        <a:gd name="connsiteX23" fmla="*/ 2028495 w 7244625"/>
                        <a:gd name="connsiteY23" fmla="*/ 1074742 h 1074742"/>
                        <a:gd name="connsiteX24" fmla="*/ 1521371 w 7244625"/>
                        <a:gd name="connsiteY24" fmla="*/ 1074742 h 1074742"/>
                        <a:gd name="connsiteX25" fmla="*/ 941800 w 7244625"/>
                        <a:gd name="connsiteY25" fmla="*/ 1074742 h 1074742"/>
                        <a:gd name="connsiteX26" fmla="*/ 0 w 7244625"/>
                        <a:gd name="connsiteY26" fmla="*/ 1074742 h 1074742"/>
                        <a:gd name="connsiteX27" fmla="*/ 0 w 7244625"/>
                        <a:gd name="connsiteY27" fmla="*/ 884870 h 1074742"/>
                        <a:gd name="connsiteX28" fmla="*/ 0 w 7244625"/>
                        <a:gd name="connsiteY28" fmla="*/ 737989 h 1074742"/>
                        <a:gd name="connsiteX29" fmla="*/ 0 w 7244625"/>
                        <a:gd name="connsiteY29" fmla="*/ 558865 h 1074742"/>
                        <a:gd name="connsiteX30" fmla="*/ 0 w 7244625"/>
                        <a:gd name="connsiteY30" fmla="*/ 411984 h 1074742"/>
                        <a:gd name="connsiteX31" fmla="*/ 0 w 7244625"/>
                        <a:gd name="connsiteY31" fmla="*/ 243608 h 1074742"/>
                        <a:gd name="connsiteX32" fmla="*/ 0 w 7244625"/>
                        <a:gd name="connsiteY32" fmla="*/ 0 h 1074742"/>
                        <a:gd name="connsiteX0" fmla="*/ 0 w 7244625"/>
                        <a:gd name="connsiteY0" fmla="*/ 0 h 1074742"/>
                        <a:gd name="connsiteX1" fmla="*/ 652016 w 7244625"/>
                        <a:gd name="connsiteY1" fmla="*/ 0 h 1074742"/>
                        <a:gd name="connsiteX2" fmla="*/ 1521371 w 7244625"/>
                        <a:gd name="connsiteY2" fmla="*/ 0 h 1074742"/>
                        <a:gd name="connsiteX3" fmla="*/ 2100941 w 7244625"/>
                        <a:gd name="connsiteY3" fmla="*/ 0 h 1074742"/>
                        <a:gd name="connsiteX4" fmla="*/ 2752957 w 7244625"/>
                        <a:gd name="connsiteY4" fmla="*/ 0 h 1074742"/>
                        <a:gd name="connsiteX5" fmla="*/ 3260080 w 7244625"/>
                        <a:gd name="connsiteY5" fmla="*/ 0 h 1074742"/>
                        <a:gd name="connsiteX6" fmla="*/ 4056989 w 7244625"/>
                        <a:gd name="connsiteY6" fmla="*/ 0 h 1074742"/>
                        <a:gd name="connsiteX7" fmla="*/ 4926344 w 7244625"/>
                        <a:gd name="connsiteY7" fmla="*/ 0 h 1074742"/>
                        <a:gd name="connsiteX8" fmla="*/ 5650808 w 7244625"/>
                        <a:gd name="connsiteY8" fmla="*/ 0 h 1074742"/>
                        <a:gd name="connsiteX9" fmla="*/ 6157931 w 7244625"/>
                        <a:gd name="connsiteY9" fmla="*/ 0 h 1074742"/>
                        <a:gd name="connsiteX10" fmla="*/ 7244625 w 7244625"/>
                        <a:gd name="connsiteY10" fmla="*/ 0 h 1074742"/>
                        <a:gd name="connsiteX11" fmla="*/ 7244625 w 7244625"/>
                        <a:gd name="connsiteY11" fmla="*/ 189871 h 1074742"/>
                        <a:gd name="connsiteX12" fmla="*/ 7244625 w 7244625"/>
                        <a:gd name="connsiteY12" fmla="*/ 336752 h 1074742"/>
                        <a:gd name="connsiteX13" fmla="*/ 7244625 w 7244625"/>
                        <a:gd name="connsiteY13" fmla="*/ 515876 h 1074742"/>
                        <a:gd name="connsiteX14" fmla="*/ 7244625 w 7244625"/>
                        <a:gd name="connsiteY14" fmla="*/ 684252 h 1074742"/>
                        <a:gd name="connsiteX15" fmla="*/ 7244625 w 7244625"/>
                        <a:gd name="connsiteY15" fmla="*/ 884870 h 1074742"/>
                        <a:gd name="connsiteX16" fmla="*/ 7244625 w 7244625"/>
                        <a:gd name="connsiteY16" fmla="*/ 1074742 h 1074742"/>
                        <a:gd name="connsiteX17" fmla="*/ 6737501 w 7244625"/>
                        <a:gd name="connsiteY17" fmla="*/ 1074742 h 1074742"/>
                        <a:gd name="connsiteX18" fmla="*/ 6157931 w 7244625"/>
                        <a:gd name="connsiteY18" fmla="*/ 1074742 h 1074742"/>
                        <a:gd name="connsiteX19" fmla="*/ 5433469 w 7244625"/>
                        <a:gd name="connsiteY19" fmla="*/ 1074742 h 1074742"/>
                        <a:gd name="connsiteX20" fmla="*/ 4781451 w 7244625"/>
                        <a:gd name="connsiteY20" fmla="*/ 1074742 h 1074742"/>
                        <a:gd name="connsiteX21" fmla="*/ 4274328 w 7244625"/>
                        <a:gd name="connsiteY21" fmla="*/ 1074742 h 1074742"/>
                        <a:gd name="connsiteX22" fmla="*/ 3404973 w 7244625"/>
                        <a:gd name="connsiteY22" fmla="*/ 1074742 h 1074742"/>
                        <a:gd name="connsiteX23" fmla="*/ 2680511 w 7244625"/>
                        <a:gd name="connsiteY23" fmla="*/ 1074742 h 1074742"/>
                        <a:gd name="connsiteX24" fmla="*/ 2028495 w 7244625"/>
                        <a:gd name="connsiteY24" fmla="*/ 1074742 h 1074742"/>
                        <a:gd name="connsiteX25" fmla="*/ 1304032 w 7244625"/>
                        <a:gd name="connsiteY25" fmla="*/ 1074742 h 1074742"/>
                        <a:gd name="connsiteX26" fmla="*/ 0 w 7244625"/>
                        <a:gd name="connsiteY26" fmla="*/ 1074742 h 1074742"/>
                        <a:gd name="connsiteX27" fmla="*/ 0 w 7244625"/>
                        <a:gd name="connsiteY27" fmla="*/ 927860 h 1074742"/>
                        <a:gd name="connsiteX28" fmla="*/ 0 w 7244625"/>
                        <a:gd name="connsiteY28" fmla="*/ 737989 h 1074742"/>
                        <a:gd name="connsiteX29" fmla="*/ 0 w 7244625"/>
                        <a:gd name="connsiteY29" fmla="*/ 548118 h 1074742"/>
                        <a:gd name="connsiteX30" fmla="*/ 0 w 7244625"/>
                        <a:gd name="connsiteY30" fmla="*/ 358247 h 1074742"/>
                        <a:gd name="connsiteX31" fmla="*/ 0 w 7244625"/>
                        <a:gd name="connsiteY31" fmla="*/ 200618 h 1074742"/>
                        <a:gd name="connsiteX32" fmla="*/ 0 w 7244625"/>
                        <a:gd name="connsiteY32" fmla="*/ 0 h 10747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7244625" h="1074742" fill="none" extrusionOk="0">
                          <a:moveTo>
                            <a:pt x="0" y="0"/>
                          </a:moveTo>
                          <a:cubicBezTo>
                            <a:pt x="240405" y="-55017"/>
                            <a:pt x="461415" y="27936"/>
                            <a:pt x="652016" y="0"/>
                          </a:cubicBezTo>
                          <a:cubicBezTo>
                            <a:pt x="858793" y="14052"/>
                            <a:pt x="1264745" y="-12713"/>
                            <a:pt x="1448925" y="0"/>
                          </a:cubicBezTo>
                          <a:cubicBezTo>
                            <a:pt x="1624688" y="-13359"/>
                            <a:pt x="1876146" y="58253"/>
                            <a:pt x="2173387" y="0"/>
                          </a:cubicBezTo>
                          <a:cubicBezTo>
                            <a:pt x="2507630" y="-8162"/>
                            <a:pt x="2491353" y="4674"/>
                            <a:pt x="2752957" y="0"/>
                          </a:cubicBezTo>
                          <a:cubicBezTo>
                            <a:pt x="3036948" y="-14511"/>
                            <a:pt x="3348027" y="10799"/>
                            <a:pt x="3477419" y="0"/>
                          </a:cubicBezTo>
                          <a:cubicBezTo>
                            <a:pt x="3633326" y="29953"/>
                            <a:pt x="3783824" y="22169"/>
                            <a:pt x="4056989" y="0"/>
                          </a:cubicBezTo>
                          <a:cubicBezTo>
                            <a:pt x="4353742" y="-32452"/>
                            <a:pt x="4469225" y="19283"/>
                            <a:pt x="4709006" y="0"/>
                          </a:cubicBezTo>
                          <a:cubicBezTo>
                            <a:pt x="4936262" y="-18255"/>
                            <a:pt x="5252602" y="62464"/>
                            <a:pt x="5578361" y="0"/>
                          </a:cubicBezTo>
                          <a:cubicBezTo>
                            <a:pt x="5910767" y="-8128"/>
                            <a:pt x="5966682" y="10694"/>
                            <a:pt x="6230377" y="0"/>
                          </a:cubicBezTo>
                          <a:cubicBezTo>
                            <a:pt x="6522728" y="243"/>
                            <a:pt x="6685065" y="15476"/>
                            <a:pt x="7244625" y="0"/>
                          </a:cubicBezTo>
                          <a:cubicBezTo>
                            <a:pt x="7286109" y="61077"/>
                            <a:pt x="7247778" y="134860"/>
                            <a:pt x="7244625" y="179123"/>
                          </a:cubicBezTo>
                          <a:cubicBezTo>
                            <a:pt x="7245424" y="227072"/>
                            <a:pt x="7215142" y="273352"/>
                            <a:pt x="7244625" y="336752"/>
                          </a:cubicBezTo>
                          <a:cubicBezTo>
                            <a:pt x="7279900" y="395661"/>
                            <a:pt x="7213359" y="415301"/>
                            <a:pt x="7244625" y="505128"/>
                          </a:cubicBezTo>
                          <a:cubicBezTo>
                            <a:pt x="7288514" y="593147"/>
                            <a:pt x="7177310" y="592794"/>
                            <a:pt x="7244625" y="684252"/>
                          </a:cubicBezTo>
                          <a:cubicBezTo>
                            <a:pt x="7297973" y="769426"/>
                            <a:pt x="7240860" y="819559"/>
                            <a:pt x="7244625" y="852628"/>
                          </a:cubicBezTo>
                          <a:cubicBezTo>
                            <a:pt x="7250444" y="889976"/>
                            <a:pt x="7122218" y="1019158"/>
                            <a:pt x="7244625" y="1074742"/>
                          </a:cubicBezTo>
                          <a:cubicBezTo>
                            <a:pt x="6966936" y="1077586"/>
                            <a:pt x="6803273" y="1061741"/>
                            <a:pt x="6665054" y="1074742"/>
                          </a:cubicBezTo>
                          <a:cubicBezTo>
                            <a:pt x="6514578" y="1084325"/>
                            <a:pt x="6035799" y="1031358"/>
                            <a:pt x="5795699" y="1074742"/>
                          </a:cubicBezTo>
                          <a:cubicBezTo>
                            <a:pt x="5504182" y="1149162"/>
                            <a:pt x="5204207" y="1012437"/>
                            <a:pt x="4926344" y="1074742"/>
                          </a:cubicBezTo>
                          <a:cubicBezTo>
                            <a:pt x="4661943" y="1111731"/>
                            <a:pt x="4496233" y="1097951"/>
                            <a:pt x="4346774" y="1074742"/>
                          </a:cubicBezTo>
                          <a:cubicBezTo>
                            <a:pt x="4221064" y="1047048"/>
                            <a:pt x="3715002" y="1020187"/>
                            <a:pt x="3477419" y="1074742"/>
                          </a:cubicBezTo>
                          <a:cubicBezTo>
                            <a:pt x="3245653" y="1078615"/>
                            <a:pt x="2998054" y="1054669"/>
                            <a:pt x="2897850" y="1074742"/>
                          </a:cubicBezTo>
                          <a:cubicBezTo>
                            <a:pt x="2831168" y="1066241"/>
                            <a:pt x="2351423" y="1048689"/>
                            <a:pt x="2028495" y="1074742"/>
                          </a:cubicBezTo>
                          <a:cubicBezTo>
                            <a:pt x="1702056" y="1092910"/>
                            <a:pt x="1748791" y="1067489"/>
                            <a:pt x="1521371" y="1074742"/>
                          </a:cubicBezTo>
                          <a:cubicBezTo>
                            <a:pt x="1282934" y="1066061"/>
                            <a:pt x="1214636" y="1076258"/>
                            <a:pt x="941800" y="1074742"/>
                          </a:cubicBezTo>
                          <a:cubicBezTo>
                            <a:pt x="711425" y="1111595"/>
                            <a:pt x="199906" y="1060339"/>
                            <a:pt x="0" y="1074742"/>
                          </a:cubicBezTo>
                          <a:cubicBezTo>
                            <a:pt x="-15173" y="1034493"/>
                            <a:pt x="36764" y="927230"/>
                            <a:pt x="0" y="884870"/>
                          </a:cubicBezTo>
                          <a:cubicBezTo>
                            <a:pt x="-44144" y="842823"/>
                            <a:pt x="1504" y="792403"/>
                            <a:pt x="0" y="737989"/>
                          </a:cubicBezTo>
                          <a:cubicBezTo>
                            <a:pt x="-12021" y="679917"/>
                            <a:pt x="90481" y="635589"/>
                            <a:pt x="0" y="558865"/>
                          </a:cubicBezTo>
                          <a:cubicBezTo>
                            <a:pt x="-86604" y="478388"/>
                            <a:pt x="5439" y="440928"/>
                            <a:pt x="0" y="411984"/>
                          </a:cubicBezTo>
                          <a:cubicBezTo>
                            <a:pt x="-3113" y="364974"/>
                            <a:pt x="7131" y="299945"/>
                            <a:pt x="0" y="243608"/>
                          </a:cubicBezTo>
                          <a:cubicBezTo>
                            <a:pt x="-36680" y="190182"/>
                            <a:pt x="67676" y="99271"/>
                            <a:pt x="0" y="0"/>
                          </a:cubicBezTo>
                          <a:close/>
                        </a:path>
                        <a:path w="7244625" h="1074742" stroke="0" extrusionOk="0">
                          <a:moveTo>
                            <a:pt x="0" y="0"/>
                          </a:moveTo>
                          <a:cubicBezTo>
                            <a:pt x="311012" y="-16268"/>
                            <a:pt x="391367" y="-22166"/>
                            <a:pt x="652016" y="0"/>
                          </a:cubicBezTo>
                          <a:cubicBezTo>
                            <a:pt x="882730" y="-4497"/>
                            <a:pt x="1350781" y="18068"/>
                            <a:pt x="1521371" y="0"/>
                          </a:cubicBezTo>
                          <a:cubicBezTo>
                            <a:pt x="1717050" y="-27395"/>
                            <a:pt x="1903387" y="8059"/>
                            <a:pt x="2100941" y="0"/>
                          </a:cubicBezTo>
                          <a:cubicBezTo>
                            <a:pt x="2274800" y="-15302"/>
                            <a:pt x="2536853" y="68300"/>
                            <a:pt x="2752957" y="0"/>
                          </a:cubicBezTo>
                          <a:cubicBezTo>
                            <a:pt x="2940657" y="-13387"/>
                            <a:pt x="3024810" y="11345"/>
                            <a:pt x="3260080" y="0"/>
                          </a:cubicBezTo>
                          <a:cubicBezTo>
                            <a:pt x="3447424" y="-21313"/>
                            <a:pt x="3871152" y="-17070"/>
                            <a:pt x="4056989" y="0"/>
                          </a:cubicBezTo>
                          <a:cubicBezTo>
                            <a:pt x="4246734" y="-6381"/>
                            <a:pt x="4570447" y="1391"/>
                            <a:pt x="4926344" y="0"/>
                          </a:cubicBezTo>
                          <a:cubicBezTo>
                            <a:pt x="5347038" y="-2013"/>
                            <a:pt x="5333221" y="22280"/>
                            <a:pt x="5650808" y="0"/>
                          </a:cubicBezTo>
                          <a:cubicBezTo>
                            <a:pt x="5975357" y="-22817"/>
                            <a:pt x="5939331" y="1430"/>
                            <a:pt x="6157931" y="0"/>
                          </a:cubicBezTo>
                          <a:cubicBezTo>
                            <a:pt x="6373085" y="2776"/>
                            <a:pt x="6998072" y="9263"/>
                            <a:pt x="7244625" y="0"/>
                          </a:cubicBezTo>
                          <a:cubicBezTo>
                            <a:pt x="7230807" y="79497"/>
                            <a:pt x="7159035" y="130922"/>
                            <a:pt x="7244625" y="189871"/>
                          </a:cubicBezTo>
                          <a:cubicBezTo>
                            <a:pt x="7325053" y="269669"/>
                            <a:pt x="7187790" y="284068"/>
                            <a:pt x="7244625" y="336752"/>
                          </a:cubicBezTo>
                          <a:cubicBezTo>
                            <a:pt x="7307740" y="373800"/>
                            <a:pt x="7194892" y="478884"/>
                            <a:pt x="7244625" y="515876"/>
                          </a:cubicBezTo>
                          <a:cubicBezTo>
                            <a:pt x="7316320" y="570957"/>
                            <a:pt x="7216979" y="627852"/>
                            <a:pt x="7244625" y="684252"/>
                          </a:cubicBezTo>
                          <a:cubicBezTo>
                            <a:pt x="7271530" y="735117"/>
                            <a:pt x="7193008" y="834603"/>
                            <a:pt x="7244625" y="884870"/>
                          </a:cubicBezTo>
                          <a:cubicBezTo>
                            <a:pt x="7272898" y="913059"/>
                            <a:pt x="7180349" y="1001711"/>
                            <a:pt x="7244625" y="1074742"/>
                          </a:cubicBezTo>
                          <a:cubicBezTo>
                            <a:pt x="7052014" y="1073057"/>
                            <a:pt x="6980376" y="1052268"/>
                            <a:pt x="6737501" y="1074742"/>
                          </a:cubicBezTo>
                          <a:cubicBezTo>
                            <a:pt x="6501656" y="1067923"/>
                            <a:pt x="6442459" y="1069746"/>
                            <a:pt x="6157931" y="1074742"/>
                          </a:cubicBezTo>
                          <a:cubicBezTo>
                            <a:pt x="5882369" y="1081311"/>
                            <a:pt x="5782849" y="1057325"/>
                            <a:pt x="5433469" y="1074742"/>
                          </a:cubicBezTo>
                          <a:cubicBezTo>
                            <a:pt x="5079182" y="1078053"/>
                            <a:pt x="5057906" y="1064894"/>
                            <a:pt x="4781451" y="1074742"/>
                          </a:cubicBezTo>
                          <a:cubicBezTo>
                            <a:pt x="4520805" y="1085000"/>
                            <a:pt x="4498431" y="1065969"/>
                            <a:pt x="4274328" y="1074742"/>
                          </a:cubicBezTo>
                          <a:cubicBezTo>
                            <a:pt x="4026235" y="1099639"/>
                            <a:pt x="3620633" y="1056427"/>
                            <a:pt x="3404973" y="1074742"/>
                          </a:cubicBezTo>
                          <a:cubicBezTo>
                            <a:pt x="3215465" y="1047462"/>
                            <a:pt x="2887692" y="1046200"/>
                            <a:pt x="2680511" y="1074742"/>
                          </a:cubicBezTo>
                          <a:cubicBezTo>
                            <a:pt x="2443810" y="1080730"/>
                            <a:pt x="2335045" y="1075160"/>
                            <a:pt x="2028495" y="1074742"/>
                          </a:cubicBezTo>
                          <a:cubicBezTo>
                            <a:pt x="1751677" y="1092814"/>
                            <a:pt x="1458343" y="1078241"/>
                            <a:pt x="1304032" y="1074742"/>
                          </a:cubicBezTo>
                          <a:cubicBezTo>
                            <a:pt x="1171890" y="1017699"/>
                            <a:pt x="483788" y="1014311"/>
                            <a:pt x="0" y="1074742"/>
                          </a:cubicBezTo>
                          <a:cubicBezTo>
                            <a:pt x="-45783" y="1039130"/>
                            <a:pt x="47382" y="959107"/>
                            <a:pt x="0" y="927860"/>
                          </a:cubicBezTo>
                          <a:cubicBezTo>
                            <a:pt x="-54264" y="882934"/>
                            <a:pt x="27723" y="809936"/>
                            <a:pt x="0" y="737989"/>
                          </a:cubicBezTo>
                          <a:cubicBezTo>
                            <a:pt x="-37705" y="677948"/>
                            <a:pt x="38736" y="602999"/>
                            <a:pt x="0" y="548118"/>
                          </a:cubicBezTo>
                          <a:cubicBezTo>
                            <a:pt x="-24982" y="515706"/>
                            <a:pt x="85611" y="413457"/>
                            <a:pt x="0" y="358247"/>
                          </a:cubicBezTo>
                          <a:cubicBezTo>
                            <a:pt x="-77258" y="288667"/>
                            <a:pt x="47191" y="245482"/>
                            <a:pt x="0" y="200618"/>
                          </a:cubicBezTo>
                          <a:cubicBezTo>
                            <a:pt x="-90935" y="148403"/>
                            <a:pt x="46485" y="61286"/>
                            <a:pt x="0" y="0"/>
                          </a:cubicBezTo>
                          <a:close/>
                        </a:path>
                        <a:path w="7244625" h="1074742" fill="none" stroke="0" extrusionOk="0">
                          <a:moveTo>
                            <a:pt x="0" y="0"/>
                          </a:moveTo>
                          <a:cubicBezTo>
                            <a:pt x="304508" y="17522"/>
                            <a:pt x="444424" y="6492"/>
                            <a:pt x="652016" y="0"/>
                          </a:cubicBezTo>
                          <a:cubicBezTo>
                            <a:pt x="854594" y="8333"/>
                            <a:pt x="1266978" y="3653"/>
                            <a:pt x="1448925" y="0"/>
                          </a:cubicBezTo>
                          <a:cubicBezTo>
                            <a:pt x="1607781" y="15652"/>
                            <a:pt x="1870251" y="25796"/>
                            <a:pt x="2173387" y="0"/>
                          </a:cubicBezTo>
                          <a:cubicBezTo>
                            <a:pt x="2505707" y="-7192"/>
                            <a:pt x="2495686" y="8207"/>
                            <a:pt x="2752957" y="0"/>
                          </a:cubicBezTo>
                          <a:cubicBezTo>
                            <a:pt x="3035495" y="-41622"/>
                            <a:pt x="3320848" y="5729"/>
                            <a:pt x="3477419" y="0"/>
                          </a:cubicBezTo>
                          <a:cubicBezTo>
                            <a:pt x="3628882" y="435"/>
                            <a:pt x="3779535" y="-724"/>
                            <a:pt x="4056989" y="0"/>
                          </a:cubicBezTo>
                          <a:cubicBezTo>
                            <a:pt x="4323941" y="38682"/>
                            <a:pt x="4518882" y="8418"/>
                            <a:pt x="4709006" y="0"/>
                          </a:cubicBezTo>
                          <a:cubicBezTo>
                            <a:pt x="4877245" y="-66459"/>
                            <a:pt x="5240636" y="18183"/>
                            <a:pt x="5578361" y="0"/>
                          </a:cubicBezTo>
                          <a:cubicBezTo>
                            <a:pt x="5922859" y="4746"/>
                            <a:pt x="5975793" y="12032"/>
                            <a:pt x="6230377" y="0"/>
                          </a:cubicBezTo>
                          <a:cubicBezTo>
                            <a:pt x="6543929" y="-49074"/>
                            <a:pt x="6827229" y="14414"/>
                            <a:pt x="7244625" y="0"/>
                          </a:cubicBezTo>
                          <a:cubicBezTo>
                            <a:pt x="7288094" y="52938"/>
                            <a:pt x="7238300" y="124918"/>
                            <a:pt x="7244625" y="179123"/>
                          </a:cubicBezTo>
                          <a:cubicBezTo>
                            <a:pt x="7254338" y="226859"/>
                            <a:pt x="7208498" y="264690"/>
                            <a:pt x="7244625" y="336752"/>
                          </a:cubicBezTo>
                          <a:cubicBezTo>
                            <a:pt x="7275655" y="381213"/>
                            <a:pt x="7194285" y="440309"/>
                            <a:pt x="7244625" y="505128"/>
                          </a:cubicBezTo>
                          <a:cubicBezTo>
                            <a:pt x="7274825" y="579325"/>
                            <a:pt x="7200075" y="598122"/>
                            <a:pt x="7244625" y="684252"/>
                          </a:cubicBezTo>
                          <a:cubicBezTo>
                            <a:pt x="7293649" y="772109"/>
                            <a:pt x="7246607" y="814896"/>
                            <a:pt x="7244625" y="852628"/>
                          </a:cubicBezTo>
                          <a:cubicBezTo>
                            <a:pt x="7238762" y="866755"/>
                            <a:pt x="7123239" y="1002905"/>
                            <a:pt x="7244625" y="1074742"/>
                          </a:cubicBezTo>
                          <a:cubicBezTo>
                            <a:pt x="6956899" y="1073877"/>
                            <a:pt x="6769594" y="1062699"/>
                            <a:pt x="6665054" y="1074742"/>
                          </a:cubicBezTo>
                          <a:cubicBezTo>
                            <a:pt x="6558090" y="1011378"/>
                            <a:pt x="6161849" y="1100261"/>
                            <a:pt x="5795699" y="1074742"/>
                          </a:cubicBezTo>
                          <a:cubicBezTo>
                            <a:pt x="5497866" y="1111946"/>
                            <a:pt x="5227527" y="1080667"/>
                            <a:pt x="4926344" y="1074742"/>
                          </a:cubicBezTo>
                          <a:cubicBezTo>
                            <a:pt x="4652095" y="1088934"/>
                            <a:pt x="4474799" y="1066678"/>
                            <a:pt x="4346774" y="1074742"/>
                          </a:cubicBezTo>
                          <a:cubicBezTo>
                            <a:pt x="4202852" y="1152417"/>
                            <a:pt x="3725198" y="1098380"/>
                            <a:pt x="3477419" y="1074742"/>
                          </a:cubicBezTo>
                          <a:cubicBezTo>
                            <a:pt x="3251877" y="1088866"/>
                            <a:pt x="3027241" y="1042934"/>
                            <a:pt x="2897850" y="1074742"/>
                          </a:cubicBezTo>
                          <a:cubicBezTo>
                            <a:pt x="2705719" y="1072913"/>
                            <a:pt x="2375790" y="1068843"/>
                            <a:pt x="2028495" y="1074742"/>
                          </a:cubicBezTo>
                          <a:cubicBezTo>
                            <a:pt x="1693990" y="1083536"/>
                            <a:pt x="1739340" y="1072413"/>
                            <a:pt x="1521371" y="1074742"/>
                          </a:cubicBezTo>
                          <a:cubicBezTo>
                            <a:pt x="1297737" y="1081699"/>
                            <a:pt x="1183091" y="1050012"/>
                            <a:pt x="941800" y="1074742"/>
                          </a:cubicBezTo>
                          <a:cubicBezTo>
                            <a:pt x="755365" y="1072431"/>
                            <a:pt x="233995" y="1080701"/>
                            <a:pt x="0" y="1074742"/>
                          </a:cubicBezTo>
                          <a:cubicBezTo>
                            <a:pt x="-17931" y="1050373"/>
                            <a:pt x="39598" y="922856"/>
                            <a:pt x="0" y="884870"/>
                          </a:cubicBezTo>
                          <a:cubicBezTo>
                            <a:pt x="-54400" y="837010"/>
                            <a:pt x="9442" y="780655"/>
                            <a:pt x="0" y="737989"/>
                          </a:cubicBezTo>
                          <a:cubicBezTo>
                            <a:pt x="-14782" y="668317"/>
                            <a:pt x="92025" y="637463"/>
                            <a:pt x="0" y="558865"/>
                          </a:cubicBezTo>
                          <a:cubicBezTo>
                            <a:pt x="-94690" y="483138"/>
                            <a:pt x="9441" y="448385"/>
                            <a:pt x="0" y="411984"/>
                          </a:cubicBezTo>
                          <a:cubicBezTo>
                            <a:pt x="-2240" y="368470"/>
                            <a:pt x="13683" y="297827"/>
                            <a:pt x="0" y="243608"/>
                          </a:cubicBezTo>
                          <a:cubicBezTo>
                            <a:pt x="2345" y="177536"/>
                            <a:pt x="62229" y="108079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37" name="Google Shape;5317;p41">
            <a:extLst>
              <a:ext uri="{FF2B5EF4-FFF2-40B4-BE49-F238E27FC236}">
                <a16:creationId xmlns:a16="http://schemas.microsoft.com/office/drawing/2014/main" id="{AAF0CBD3-FB40-4212-B38E-C1D1EE7B982D}"/>
              </a:ext>
            </a:extLst>
          </p:cNvPr>
          <p:cNvSpPr txBox="1">
            <a:spLocks/>
          </p:cNvSpPr>
          <p:nvPr/>
        </p:nvSpPr>
        <p:spPr>
          <a:xfrm>
            <a:off x="2867453" y="458538"/>
            <a:ext cx="9448955" cy="124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Những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thiệt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hại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do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thiên tai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gây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ra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2A9A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4D6001-8EA6-4C6B-93EA-77D8E6F184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3321" y="2182744"/>
            <a:ext cx="9737944" cy="43429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2FE859-85F6-4250-BB57-FBEE8B1C87BB}"/>
              </a:ext>
            </a:extLst>
          </p:cNvPr>
          <p:cNvSpPr txBox="1"/>
          <p:nvPr/>
        </p:nvSpPr>
        <p:spPr>
          <a:xfrm>
            <a:off x="8584163" y="2357145"/>
            <a:ext cx="2276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41 </a:t>
            </a:r>
            <a:r>
              <a:rPr lang="en-US" b="1" dirty="0" err="1">
                <a:solidFill>
                  <a:schemeClr val="bg1"/>
                </a:solidFill>
              </a:rPr>
              <a:t>người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chết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và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mất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tích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F98D86-EEA9-4980-8970-48490F70AFDE}"/>
              </a:ext>
            </a:extLst>
          </p:cNvPr>
          <p:cNvSpPr txBox="1"/>
          <p:nvPr/>
        </p:nvSpPr>
        <p:spPr>
          <a:xfrm>
            <a:off x="8584163" y="3238339"/>
            <a:ext cx="2519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30 </a:t>
            </a:r>
            <a:r>
              <a:rPr lang="en-US" b="1" dirty="0" err="1">
                <a:solidFill>
                  <a:schemeClr val="bg1"/>
                </a:solidFill>
              </a:rPr>
              <a:t>người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bị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thương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8F62A8-2EE4-4AD6-8F57-A23CE89EAF84}"/>
              </a:ext>
            </a:extLst>
          </p:cNvPr>
          <p:cNvSpPr txBox="1"/>
          <p:nvPr/>
        </p:nvSpPr>
        <p:spPr>
          <a:xfrm>
            <a:off x="8683845" y="4502512"/>
            <a:ext cx="2519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Nhà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sập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đổ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và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bị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cuốn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trôi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4199C8-CD80-468B-BA08-8AD33834E424}"/>
              </a:ext>
            </a:extLst>
          </p:cNvPr>
          <p:cNvSpPr txBox="1"/>
          <p:nvPr/>
        </p:nvSpPr>
        <p:spPr>
          <a:xfrm>
            <a:off x="8703233" y="5360386"/>
            <a:ext cx="2519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Cánh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đồng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và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hoa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màu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bị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phá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hủy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54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234</Words>
  <Application>Microsoft Office PowerPoint</Application>
  <PresentationFormat>Widescreen</PresentationFormat>
  <Paragraphs>44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微软雅黑</vt:lpstr>
      <vt:lpstr>Arial</vt:lpstr>
      <vt:lpstr>Arial-Rounded</vt:lpstr>
      <vt:lpstr>Baloo</vt:lpstr>
      <vt:lpstr>Calibri</vt:lpstr>
      <vt:lpstr>Calibri Light</vt:lpstr>
      <vt:lpstr>Gloria Hallelujah</vt:lpstr>
      <vt:lpstr>iCiel Cadena</vt:lpstr>
      <vt:lpstr>MTD Anydore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Quyen</dc:creator>
  <cp:lastModifiedBy>Ms Quyen</cp:lastModifiedBy>
  <cp:revision>1</cp:revision>
  <dcterms:created xsi:type="dcterms:W3CDTF">2022-05-02T13:47:52Z</dcterms:created>
  <dcterms:modified xsi:type="dcterms:W3CDTF">2022-05-02T13:50:04Z</dcterms:modified>
</cp:coreProperties>
</file>