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420" r:id="rId3"/>
    <p:sldId id="303" r:id="rId4"/>
    <p:sldId id="287" r:id="rId5"/>
    <p:sldId id="258" r:id="rId6"/>
    <p:sldId id="259" r:id="rId7"/>
    <p:sldId id="300" r:id="rId8"/>
    <p:sldId id="260" r:id="rId9"/>
    <p:sldId id="262" r:id="rId10"/>
    <p:sldId id="265" r:id="rId11"/>
    <p:sldId id="267" r:id="rId12"/>
    <p:sldId id="268" r:id="rId13"/>
    <p:sldId id="289" r:id="rId14"/>
    <p:sldId id="290" r:id="rId15"/>
    <p:sldId id="291" r:id="rId16"/>
    <p:sldId id="292" r:id="rId17"/>
    <p:sldId id="293" r:id="rId18"/>
    <p:sldId id="294" r:id="rId19"/>
    <p:sldId id="295" r:id="rId20"/>
    <p:sldId id="296" r:id="rId21"/>
    <p:sldId id="297" r:id="rId22"/>
    <p:sldId id="298" r:id="rId23"/>
    <p:sldId id="299" r:id="rId24"/>
    <p:sldId id="270" r:id="rId25"/>
    <p:sldId id="417" r:id="rId26"/>
    <p:sldId id="301" r:id="rId27"/>
    <p:sldId id="304" r:id="rId28"/>
    <p:sldId id="272" r:id="rId29"/>
    <p:sldId id="273" r:id="rId30"/>
    <p:sldId id="274" r:id="rId31"/>
    <p:sldId id="275" r:id="rId32"/>
    <p:sldId id="276" r:id="rId33"/>
    <p:sldId id="277" r:id="rId34"/>
    <p:sldId id="278" r:id="rId35"/>
    <p:sldId id="279" r:id="rId36"/>
    <p:sldId id="280" r:id="rId37"/>
    <p:sldId id="281" r:id="rId38"/>
    <p:sldId id="416" r:id="rId39"/>
    <p:sldId id="360" r:id="rId40"/>
  </p:sldIdLst>
  <p:sldSz cx="12192000" cy="6858000"/>
  <p:notesSz cx="6858000" cy="9144000"/>
  <p:custDataLst>
    <p:tags r:id="rId42"/>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4660"/>
  </p:normalViewPr>
  <p:slideViewPr>
    <p:cSldViewPr>
      <p:cViewPr varScale="1">
        <p:scale>
          <a:sx n="73" d="100"/>
          <a:sy n="73" d="100"/>
        </p:scale>
        <p:origin x="636" y="7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3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F6B4E-ADDA-4E7A-9880-14AD7B0804BF}" type="datetimeFigureOut">
              <a:rPr lang="en-US" smtClean="0"/>
              <a:t>31/8/2022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AC2A1-48BA-44F7-BC38-3E8B968CA96F}" type="slidenum">
              <a:rPr lang="en-US" smtClean="0"/>
              <a:t>‹#›</a:t>
            </a:fld>
            <a:endParaRPr lang="en-US"/>
          </a:p>
        </p:txBody>
      </p:sp>
    </p:spTree>
    <p:extLst>
      <p:ext uri="{BB962C8B-B14F-4D97-AF65-F5344CB8AC3E}">
        <p14:creationId xmlns:p14="http://schemas.microsoft.com/office/powerpoint/2010/main" val="1370744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F0A44A-32D8-4BCF-9055-A55B0A68BE1D}" type="slidenum">
              <a:rPr lang="zh-CN" altLang="en-US" smtClean="0"/>
              <a:t>1</a:t>
            </a:fld>
            <a:endParaRPr lang="zh-CN" altLang="en-US"/>
          </a:p>
        </p:txBody>
      </p:sp>
    </p:spTree>
    <p:extLst>
      <p:ext uri="{BB962C8B-B14F-4D97-AF65-F5344CB8AC3E}">
        <p14:creationId xmlns:p14="http://schemas.microsoft.com/office/powerpoint/2010/main" val="3651861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CD441B97-DEDB-4283-8026-86B3A89B5E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40382" rtl="0" eaLnBrk="1" fontAlgn="auto" latinLnBrk="0" hangingPunct="1">
              <a:lnSpc>
                <a:spcPct val="100000"/>
              </a:lnSpc>
              <a:spcBef>
                <a:spcPts val="0"/>
              </a:spcBef>
              <a:spcAft>
                <a:spcPts val="0"/>
              </a:spcAft>
              <a:buClrTx/>
              <a:buSzTx/>
              <a:buFontTx/>
              <a:buNone/>
              <a:tabLst/>
              <a:defRPr/>
            </a:pPr>
            <a:fld id="{A5972B3D-16C2-43F7-BCB5-243EF824455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0382"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251" name="Rectangle 2">
            <a:extLst>
              <a:ext uri="{FF2B5EF4-FFF2-40B4-BE49-F238E27FC236}">
                <a16:creationId xmlns:a16="http://schemas.microsoft.com/office/drawing/2014/main" id="{E5278BAE-E1EB-4242-8AAE-7D26A2495882}"/>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7499305-ADE1-4C86-860E-C9E3BDF00CE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CD441B97-DEDB-4283-8026-86B3A89B5E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40382" rtl="0" eaLnBrk="1" fontAlgn="auto" latinLnBrk="0" hangingPunct="1">
              <a:lnSpc>
                <a:spcPct val="100000"/>
              </a:lnSpc>
              <a:spcBef>
                <a:spcPts val="0"/>
              </a:spcBef>
              <a:spcAft>
                <a:spcPts val="0"/>
              </a:spcAft>
              <a:buClrTx/>
              <a:buSzTx/>
              <a:buFontTx/>
              <a:buNone/>
              <a:tabLst/>
              <a:defRPr/>
            </a:pPr>
            <a:fld id="{A5972B3D-16C2-43F7-BCB5-243EF824455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0382"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251" name="Rectangle 2">
            <a:extLst>
              <a:ext uri="{FF2B5EF4-FFF2-40B4-BE49-F238E27FC236}">
                <a16:creationId xmlns:a16="http://schemas.microsoft.com/office/drawing/2014/main" id="{E5278BAE-E1EB-4242-8AAE-7D26A2495882}"/>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7499305-ADE1-4C86-860E-C9E3BDF00CE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D8ECF3-D431-4963-A4A5-7E70E4D263EE}" type="slidenum">
              <a:rPr lang="en-US" altLang="en-US"/>
              <a:pPr/>
              <a:t>‹#›</a:t>
            </a:fld>
            <a:endParaRPr lang="en-US" altLang="en-US"/>
          </a:p>
        </p:txBody>
      </p:sp>
    </p:spTree>
    <p:extLst>
      <p:ext uri="{BB962C8B-B14F-4D97-AF65-F5344CB8AC3E}">
        <p14:creationId xmlns:p14="http://schemas.microsoft.com/office/powerpoint/2010/main" val="402915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7488A-0E83-4B85-9642-56E3EA13C51D}" type="slidenum">
              <a:rPr lang="en-US" altLang="en-US"/>
              <a:pPr/>
              <a:t>‹#›</a:t>
            </a:fld>
            <a:endParaRPr lang="en-US" altLang="en-US"/>
          </a:p>
        </p:txBody>
      </p:sp>
    </p:spTree>
    <p:extLst>
      <p:ext uri="{BB962C8B-B14F-4D97-AF65-F5344CB8AC3E}">
        <p14:creationId xmlns:p14="http://schemas.microsoft.com/office/powerpoint/2010/main" val="3969222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26E0EEA-2D1C-4170-85F2-3B0E916FEFD5}" type="slidenum">
              <a:rPr lang="en-US" altLang="en-US"/>
              <a:pPr/>
              <a:t>‹#›</a:t>
            </a:fld>
            <a:endParaRPr lang="en-US" altLang="en-US"/>
          </a:p>
        </p:txBody>
      </p:sp>
    </p:spTree>
    <p:extLst>
      <p:ext uri="{BB962C8B-B14F-4D97-AF65-F5344CB8AC3E}">
        <p14:creationId xmlns:p14="http://schemas.microsoft.com/office/powerpoint/2010/main" val="2761319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1160910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3195779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3008045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2650588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312581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492756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3447534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122182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D8ECF3-D431-4963-A4A5-7E70E4D263EE}" type="slidenum">
              <a:rPr lang="en-US" altLang="en-US"/>
              <a:pPr/>
              <a:t>‹#›</a:t>
            </a:fld>
            <a:endParaRPr lang="en-US" altLang="en-US"/>
          </a:p>
        </p:txBody>
      </p:sp>
    </p:spTree>
    <p:extLst>
      <p:ext uri="{BB962C8B-B14F-4D97-AF65-F5344CB8AC3E}">
        <p14:creationId xmlns:p14="http://schemas.microsoft.com/office/powerpoint/2010/main" val="3829362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410558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509377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18674499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3453595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1223189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1785080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187568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F51C723-17A5-41C6-B6C1-C1364FA6B38C}" type="slidenum">
              <a:rPr lang="en-US" altLang="en-US"/>
              <a:pPr/>
              <a:t>‹#›</a:t>
            </a:fld>
            <a:endParaRPr lang="en-US" altLang="en-US"/>
          </a:p>
        </p:txBody>
      </p:sp>
    </p:spTree>
    <p:extLst>
      <p:ext uri="{BB962C8B-B14F-4D97-AF65-F5344CB8AC3E}">
        <p14:creationId xmlns:p14="http://schemas.microsoft.com/office/powerpoint/2010/main" val="3054102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D0873A4-99C1-4A79-90C7-43CA0D2A2D59}" type="slidenum">
              <a:rPr lang="en-US" altLang="en-US"/>
              <a:pPr/>
              <a:t>‹#›</a:t>
            </a:fld>
            <a:endParaRPr lang="en-US" altLang="en-US"/>
          </a:p>
        </p:txBody>
      </p:sp>
    </p:spTree>
    <p:extLst>
      <p:ext uri="{BB962C8B-B14F-4D97-AF65-F5344CB8AC3E}">
        <p14:creationId xmlns:p14="http://schemas.microsoft.com/office/powerpoint/2010/main" val="3974086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0FC519-A3CB-4826-B840-2C565FF269FE}" type="slidenum">
              <a:rPr lang="en-US" altLang="en-US"/>
              <a:pPr/>
              <a:t>‹#›</a:t>
            </a:fld>
            <a:endParaRPr lang="en-US" altLang="en-US"/>
          </a:p>
        </p:txBody>
      </p:sp>
    </p:spTree>
    <p:extLst>
      <p:ext uri="{BB962C8B-B14F-4D97-AF65-F5344CB8AC3E}">
        <p14:creationId xmlns:p14="http://schemas.microsoft.com/office/powerpoint/2010/main" val="2177247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24F769-38C3-4376-AE53-2A8EB44F82C8}" type="slidenum">
              <a:rPr lang="en-US" altLang="en-US"/>
              <a:pPr/>
              <a:t>‹#›</a:t>
            </a:fld>
            <a:endParaRPr lang="en-US" altLang="en-US"/>
          </a:p>
        </p:txBody>
      </p:sp>
    </p:spTree>
    <p:extLst>
      <p:ext uri="{BB962C8B-B14F-4D97-AF65-F5344CB8AC3E}">
        <p14:creationId xmlns:p14="http://schemas.microsoft.com/office/powerpoint/2010/main" val="3958849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06717D0-AB50-4D83-95FD-7AD2BA3F8161}" type="slidenum">
              <a:rPr lang="en-US" altLang="en-US"/>
              <a:pPr/>
              <a:t>‹#›</a:t>
            </a:fld>
            <a:endParaRPr lang="en-US" altLang="en-US"/>
          </a:p>
        </p:txBody>
      </p:sp>
    </p:spTree>
    <p:extLst>
      <p:ext uri="{BB962C8B-B14F-4D97-AF65-F5344CB8AC3E}">
        <p14:creationId xmlns:p14="http://schemas.microsoft.com/office/powerpoint/2010/main" val="1008209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884"/>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1"/>
          </a:xfrm>
        </p:spPr>
        <p:txBody>
          <a:bodyPr/>
          <a:lstStyle>
            <a:lvl1pPr marL="0" indent="0" algn="ctr">
              <a:buNone/>
              <a:defRPr sz="2308"/>
            </a:lvl1pPr>
            <a:lvl2pPr marL="447557" indent="0" algn="ctr">
              <a:buNone/>
              <a:defRPr sz="1961"/>
            </a:lvl2pPr>
            <a:lvl3pPr marL="895113" indent="0" algn="ctr">
              <a:buNone/>
              <a:defRPr sz="1731"/>
            </a:lvl3pPr>
            <a:lvl4pPr marL="1342670" indent="0" algn="ctr">
              <a:buNone/>
              <a:defRPr sz="1615"/>
            </a:lvl4pPr>
            <a:lvl5pPr marL="1790226" indent="0" algn="ctr">
              <a:buNone/>
              <a:defRPr sz="1615"/>
            </a:lvl5pPr>
            <a:lvl6pPr marL="2237782" indent="0" algn="ctr">
              <a:buNone/>
              <a:defRPr sz="1615"/>
            </a:lvl6pPr>
            <a:lvl7pPr marL="2685339" indent="0" algn="ctr">
              <a:buNone/>
              <a:defRPr sz="1615"/>
            </a:lvl7pPr>
            <a:lvl8pPr marL="3132896" indent="0" algn="ctr">
              <a:buNone/>
              <a:defRPr sz="1615"/>
            </a:lvl8pPr>
            <a:lvl9pPr marL="3580453" indent="0" algn="ctr">
              <a:buNone/>
              <a:defRPr sz="161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CD0005-0032-4B32-B7D1-2B5D81DDFF96}" type="datetimeFigureOut">
              <a:rPr lang="vi-VN" smtClean="0"/>
              <a:t>31/08/2022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3390618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D0005-0032-4B32-B7D1-2B5D81DDFF96}" type="datetimeFigureOut">
              <a:rPr lang="vi-VN" smtClean="0"/>
              <a:t>31/08/2022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3190610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5884"/>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308">
                <a:solidFill>
                  <a:schemeClr val="tx1">
                    <a:tint val="75000"/>
                  </a:schemeClr>
                </a:solidFill>
              </a:defRPr>
            </a:lvl1pPr>
            <a:lvl2pPr marL="447557" indent="0">
              <a:buNone/>
              <a:defRPr sz="1961">
                <a:solidFill>
                  <a:schemeClr val="tx1">
                    <a:tint val="75000"/>
                  </a:schemeClr>
                </a:solidFill>
              </a:defRPr>
            </a:lvl2pPr>
            <a:lvl3pPr marL="895113" indent="0">
              <a:buNone/>
              <a:defRPr sz="1731">
                <a:solidFill>
                  <a:schemeClr val="tx1">
                    <a:tint val="75000"/>
                  </a:schemeClr>
                </a:solidFill>
              </a:defRPr>
            </a:lvl3pPr>
            <a:lvl4pPr marL="1342670" indent="0">
              <a:buNone/>
              <a:defRPr sz="1615">
                <a:solidFill>
                  <a:schemeClr val="tx1">
                    <a:tint val="75000"/>
                  </a:schemeClr>
                </a:solidFill>
              </a:defRPr>
            </a:lvl4pPr>
            <a:lvl5pPr marL="1790226" indent="0">
              <a:buNone/>
              <a:defRPr sz="1615">
                <a:solidFill>
                  <a:schemeClr val="tx1">
                    <a:tint val="75000"/>
                  </a:schemeClr>
                </a:solidFill>
              </a:defRPr>
            </a:lvl5pPr>
            <a:lvl6pPr marL="2237782" indent="0">
              <a:buNone/>
              <a:defRPr sz="1615">
                <a:solidFill>
                  <a:schemeClr val="tx1">
                    <a:tint val="75000"/>
                  </a:schemeClr>
                </a:solidFill>
              </a:defRPr>
            </a:lvl6pPr>
            <a:lvl7pPr marL="2685339" indent="0">
              <a:buNone/>
              <a:defRPr sz="1615">
                <a:solidFill>
                  <a:schemeClr val="tx1">
                    <a:tint val="75000"/>
                  </a:schemeClr>
                </a:solidFill>
              </a:defRPr>
            </a:lvl7pPr>
            <a:lvl8pPr marL="3132896" indent="0">
              <a:buNone/>
              <a:defRPr sz="1615">
                <a:solidFill>
                  <a:schemeClr val="tx1">
                    <a:tint val="75000"/>
                  </a:schemeClr>
                </a:solidFill>
              </a:defRPr>
            </a:lvl8pPr>
            <a:lvl9pPr marL="3580453" indent="0">
              <a:buNone/>
              <a:defRPr sz="161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CD0005-0032-4B32-B7D1-2B5D81DDFF96}" type="datetimeFigureOut">
              <a:rPr lang="vi-VN" smtClean="0"/>
              <a:t>31/08/2022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3442274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CD0005-0032-4B32-B7D1-2B5D81DDFF96}" type="datetimeFigureOut">
              <a:rPr lang="vi-VN" smtClean="0"/>
              <a:t>31/08/2022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20325927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8" cy="823912"/>
          </a:xfrm>
        </p:spPr>
        <p:txBody>
          <a:bodyPr anchor="b"/>
          <a:lstStyle>
            <a:lvl1pPr marL="0" indent="0">
              <a:buNone/>
              <a:defRPr sz="2308" b="1"/>
            </a:lvl1pPr>
            <a:lvl2pPr marL="447557" indent="0">
              <a:buNone/>
              <a:defRPr sz="1961" b="1"/>
            </a:lvl2pPr>
            <a:lvl3pPr marL="895113" indent="0">
              <a:buNone/>
              <a:defRPr sz="1731" b="1"/>
            </a:lvl3pPr>
            <a:lvl4pPr marL="1342670" indent="0">
              <a:buNone/>
              <a:defRPr sz="1615" b="1"/>
            </a:lvl4pPr>
            <a:lvl5pPr marL="1790226" indent="0">
              <a:buNone/>
              <a:defRPr sz="1615" b="1"/>
            </a:lvl5pPr>
            <a:lvl6pPr marL="2237782" indent="0">
              <a:buNone/>
              <a:defRPr sz="1615" b="1"/>
            </a:lvl6pPr>
            <a:lvl7pPr marL="2685339" indent="0">
              <a:buNone/>
              <a:defRPr sz="1615" b="1"/>
            </a:lvl7pPr>
            <a:lvl8pPr marL="3132896" indent="0">
              <a:buNone/>
              <a:defRPr sz="1615" b="1"/>
            </a:lvl8pPr>
            <a:lvl9pPr marL="3580453" indent="0">
              <a:buNone/>
              <a:defRPr sz="1615" b="1"/>
            </a:lvl9pPr>
          </a:lstStyle>
          <a:p>
            <a:pPr lvl="0"/>
            <a:r>
              <a:rPr lang="en-US"/>
              <a:t>Edit Master text styles</a:t>
            </a:r>
          </a:p>
        </p:txBody>
      </p:sp>
      <p:sp>
        <p:nvSpPr>
          <p:cNvPr id="4" name="Content Placeholder 3"/>
          <p:cNvSpPr>
            <a:spLocks noGrp="1"/>
          </p:cNvSpPr>
          <p:nvPr>
            <p:ph sz="half" idx="2"/>
          </p:nvPr>
        </p:nvSpPr>
        <p:spPr>
          <a:xfrm>
            <a:off x="839789" y="2505077"/>
            <a:ext cx="5157788" cy="3684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308" b="1"/>
            </a:lvl1pPr>
            <a:lvl2pPr marL="447557" indent="0">
              <a:buNone/>
              <a:defRPr sz="1961" b="1"/>
            </a:lvl2pPr>
            <a:lvl3pPr marL="895113" indent="0">
              <a:buNone/>
              <a:defRPr sz="1731" b="1"/>
            </a:lvl3pPr>
            <a:lvl4pPr marL="1342670" indent="0">
              <a:buNone/>
              <a:defRPr sz="1615" b="1"/>
            </a:lvl4pPr>
            <a:lvl5pPr marL="1790226" indent="0">
              <a:buNone/>
              <a:defRPr sz="1615" b="1"/>
            </a:lvl5pPr>
            <a:lvl6pPr marL="2237782" indent="0">
              <a:buNone/>
              <a:defRPr sz="1615" b="1"/>
            </a:lvl6pPr>
            <a:lvl7pPr marL="2685339" indent="0">
              <a:buNone/>
              <a:defRPr sz="1615" b="1"/>
            </a:lvl7pPr>
            <a:lvl8pPr marL="3132896" indent="0">
              <a:buNone/>
              <a:defRPr sz="1615" b="1"/>
            </a:lvl8pPr>
            <a:lvl9pPr marL="3580453" indent="0">
              <a:buNone/>
              <a:defRPr sz="1615" b="1"/>
            </a:lvl9pPr>
          </a:lstStyle>
          <a:p>
            <a:pPr lvl="0"/>
            <a:r>
              <a:rPr lang="en-US"/>
              <a:t>Edit Master text styles</a:t>
            </a:r>
          </a:p>
        </p:txBody>
      </p:sp>
      <p:sp>
        <p:nvSpPr>
          <p:cNvPr id="6" name="Content Placeholder 5"/>
          <p:cNvSpPr>
            <a:spLocks noGrp="1"/>
          </p:cNvSpPr>
          <p:nvPr>
            <p:ph sz="quarter" idx="4"/>
          </p:nvPr>
        </p:nvSpPr>
        <p:spPr>
          <a:xfrm>
            <a:off x="6172200" y="2505077"/>
            <a:ext cx="5183188" cy="3684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CD0005-0032-4B32-B7D1-2B5D81DDFF96}" type="datetimeFigureOut">
              <a:rPr lang="vi-VN" smtClean="0"/>
              <a:t>31/08/2022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865300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CD0005-0032-4B32-B7D1-2B5D81DDFF96}" type="datetimeFigureOut">
              <a:rPr lang="vi-VN" smtClean="0"/>
              <a:t>31/08/2022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933782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CD0005-0032-4B32-B7D1-2B5D81DDFF96}" type="datetimeFigureOut">
              <a:rPr lang="vi-VN" smtClean="0"/>
              <a:t>31/08/2022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2502841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15"/>
            </a:lvl1pPr>
          </a:lstStyle>
          <a:p>
            <a:r>
              <a:rPr lang="en-US"/>
              <a:t>Click to edit Master title style</a:t>
            </a:r>
            <a:endParaRPr lang="en-US" dirty="0"/>
          </a:p>
        </p:txBody>
      </p:sp>
      <p:sp>
        <p:nvSpPr>
          <p:cNvPr id="3" name="Content Placeholder 2"/>
          <p:cNvSpPr>
            <a:spLocks noGrp="1"/>
          </p:cNvSpPr>
          <p:nvPr>
            <p:ph idx="1"/>
          </p:nvPr>
        </p:nvSpPr>
        <p:spPr>
          <a:xfrm>
            <a:off x="5183189" y="987426"/>
            <a:ext cx="6172201" cy="4873626"/>
          </a:xfrm>
        </p:spPr>
        <p:txBody>
          <a:bodyPr/>
          <a:lstStyle>
            <a:lvl1pPr>
              <a:defRPr sz="3115"/>
            </a:lvl1pPr>
            <a:lvl2pPr>
              <a:defRPr sz="2769"/>
            </a:lvl2pPr>
            <a:lvl3pPr>
              <a:defRPr sz="2308"/>
            </a:lvl3pPr>
            <a:lvl4pPr>
              <a:defRPr sz="1961"/>
            </a:lvl4pPr>
            <a:lvl5pPr>
              <a:defRPr sz="1961"/>
            </a:lvl5pPr>
            <a:lvl6pPr>
              <a:defRPr sz="1961"/>
            </a:lvl6pPr>
            <a:lvl7pPr>
              <a:defRPr sz="1961"/>
            </a:lvl7pPr>
            <a:lvl8pPr>
              <a:defRPr sz="1961"/>
            </a:lvl8pPr>
            <a:lvl9pPr>
              <a:defRPr sz="196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15"/>
            </a:lvl1pPr>
            <a:lvl2pPr marL="447557" indent="0">
              <a:buNone/>
              <a:defRPr sz="1385"/>
            </a:lvl2pPr>
            <a:lvl3pPr marL="895113" indent="0">
              <a:buNone/>
              <a:defRPr sz="1154"/>
            </a:lvl3pPr>
            <a:lvl4pPr marL="1342670" indent="0">
              <a:buNone/>
              <a:defRPr sz="923"/>
            </a:lvl4pPr>
            <a:lvl5pPr marL="1790226" indent="0">
              <a:buNone/>
              <a:defRPr sz="923"/>
            </a:lvl5pPr>
            <a:lvl6pPr marL="2237782" indent="0">
              <a:buNone/>
              <a:defRPr sz="923"/>
            </a:lvl6pPr>
            <a:lvl7pPr marL="2685339" indent="0">
              <a:buNone/>
              <a:defRPr sz="923"/>
            </a:lvl7pPr>
            <a:lvl8pPr marL="3132896" indent="0">
              <a:buNone/>
              <a:defRPr sz="923"/>
            </a:lvl8pPr>
            <a:lvl9pPr marL="3580453" indent="0">
              <a:buNone/>
              <a:defRPr sz="923"/>
            </a:lvl9pPr>
          </a:lstStyle>
          <a:p>
            <a:pPr lvl="0"/>
            <a:r>
              <a:rPr lang="en-US"/>
              <a:t>Edit Master text styles</a:t>
            </a:r>
          </a:p>
        </p:txBody>
      </p:sp>
      <p:sp>
        <p:nvSpPr>
          <p:cNvPr id="5" name="Date Placeholder 4"/>
          <p:cNvSpPr>
            <a:spLocks noGrp="1"/>
          </p:cNvSpPr>
          <p:nvPr>
            <p:ph type="dt" sz="half" idx="10"/>
          </p:nvPr>
        </p:nvSpPr>
        <p:spPr/>
        <p:txBody>
          <a:bodyPr/>
          <a:lstStyle/>
          <a:p>
            <a:fld id="{AECD0005-0032-4B32-B7D1-2B5D81DDFF96}" type="datetimeFigureOut">
              <a:rPr lang="vi-VN" smtClean="0"/>
              <a:t>31/08/2022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76898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1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6"/>
            <a:ext cx="6172201" cy="4873626"/>
          </a:xfrm>
        </p:spPr>
        <p:txBody>
          <a:bodyPr anchor="t"/>
          <a:lstStyle>
            <a:lvl1pPr marL="0" indent="0">
              <a:buNone/>
              <a:defRPr sz="3115"/>
            </a:lvl1pPr>
            <a:lvl2pPr marL="447557" indent="0">
              <a:buNone/>
              <a:defRPr sz="2769"/>
            </a:lvl2pPr>
            <a:lvl3pPr marL="895113" indent="0">
              <a:buNone/>
              <a:defRPr sz="2308"/>
            </a:lvl3pPr>
            <a:lvl4pPr marL="1342670" indent="0">
              <a:buNone/>
              <a:defRPr sz="1961"/>
            </a:lvl4pPr>
            <a:lvl5pPr marL="1790226" indent="0">
              <a:buNone/>
              <a:defRPr sz="1961"/>
            </a:lvl5pPr>
            <a:lvl6pPr marL="2237782" indent="0">
              <a:buNone/>
              <a:defRPr sz="1961"/>
            </a:lvl6pPr>
            <a:lvl7pPr marL="2685339" indent="0">
              <a:buNone/>
              <a:defRPr sz="1961"/>
            </a:lvl7pPr>
            <a:lvl8pPr marL="3132896" indent="0">
              <a:buNone/>
              <a:defRPr sz="1961"/>
            </a:lvl8pPr>
            <a:lvl9pPr marL="3580453" indent="0">
              <a:buNone/>
              <a:defRPr sz="1961"/>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15"/>
            </a:lvl1pPr>
            <a:lvl2pPr marL="447557" indent="0">
              <a:buNone/>
              <a:defRPr sz="1385"/>
            </a:lvl2pPr>
            <a:lvl3pPr marL="895113" indent="0">
              <a:buNone/>
              <a:defRPr sz="1154"/>
            </a:lvl3pPr>
            <a:lvl4pPr marL="1342670" indent="0">
              <a:buNone/>
              <a:defRPr sz="923"/>
            </a:lvl4pPr>
            <a:lvl5pPr marL="1790226" indent="0">
              <a:buNone/>
              <a:defRPr sz="923"/>
            </a:lvl5pPr>
            <a:lvl6pPr marL="2237782" indent="0">
              <a:buNone/>
              <a:defRPr sz="923"/>
            </a:lvl6pPr>
            <a:lvl7pPr marL="2685339" indent="0">
              <a:buNone/>
              <a:defRPr sz="923"/>
            </a:lvl7pPr>
            <a:lvl8pPr marL="3132896" indent="0">
              <a:buNone/>
              <a:defRPr sz="923"/>
            </a:lvl8pPr>
            <a:lvl9pPr marL="3580453" indent="0">
              <a:buNone/>
              <a:defRPr sz="923"/>
            </a:lvl9pPr>
          </a:lstStyle>
          <a:p>
            <a:pPr lvl="0"/>
            <a:r>
              <a:rPr lang="en-US"/>
              <a:t>Edit Master text styles</a:t>
            </a:r>
          </a:p>
        </p:txBody>
      </p:sp>
      <p:sp>
        <p:nvSpPr>
          <p:cNvPr id="5" name="Date Placeholder 4"/>
          <p:cNvSpPr>
            <a:spLocks noGrp="1"/>
          </p:cNvSpPr>
          <p:nvPr>
            <p:ph type="dt" sz="half" idx="10"/>
          </p:nvPr>
        </p:nvSpPr>
        <p:spPr/>
        <p:txBody>
          <a:bodyPr/>
          <a:lstStyle/>
          <a:p>
            <a:fld id="{AECD0005-0032-4B32-B7D1-2B5D81DDFF96}" type="datetimeFigureOut">
              <a:rPr lang="vi-VN" smtClean="0"/>
              <a:t>31/08/2022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209917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24F769-38C3-4376-AE53-2A8EB44F82C8}" type="slidenum">
              <a:rPr lang="en-US" altLang="en-US"/>
              <a:pPr/>
              <a:t>‹#›</a:t>
            </a:fld>
            <a:endParaRPr lang="en-US" altLang="en-US"/>
          </a:p>
        </p:txBody>
      </p:sp>
    </p:spTree>
    <p:extLst>
      <p:ext uri="{BB962C8B-B14F-4D97-AF65-F5344CB8AC3E}">
        <p14:creationId xmlns:p14="http://schemas.microsoft.com/office/powerpoint/2010/main" val="37949190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D0005-0032-4B32-B7D1-2B5D81DDFF96}" type="datetimeFigureOut">
              <a:rPr lang="vi-VN" smtClean="0"/>
              <a:t>31/08/2022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1386397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29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D0005-0032-4B32-B7D1-2B5D81DDFF96}" type="datetimeFigureOut">
              <a:rPr lang="vi-VN" smtClean="0"/>
              <a:t>31/08/2022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1368732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24F769-38C3-4376-AE53-2A8EB44F82C8}" type="slidenum">
              <a:rPr lang="en-US" altLang="en-US"/>
              <a:pPr/>
              <a:t>‹#›</a:t>
            </a:fld>
            <a:endParaRPr lang="en-US" altLang="en-US"/>
          </a:p>
        </p:txBody>
      </p:sp>
    </p:spTree>
    <p:extLst>
      <p:ext uri="{BB962C8B-B14F-4D97-AF65-F5344CB8AC3E}">
        <p14:creationId xmlns:p14="http://schemas.microsoft.com/office/powerpoint/2010/main" val="4050973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24F769-38C3-4376-AE53-2A8EB44F82C8}" type="slidenum">
              <a:rPr lang="en-US" altLang="en-US"/>
              <a:pPr/>
              <a:t>‹#›</a:t>
            </a:fld>
            <a:endParaRPr lang="en-US" altLang="en-US"/>
          </a:p>
        </p:txBody>
      </p:sp>
    </p:spTree>
    <p:extLst>
      <p:ext uri="{BB962C8B-B14F-4D97-AF65-F5344CB8AC3E}">
        <p14:creationId xmlns:p14="http://schemas.microsoft.com/office/powerpoint/2010/main" val="2425021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24F769-38C3-4376-AE53-2A8EB44F82C8}" type="slidenum">
              <a:rPr lang="en-US" altLang="en-US"/>
              <a:pPr/>
              <a:t>‹#›</a:t>
            </a:fld>
            <a:endParaRPr lang="en-US" altLang="en-US"/>
          </a:p>
        </p:txBody>
      </p:sp>
    </p:spTree>
    <p:extLst>
      <p:ext uri="{BB962C8B-B14F-4D97-AF65-F5344CB8AC3E}">
        <p14:creationId xmlns:p14="http://schemas.microsoft.com/office/powerpoint/2010/main" val="179692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D4072-F582-4C91-82DF-4F6A55359FB4}" type="slidenum">
              <a:rPr lang="en-US" altLang="en-US"/>
              <a:pPr/>
              <a:t>‹#›</a:t>
            </a:fld>
            <a:endParaRPr lang="en-US" altLang="en-US"/>
          </a:p>
        </p:txBody>
      </p:sp>
    </p:spTree>
    <p:extLst>
      <p:ext uri="{BB962C8B-B14F-4D97-AF65-F5344CB8AC3E}">
        <p14:creationId xmlns:p14="http://schemas.microsoft.com/office/powerpoint/2010/main" val="109266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C44C1BE-B902-4D2D-8CB4-DCF3CFF1A8A6}" type="slidenum">
              <a:rPr lang="en-US" altLang="en-US"/>
              <a:pPr/>
              <a:t>‹#›</a:t>
            </a:fld>
            <a:endParaRPr lang="en-US" altLang="en-US"/>
          </a:p>
        </p:txBody>
      </p:sp>
    </p:spTree>
    <p:extLst>
      <p:ext uri="{BB962C8B-B14F-4D97-AF65-F5344CB8AC3E}">
        <p14:creationId xmlns:p14="http://schemas.microsoft.com/office/powerpoint/2010/main" val="1248777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DD9FC71-226D-4427-9A06-ACB7FBFE183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79" r:id="rId2"/>
    <p:sldLayoutId id="2147483650" r:id="rId3"/>
    <p:sldLayoutId id="2147483682" r:id="rId4"/>
    <p:sldLayoutId id="2147483681" r:id="rId5"/>
    <p:sldLayoutId id="2147483680" r:id="rId6"/>
    <p:sldLayoutId id="2147483673" r:id="rId7"/>
    <p:sldLayoutId id="2147483651" r:id="rId8"/>
    <p:sldLayoutId id="2147483652" r:id="rId9"/>
    <p:sldLayoutId id="2147483653" r:id="rId10"/>
    <p:sldLayoutId id="2147483654" r:id="rId11"/>
    <p:sldLayoutId id="2147483655" r:id="rId12"/>
    <p:sldLayoutId id="2147483690" r:id="rId13"/>
    <p:sldLayoutId id="2147483689" r:id="rId14"/>
    <p:sldLayoutId id="2147483688" r:id="rId15"/>
    <p:sldLayoutId id="2147483687" r:id="rId16"/>
    <p:sldLayoutId id="2147483686" r:id="rId17"/>
    <p:sldLayoutId id="2147483685" r:id="rId18"/>
    <p:sldLayoutId id="2147483684" r:id="rId19"/>
    <p:sldLayoutId id="2147483683" r:id="rId20"/>
    <p:sldLayoutId id="2147483678" r:id="rId21"/>
    <p:sldLayoutId id="2147483677" r:id="rId22"/>
    <p:sldLayoutId id="2147483676" r:id="rId23"/>
    <p:sldLayoutId id="2147483675" r:id="rId24"/>
    <p:sldLayoutId id="2147483674" r:id="rId25"/>
    <p:sldLayoutId id="2147483672" r:id="rId26"/>
    <p:sldLayoutId id="2147483656" r:id="rId27"/>
    <p:sldLayoutId id="2147483657" r:id="rId28"/>
    <p:sldLayoutId id="2147483658" r:id="rId29"/>
    <p:sldLayoutId id="2147483659" r:id="rId3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79626" tIns="39813" rIns="79626" bIns="3981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79626" tIns="39813" rIns="79626" bIns="39813"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199" y="6356351"/>
            <a:ext cx="2743200" cy="365125"/>
          </a:xfrm>
          <a:prstGeom prst="rect">
            <a:avLst/>
          </a:prstGeom>
        </p:spPr>
        <p:txBody>
          <a:bodyPr vert="horz" lIns="79626" tIns="39813" rIns="79626" bIns="39813" rtlCol="0" anchor="ctr"/>
          <a:lstStyle>
            <a:lvl1pPr algn="l">
              <a:defRPr sz="1154">
                <a:solidFill>
                  <a:schemeClr val="tx1">
                    <a:tint val="75000"/>
                  </a:schemeClr>
                </a:solidFill>
              </a:defRPr>
            </a:lvl1pPr>
          </a:lstStyle>
          <a:p>
            <a:fld id="{AECD0005-0032-4B32-B7D1-2B5D81DDFF96}" type="datetimeFigureOut">
              <a:rPr lang="vi-VN" smtClean="0"/>
              <a:t>31/08/2022</a:t>
            </a:fld>
            <a:endParaRPr lang="vi-VN"/>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79626" tIns="39813" rIns="79626" bIns="39813" rtlCol="0" anchor="ctr"/>
          <a:lstStyle>
            <a:lvl1pPr algn="ctr">
              <a:defRPr sz="1154">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79626" tIns="39813" rIns="79626" bIns="39813" rtlCol="0" anchor="ctr"/>
          <a:lstStyle>
            <a:lvl1pPr algn="r">
              <a:defRPr sz="1154">
                <a:solidFill>
                  <a:schemeClr val="tx1">
                    <a:tint val="75000"/>
                  </a:schemeClr>
                </a:solidFill>
              </a:defRPr>
            </a:lvl1pPr>
          </a:lstStyle>
          <a:p>
            <a:fld id="{F6C2C24B-5263-40C8-9589-CAA1762846B5}" type="slidenum">
              <a:rPr lang="vi-VN" smtClean="0"/>
              <a:t>‹#›</a:t>
            </a:fld>
            <a:endParaRPr lang="vi-VN"/>
          </a:p>
        </p:txBody>
      </p:sp>
    </p:spTree>
    <p:extLst>
      <p:ext uri="{BB962C8B-B14F-4D97-AF65-F5344CB8AC3E}">
        <p14:creationId xmlns:p14="http://schemas.microsoft.com/office/powerpoint/2010/main" val="1796010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95113" rtl="0" eaLnBrk="1" latinLnBrk="0" hangingPunct="1">
        <a:lnSpc>
          <a:spcPct val="90000"/>
        </a:lnSpc>
        <a:spcBef>
          <a:spcPct val="0"/>
        </a:spcBef>
        <a:buNone/>
        <a:defRPr sz="4269" kern="1200">
          <a:solidFill>
            <a:schemeClr val="tx1"/>
          </a:solidFill>
          <a:latin typeface="+mj-lt"/>
          <a:ea typeface="+mj-ea"/>
          <a:cs typeface="+mj-cs"/>
        </a:defRPr>
      </a:lvl1pPr>
    </p:titleStyle>
    <p:bodyStyle>
      <a:lvl1pPr marL="223778" indent="-223778" algn="l" defTabSz="895113" rtl="0" eaLnBrk="1" latinLnBrk="0" hangingPunct="1">
        <a:lnSpc>
          <a:spcPct val="90000"/>
        </a:lnSpc>
        <a:spcBef>
          <a:spcPts val="978"/>
        </a:spcBef>
        <a:buFont typeface="Arial" panose="020B0604020202020204" pitchFamily="34" charset="0"/>
        <a:buChar char="•"/>
        <a:defRPr sz="2769" kern="1200">
          <a:solidFill>
            <a:schemeClr val="tx1"/>
          </a:solidFill>
          <a:latin typeface="+mn-lt"/>
          <a:ea typeface="+mn-ea"/>
          <a:cs typeface="+mn-cs"/>
        </a:defRPr>
      </a:lvl1pPr>
      <a:lvl2pPr marL="671335" indent="-223778" algn="l" defTabSz="895113" rtl="0" eaLnBrk="1" latinLnBrk="0" hangingPunct="1">
        <a:lnSpc>
          <a:spcPct val="90000"/>
        </a:lnSpc>
        <a:spcBef>
          <a:spcPts val="489"/>
        </a:spcBef>
        <a:buFont typeface="Arial" panose="020B0604020202020204" pitchFamily="34" charset="0"/>
        <a:buChar char="•"/>
        <a:defRPr sz="2308" kern="1200">
          <a:solidFill>
            <a:schemeClr val="tx1"/>
          </a:solidFill>
          <a:latin typeface="+mn-lt"/>
          <a:ea typeface="+mn-ea"/>
          <a:cs typeface="+mn-cs"/>
        </a:defRPr>
      </a:lvl2pPr>
      <a:lvl3pPr marL="1118892" indent="-223778" algn="l" defTabSz="895113" rtl="0" eaLnBrk="1" latinLnBrk="0" hangingPunct="1">
        <a:lnSpc>
          <a:spcPct val="90000"/>
        </a:lnSpc>
        <a:spcBef>
          <a:spcPts val="489"/>
        </a:spcBef>
        <a:buFont typeface="Arial" panose="020B0604020202020204" pitchFamily="34" charset="0"/>
        <a:buChar char="•"/>
        <a:defRPr sz="1961" kern="1200">
          <a:solidFill>
            <a:schemeClr val="tx1"/>
          </a:solidFill>
          <a:latin typeface="+mn-lt"/>
          <a:ea typeface="+mn-ea"/>
          <a:cs typeface="+mn-cs"/>
        </a:defRPr>
      </a:lvl3pPr>
      <a:lvl4pPr marL="1566448"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4pPr>
      <a:lvl5pPr marL="2014004"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5pPr>
      <a:lvl6pPr marL="2461561"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6pPr>
      <a:lvl7pPr marL="2909117"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7pPr>
      <a:lvl8pPr marL="3356674"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8pPr>
      <a:lvl9pPr marL="3804231"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9pPr>
    </p:bodyStyle>
    <p:otherStyle>
      <a:defPPr>
        <a:defRPr lang="en-US"/>
      </a:defPPr>
      <a:lvl1pPr marL="0" algn="l" defTabSz="895113" rtl="0" eaLnBrk="1" latinLnBrk="0" hangingPunct="1">
        <a:defRPr sz="1731" kern="1200">
          <a:solidFill>
            <a:schemeClr val="tx1"/>
          </a:solidFill>
          <a:latin typeface="+mn-lt"/>
          <a:ea typeface="+mn-ea"/>
          <a:cs typeface="+mn-cs"/>
        </a:defRPr>
      </a:lvl1pPr>
      <a:lvl2pPr marL="447557" algn="l" defTabSz="895113" rtl="0" eaLnBrk="1" latinLnBrk="0" hangingPunct="1">
        <a:defRPr sz="1731" kern="1200">
          <a:solidFill>
            <a:schemeClr val="tx1"/>
          </a:solidFill>
          <a:latin typeface="+mn-lt"/>
          <a:ea typeface="+mn-ea"/>
          <a:cs typeface="+mn-cs"/>
        </a:defRPr>
      </a:lvl2pPr>
      <a:lvl3pPr marL="895113" algn="l" defTabSz="895113" rtl="0" eaLnBrk="1" latinLnBrk="0" hangingPunct="1">
        <a:defRPr sz="1731" kern="1200">
          <a:solidFill>
            <a:schemeClr val="tx1"/>
          </a:solidFill>
          <a:latin typeface="+mn-lt"/>
          <a:ea typeface="+mn-ea"/>
          <a:cs typeface="+mn-cs"/>
        </a:defRPr>
      </a:lvl3pPr>
      <a:lvl4pPr marL="1342670" algn="l" defTabSz="895113" rtl="0" eaLnBrk="1" latinLnBrk="0" hangingPunct="1">
        <a:defRPr sz="1731" kern="1200">
          <a:solidFill>
            <a:schemeClr val="tx1"/>
          </a:solidFill>
          <a:latin typeface="+mn-lt"/>
          <a:ea typeface="+mn-ea"/>
          <a:cs typeface="+mn-cs"/>
        </a:defRPr>
      </a:lvl4pPr>
      <a:lvl5pPr marL="1790226" algn="l" defTabSz="895113" rtl="0" eaLnBrk="1" latinLnBrk="0" hangingPunct="1">
        <a:defRPr sz="1731" kern="1200">
          <a:solidFill>
            <a:schemeClr val="tx1"/>
          </a:solidFill>
          <a:latin typeface="+mn-lt"/>
          <a:ea typeface="+mn-ea"/>
          <a:cs typeface="+mn-cs"/>
        </a:defRPr>
      </a:lvl5pPr>
      <a:lvl6pPr marL="2237782" algn="l" defTabSz="895113" rtl="0" eaLnBrk="1" latinLnBrk="0" hangingPunct="1">
        <a:defRPr sz="1731" kern="1200">
          <a:solidFill>
            <a:schemeClr val="tx1"/>
          </a:solidFill>
          <a:latin typeface="+mn-lt"/>
          <a:ea typeface="+mn-ea"/>
          <a:cs typeface="+mn-cs"/>
        </a:defRPr>
      </a:lvl6pPr>
      <a:lvl7pPr marL="2685339" algn="l" defTabSz="895113" rtl="0" eaLnBrk="1" latinLnBrk="0" hangingPunct="1">
        <a:defRPr sz="1731" kern="1200">
          <a:solidFill>
            <a:schemeClr val="tx1"/>
          </a:solidFill>
          <a:latin typeface="+mn-lt"/>
          <a:ea typeface="+mn-ea"/>
          <a:cs typeface="+mn-cs"/>
        </a:defRPr>
      </a:lvl7pPr>
      <a:lvl8pPr marL="3132896" algn="l" defTabSz="895113" rtl="0" eaLnBrk="1" latinLnBrk="0" hangingPunct="1">
        <a:defRPr sz="1731" kern="1200">
          <a:solidFill>
            <a:schemeClr val="tx1"/>
          </a:solidFill>
          <a:latin typeface="+mn-lt"/>
          <a:ea typeface="+mn-ea"/>
          <a:cs typeface="+mn-cs"/>
        </a:defRPr>
      </a:lvl8pPr>
      <a:lvl9pPr marL="3580453" algn="l" defTabSz="895113" rtl="0" eaLnBrk="1" latinLnBrk="0" hangingPunct="1">
        <a:defRPr sz="17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png"/><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audio" Target="file:///D:\2018-2019\PP\Thang%208\PP%20T%201\SuTichHoBaBeTruyencoVietNam-Da_km5f.mp3" TargetMode="Externa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2.xml"/><Relationship Id="rId1" Type="http://schemas.openxmlformats.org/officeDocument/2006/relationships/video" Target="file:///C:\Users\Admin\Desktop\K&#7875;%20chuy&#7879;n%20l&#7899;p%204%20tu&#7847;n%201-%20S&#7921;%20t&#237;ch%20h&#7891;%20Ba%20B&#7875;.mp4"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40.gif"/><Relationship Id="rId4" Type="http://schemas.openxmlformats.org/officeDocument/2006/relationships/image" Target="../media/image42.wmf"/></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stretch>
            <a:fillRect/>
          </a:stretch>
        </p:blipFill>
        <p:spPr>
          <a:xfrm>
            <a:off x="9652129" y="-68197"/>
            <a:ext cx="2539871" cy="3015514"/>
          </a:xfrm>
          <a:prstGeom prst="rect">
            <a:avLst/>
          </a:prstGeom>
        </p:spPr>
      </p:pic>
      <p:pic>
        <p:nvPicPr>
          <p:cNvPr id="16" name="图片 15"/>
          <p:cNvPicPr>
            <a:picLocks noChangeAspect="1"/>
          </p:cNvPicPr>
          <p:nvPr/>
        </p:nvPicPr>
        <p:blipFill>
          <a:blip r:embed="rId4"/>
          <a:stretch>
            <a:fillRect/>
          </a:stretch>
        </p:blipFill>
        <p:spPr>
          <a:xfrm>
            <a:off x="3515757" y="4574290"/>
            <a:ext cx="432892" cy="608864"/>
          </a:xfrm>
          <a:prstGeom prst="rect">
            <a:avLst/>
          </a:prstGeom>
        </p:spPr>
      </p:pic>
      <p:pic>
        <p:nvPicPr>
          <p:cNvPr id="23" name="图片 22"/>
          <p:cNvPicPr>
            <a:picLocks noChangeAspect="1"/>
          </p:cNvPicPr>
          <p:nvPr/>
        </p:nvPicPr>
        <p:blipFill>
          <a:blip r:embed="rId5"/>
          <a:stretch>
            <a:fillRect/>
          </a:stretch>
        </p:blipFill>
        <p:spPr>
          <a:xfrm>
            <a:off x="0" y="4341583"/>
            <a:ext cx="4416407" cy="2512063"/>
          </a:xfrm>
          <a:prstGeom prst="rect">
            <a:avLst/>
          </a:prstGeom>
        </p:spPr>
      </p:pic>
      <p:pic>
        <p:nvPicPr>
          <p:cNvPr id="28" name="图片 27"/>
          <p:cNvPicPr>
            <a:picLocks noChangeAspect="1"/>
          </p:cNvPicPr>
          <p:nvPr/>
        </p:nvPicPr>
        <p:blipFill>
          <a:blip r:embed="rId6"/>
          <a:stretch>
            <a:fillRect/>
          </a:stretch>
        </p:blipFill>
        <p:spPr>
          <a:xfrm>
            <a:off x="6858000" y="821981"/>
            <a:ext cx="665994" cy="588035"/>
          </a:xfrm>
          <a:prstGeom prst="rect">
            <a:avLst/>
          </a:prstGeom>
        </p:spPr>
      </p:pic>
      <p:pic>
        <p:nvPicPr>
          <p:cNvPr id="27" name="图片 26"/>
          <p:cNvPicPr>
            <a:picLocks noChangeAspect="1"/>
          </p:cNvPicPr>
          <p:nvPr/>
        </p:nvPicPr>
        <p:blipFill>
          <a:blip r:embed="rId7"/>
          <a:stretch>
            <a:fillRect/>
          </a:stretch>
        </p:blipFill>
        <p:spPr>
          <a:xfrm>
            <a:off x="769111" y="1410016"/>
            <a:ext cx="1211942" cy="958172"/>
          </a:xfrm>
          <a:prstGeom prst="rect">
            <a:avLst/>
          </a:prstGeom>
        </p:spPr>
      </p:pic>
      <p:pic>
        <p:nvPicPr>
          <p:cNvPr id="29" name="图片 28"/>
          <p:cNvPicPr>
            <a:picLocks noChangeAspect="1"/>
          </p:cNvPicPr>
          <p:nvPr/>
        </p:nvPicPr>
        <p:blipFill>
          <a:blip r:embed="rId8"/>
          <a:stretch>
            <a:fillRect/>
          </a:stretch>
        </p:blipFill>
        <p:spPr>
          <a:xfrm>
            <a:off x="9435735" y="4245249"/>
            <a:ext cx="504659" cy="513611"/>
          </a:xfrm>
          <a:prstGeom prst="rect">
            <a:avLst/>
          </a:prstGeom>
        </p:spPr>
      </p:pic>
      <p:pic>
        <p:nvPicPr>
          <p:cNvPr id="52" name="图片 51"/>
          <p:cNvPicPr>
            <a:picLocks noChangeAspect="1"/>
          </p:cNvPicPr>
          <p:nvPr/>
        </p:nvPicPr>
        <p:blipFill>
          <a:blip r:embed="rId9"/>
          <a:stretch>
            <a:fillRect/>
          </a:stretch>
        </p:blipFill>
        <p:spPr>
          <a:xfrm>
            <a:off x="9638671" y="3538700"/>
            <a:ext cx="1685253" cy="3319300"/>
          </a:xfrm>
          <a:prstGeom prst="rect">
            <a:avLst/>
          </a:prstGeom>
        </p:spPr>
      </p:pic>
      <p:sp>
        <p:nvSpPr>
          <p:cNvPr id="57" name="矩形: 圆角 56"/>
          <p:cNvSpPr/>
          <p:nvPr/>
        </p:nvSpPr>
        <p:spPr>
          <a:xfrm>
            <a:off x="6274075" y="5270020"/>
            <a:ext cx="1676400" cy="225702"/>
          </a:xfrm>
          <a:prstGeom prst="roundRect">
            <a:avLst>
              <a:gd name="adj" fmla="val 50000"/>
            </a:avLst>
          </a:prstGeom>
          <a:solidFill>
            <a:srgbClr val="A2E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2E3CD"/>
              </a:solidFill>
              <a:cs typeface="+mn-ea"/>
              <a:sym typeface="+mn-lt"/>
            </a:endParaRPr>
          </a:p>
        </p:txBody>
      </p:sp>
      <p:pic>
        <p:nvPicPr>
          <p:cNvPr id="69" name="图片 68"/>
          <p:cNvPicPr>
            <a:picLocks noChangeAspect="1"/>
          </p:cNvPicPr>
          <p:nvPr/>
        </p:nvPicPr>
        <p:blipFill>
          <a:blip r:embed="rId10"/>
          <a:stretch>
            <a:fillRect/>
          </a:stretch>
        </p:blipFill>
        <p:spPr>
          <a:xfrm>
            <a:off x="1683740" y="2686659"/>
            <a:ext cx="374901" cy="419144"/>
          </a:xfrm>
          <a:prstGeom prst="rect">
            <a:avLst/>
          </a:prstGeom>
        </p:spPr>
      </p:pic>
      <p:sp>
        <p:nvSpPr>
          <p:cNvPr id="3" name="TextBox 2">
            <a:extLst>
              <a:ext uri="{FF2B5EF4-FFF2-40B4-BE49-F238E27FC236}">
                <a16:creationId xmlns:a16="http://schemas.microsoft.com/office/drawing/2014/main" id="{3E682745-3801-4E55-A35B-7E951836B9BC}"/>
              </a:ext>
            </a:extLst>
          </p:cNvPr>
          <p:cNvSpPr txBox="1"/>
          <p:nvPr/>
        </p:nvSpPr>
        <p:spPr>
          <a:xfrm>
            <a:off x="2162548" y="2148674"/>
            <a:ext cx="7667251" cy="1446550"/>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CHÀO MỪNG CÁC CON </a:t>
            </a:r>
          </a:p>
          <a:p>
            <a:pPr algn="ctr"/>
            <a:r>
              <a:rPr lang="en-US" sz="4400" b="1" dirty="0">
                <a:solidFill>
                  <a:srgbClr val="FF0000"/>
                </a:solidFill>
                <a:latin typeface="Times New Roman" panose="02020603050405020304" pitchFamily="18" charset="0"/>
                <a:cs typeface="Times New Roman" panose="02020603050405020304" pitchFamily="18" charset="0"/>
              </a:rPr>
              <a:t>ĐẾN VỚI TIẾT HỌC</a:t>
            </a:r>
          </a:p>
        </p:txBody>
      </p:sp>
      <p:pic>
        <p:nvPicPr>
          <p:cNvPr id="13" name="Picture 12">
            <a:extLst>
              <a:ext uri="{FF2B5EF4-FFF2-40B4-BE49-F238E27FC236}">
                <a16:creationId xmlns:a16="http://schemas.microsoft.com/office/drawing/2014/main" id="{8A56E251-F72F-4453-8A4E-11BA96F33A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400" y="73153"/>
            <a:ext cx="1135251" cy="1135251"/>
          </a:xfrm>
          <a:prstGeom prst="rect">
            <a:avLst/>
          </a:prstGeom>
        </p:spPr>
      </p:pic>
    </p:spTree>
    <p:extLst>
      <p:ext uri="{BB962C8B-B14F-4D97-AF65-F5344CB8AC3E}">
        <p14:creationId xmlns:p14="http://schemas.microsoft.com/office/powerpoint/2010/main" val="24445694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250" fill="hold"/>
                                        <p:tgtEl>
                                          <p:spTgt spid="52"/>
                                        </p:tgtEl>
                                        <p:attrNameLst>
                                          <p:attrName>ppt_x</p:attrName>
                                        </p:attrNameLst>
                                      </p:cBhvr>
                                      <p:tavLst>
                                        <p:tav tm="0">
                                          <p:val>
                                            <p:strVal val="#ppt_x"/>
                                          </p:val>
                                        </p:tav>
                                        <p:tav tm="100000">
                                          <p:val>
                                            <p:strVal val="#ppt_x"/>
                                          </p:val>
                                        </p:tav>
                                      </p:tavLst>
                                    </p:anim>
                                    <p:anim calcmode="lin" valueType="num">
                                      <p:cBhvr additive="base">
                                        <p:cTn id="8" dur="1250" fill="hold"/>
                                        <p:tgtEl>
                                          <p:spTgt spid="52"/>
                                        </p:tgtEl>
                                        <p:attrNameLst>
                                          <p:attrName>ppt_y</p:attrName>
                                        </p:attrNameLst>
                                      </p:cBhvr>
                                      <p:tavLst>
                                        <p:tav tm="0">
                                          <p:val>
                                            <p:strVal val="0-#ppt_h/2"/>
                                          </p:val>
                                        </p:tav>
                                        <p:tav tm="100000">
                                          <p:val>
                                            <p:strVal val="#ppt_y"/>
                                          </p:val>
                                        </p:tav>
                                      </p:tavLst>
                                    </p:anim>
                                  </p:childTnLst>
                                </p:cTn>
                              </p:par>
                              <p:par>
                                <p:cTn id="9" presetID="49" presetClass="entr" presetSubtype="0" decel="100000"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 calcmode="lin" valueType="num">
                                      <p:cBhvr>
                                        <p:cTn id="13" dur="500" fill="hold"/>
                                        <p:tgtEl>
                                          <p:spTgt spid="29"/>
                                        </p:tgtEl>
                                        <p:attrNameLst>
                                          <p:attrName>style.rotation</p:attrName>
                                        </p:attrNameLst>
                                      </p:cBhvr>
                                      <p:tavLst>
                                        <p:tav tm="0">
                                          <p:val>
                                            <p:fltVal val="360"/>
                                          </p:val>
                                        </p:tav>
                                        <p:tav tm="100000">
                                          <p:val>
                                            <p:fltVal val="0"/>
                                          </p:val>
                                        </p:tav>
                                      </p:tavLst>
                                    </p:anim>
                                    <p:animEffect transition="in" filter="fade">
                                      <p:cBhvr>
                                        <p:cTn id="14" dur="500"/>
                                        <p:tgtEl>
                                          <p:spTgt spid="29"/>
                                        </p:tgtEl>
                                      </p:cBhvr>
                                    </p:animEffect>
                                  </p:childTnLst>
                                </p:cTn>
                              </p:par>
                              <p:par>
                                <p:cTn id="15" presetID="42" presetClass="entr" presetSubtype="0" fill="hold" nodeType="withEffect">
                                  <p:stCondLst>
                                    <p:cond delay="75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55" presetClass="entr" presetSubtype="0" fill="hold" nodeType="withEffect">
                                  <p:stCondLst>
                                    <p:cond delay="100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nodeType="withEffect">
                                  <p:stCondLst>
                                    <p:cond delay="125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strVal val="#ppt_w*0.70"/>
                                          </p:val>
                                        </p:tav>
                                        <p:tav tm="100000">
                                          <p:val>
                                            <p:strVal val="#ppt_w"/>
                                          </p:val>
                                        </p:tav>
                                      </p:tavLst>
                                    </p:anim>
                                    <p:anim calcmode="lin" valueType="num">
                                      <p:cBhvr>
                                        <p:cTn id="28" dur="1000" fill="hold"/>
                                        <p:tgtEl>
                                          <p:spTgt spid="28"/>
                                        </p:tgtEl>
                                        <p:attrNameLst>
                                          <p:attrName>ppt_h</p:attrName>
                                        </p:attrNameLst>
                                      </p:cBhvr>
                                      <p:tavLst>
                                        <p:tav tm="0">
                                          <p:val>
                                            <p:strVal val="#ppt_h"/>
                                          </p:val>
                                        </p:tav>
                                        <p:tav tm="100000">
                                          <p:val>
                                            <p:strVal val="#ppt_h"/>
                                          </p:val>
                                        </p:tav>
                                      </p:tavLst>
                                    </p:anim>
                                    <p:animEffect transition="in" filter="fade">
                                      <p:cBhvr>
                                        <p:cTn id="29" dur="1000"/>
                                        <p:tgtEl>
                                          <p:spTgt spid="28"/>
                                        </p:tgtEl>
                                      </p:cBhvr>
                                    </p:animEffect>
                                  </p:childTnLst>
                                </p:cTn>
                              </p:par>
                            </p:childTnLst>
                          </p:cTn>
                        </p:par>
                        <p:par>
                          <p:cTn id="30" fill="hold">
                            <p:stCondLst>
                              <p:cond delay="2250"/>
                            </p:stCondLst>
                            <p:childTnLst>
                              <p:par>
                                <p:cTn id="31" presetID="16" presetClass="entr" presetSubtype="21" fill="hold" grpId="0" nodeType="after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barn(inVertical)">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34" presetClass="emph" presetSubtype="0" repeatCount="indefinite" fill="hold" grpId="0" nodeType="clickEffect">
                                  <p:stCondLst>
                                    <p:cond delay="0"/>
                                  </p:stCondLst>
                                  <p:iterate type="lt">
                                    <p:tmPct val="10000"/>
                                  </p:iterate>
                                  <p:childTnLst>
                                    <p:animMotion origin="layout" path="M -4.375E-6 4.81481E-6 L -4.375E-6 -0.07223 " pathEditMode="relative" rAng="0" ptsTypes="AA">
                                      <p:cBhvr>
                                        <p:cTn id="37" dur="250" accel="50000" decel="50000" autoRev="1" fill="hold">
                                          <p:stCondLst>
                                            <p:cond delay="0"/>
                                          </p:stCondLst>
                                        </p:cTn>
                                        <p:tgtEl>
                                          <p:spTgt spid="3"/>
                                        </p:tgtEl>
                                        <p:attrNameLst>
                                          <p:attrName>ppt_x</p:attrName>
                                          <p:attrName>ppt_y</p:attrName>
                                        </p:attrNameLst>
                                      </p:cBhvr>
                                      <p:rCtr x="0" y="-3611"/>
                                    </p:animMotion>
                                    <p:animRot by="1500000">
                                      <p:cBhvr>
                                        <p:cTn id="38" dur="125" fill="hold">
                                          <p:stCondLst>
                                            <p:cond delay="0"/>
                                          </p:stCondLst>
                                        </p:cTn>
                                        <p:tgtEl>
                                          <p:spTgt spid="3"/>
                                        </p:tgtEl>
                                        <p:attrNameLst>
                                          <p:attrName>r</p:attrName>
                                        </p:attrNameLst>
                                      </p:cBhvr>
                                    </p:animRot>
                                    <p:animRot by="-1500000">
                                      <p:cBhvr>
                                        <p:cTn id="39" dur="125" fill="hold">
                                          <p:stCondLst>
                                            <p:cond delay="125"/>
                                          </p:stCondLst>
                                        </p:cTn>
                                        <p:tgtEl>
                                          <p:spTgt spid="3"/>
                                        </p:tgtEl>
                                        <p:attrNameLst>
                                          <p:attrName>r</p:attrName>
                                        </p:attrNameLst>
                                      </p:cBhvr>
                                    </p:animRot>
                                    <p:animRot by="-1500000">
                                      <p:cBhvr>
                                        <p:cTn id="40" dur="125" fill="hold">
                                          <p:stCondLst>
                                            <p:cond delay="250"/>
                                          </p:stCondLst>
                                        </p:cTn>
                                        <p:tgtEl>
                                          <p:spTgt spid="3"/>
                                        </p:tgtEl>
                                        <p:attrNameLst>
                                          <p:attrName>r</p:attrName>
                                        </p:attrNameLst>
                                      </p:cBhvr>
                                    </p:animRot>
                                    <p:animRot by="1500000">
                                      <p:cBhvr>
                                        <p:cTn id="41"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6"/>
          <p:cNvSpPr txBox="1">
            <a:spLocks noChangeArrowheads="1"/>
          </p:cNvSpPr>
          <p:nvPr/>
        </p:nvSpPr>
        <p:spPr bwMode="auto">
          <a:xfrm>
            <a:off x="152400" y="71438"/>
            <a:ext cx="11734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marL="457200" eaLnBrk="0" hangingPunct="0">
              <a:defRPr sz="2000">
                <a:solidFill>
                  <a:schemeClr val="tx1"/>
                </a:solidFill>
                <a:latin typeface="Arial" charset="0"/>
              </a:defRPr>
            </a:lvl6pPr>
            <a:lvl7pPr marL="914400" eaLnBrk="0" hangingPunct="0">
              <a:defRPr sz="2000">
                <a:solidFill>
                  <a:schemeClr val="tx1"/>
                </a:solidFill>
                <a:latin typeface="Arial" charset="0"/>
              </a:defRPr>
            </a:lvl7pPr>
            <a:lvl8pPr marL="1371600" eaLnBrk="0" hangingPunct="0">
              <a:defRPr sz="2000">
                <a:solidFill>
                  <a:schemeClr val="tx1"/>
                </a:solidFill>
                <a:latin typeface="Arial" charset="0"/>
              </a:defRPr>
            </a:lvl8pPr>
            <a:lvl9pPr marL="1828800" eaLnBrk="0" hangingPunct="0">
              <a:defRPr sz="2000">
                <a:solidFill>
                  <a:schemeClr val="tx1"/>
                </a:solidFill>
                <a:latin typeface="Arial" charset="0"/>
              </a:defRPr>
            </a:lvl9pPr>
          </a:lstStyle>
          <a:p>
            <a:pPr marL="0" lvl="4" eaLnBrk="1" hangingPunct="1">
              <a:spcBef>
                <a:spcPct val="50000"/>
              </a:spcBef>
            </a:pPr>
            <a:r>
              <a:rPr lang="en-US" altLang="en-US" sz="2800">
                <a:latin typeface="Times New Roman" pitchFamily="18" charset="0"/>
                <a:cs typeface="Times New Roman" pitchFamily="18" charset="0"/>
              </a:rPr>
              <a:t>Đọc lời dưới mỗi bức tranh. Thử đoán xem câu chuyện kể về ai? Nội dung câu chuyện là gì?    </a:t>
            </a:r>
          </a:p>
        </p:txBody>
      </p:sp>
      <p:grpSp>
        <p:nvGrpSpPr>
          <p:cNvPr id="2" name="Group 14"/>
          <p:cNvGrpSpPr>
            <a:grpSpLocks/>
          </p:cNvGrpSpPr>
          <p:nvPr/>
        </p:nvGrpSpPr>
        <p:grpSpPr bwMode="auto">
          <a:xfrm>
            <a:off x="152400" y="838200"/>
            <a:ext cx="12039600" cy="6019800"/>
            <a:chOff x="0" y="838201"/>
            <a:chExt cx="9144000" cy="6019800"/>
          </a:xfrm>
        </p:grpSpPr>
        <p:pic>
          <p:nvPicPr>
            <p:cNvPr id="15364" name="Picture 2" descr="Ke chuye_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143000" y="876300"/>
              <a:ext cx="3376971" cy="296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Ke chuye_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648201" y="838201"/>
              <a:ext cx="3352799" cy="300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descr="Ke chuye_1"/>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1155700" y="4038600"/>
              <a:ext cx="3352800" cy="281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5" descr="Ke chuye_0"/>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4648200" y="3962400"/>
              <a:ext cx="3429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0" y="1828801"/>
              <a:ext cx="1143000" cy="1981200"/>
            </a:xfrm>
            <a:prstGeom prst="wedgeRoundRectCallout">
              <a:avLst>
                <a:gd name="adj1" fmla="val 60107"/>
                <a:gd name="adj2" fmla="val -103606"/>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latin typeface="Times New Roman" panose="02020603050405020304" pitchFamily="18" charset="0"/>
                  <a:cs typeface="Times New Roman" panose="02020603050405020304" pitchFamily="18" charset="0"/>
                </a:rPr>
                <a:t>Bà cụ ăn xin xuất hiện như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2" name="Rounded Rectangular Callout 11"/>
            <p:cNvSpPr/>
            <p:nvPr/>
          </p:nvSpPr>
          <p:spPr>
            <a:xfrm>
              <a:off x="8001000" y="1371601"/>
              <a:ext cx="1143000" cy="1295400"/>
            </a:xfrm>
            <a:prstGeom prst="wedgeRoundRectCallout">
              <a:avLst>
                <a:gd name="adj1" fmla="val -63056"/>
                <a:gd name="adj2" fmla="val -80812"/>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latin typeface="Times New Roman" panose="02020603050405020304" pitchFamily="18" charset="0"/>
                  <a:cs typeface="Times New Roman" panose="02020603050405020304" pitchFamily="18" charset="0"/>
                </a:rPr>
                <a:t>Ai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nghỉ</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3" name="Rounded Rectangular Callout 12"/>
            <p:cNvSpPr/>
            <p:nvPr/>
          </p:nvSpPr>
          <p:spPr>
            <a:xfrm>
              <a:off x="0" y="4876801"/>
              <a:ext cx="1218959" cy="1828800"/>
            </a:xfrm>
            <a:prstGeom prst="wedgeRoundRectCallout">
              <a:avLst>
                <a:gd name="adj1" fmla="val 64960"/>
                <a:gd name="adj2" fmla="val -79424"/>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latin typeface="Times New Roman" panose="02020603050405020304" pitchFamily="18" charset="0"/>
                  <a:cs typeface="Times New Roman" panose="02020603050405020304" pitchFamily="18" charset="0"/>
                </a:rPr>
                <a:t>Chuyện gì xảy ra trong đêm lễ hội ?</a:t>
              </a:r>
            </a:p>
          </p:txBody>
        </p:sp>
        <p:sp>
          <p:nvSpPr>
            <p:cNvPr id="14" name="Rounded Rectangular Callout 13"/>
            <p:cNvSpPr/>
            <p:nvPr/>
          </p:nvSpPr>
          <p:spPr>
            <a:xfrm>
              <a:off x="8152918" y="4648201"/>
              <a:ext cx="991082" cy="2057400"/>
            </a:xfrm>
            <a:prstGeom prst="wedgeRoundRectCallout">
              <a:avLst>
                <a:gd name="adj1" fmla="val -57500"/>
                <a:gd name="adj2" fmla="val -78770"/>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err="1">
                  <a:solidFill>
                    <a:schemeClr val="tx1"/>
                  </a:solidFill>
                  <a:latin typeface="Times New Roman" panose="02020603050405020304" pitchFamily="18" charset="0"/>
                  <a:cs typeface="Times New Roman" panose="02020603050405020304" pitchFamily="18" charset="0"/>
                </a:rPr>
                <a:t>Hồ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8A94871E-96FC-4ADE-815B-41A636E34F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Title 1"/>
          <p:cNvSpPr>
            <a:spLocks noGrp="1"/>
          </p:cNvSpPr>
          <p:nvPr>
            <p:ph type="title" idx="4294967295"/>
          </p:nvPr>
        </p:nvSpPr>
        <p:spPr>
          <a:xfrm>
            <a:off x="280769" y="2895600"/>
            <a:ext cx="6692827" cy="1298821"/>
          </a:xfrm>
        </p:spPr>
        <p:txBody>
          <a:bodyPr vert="horz" lIns="91440" tIns="45720" rIns="91440" bIns="45720" rtlCol="0" anchor="b">
            <a:normAutofit/>
          </a:bodyPr>
          <a:lstStyle/>
          <a:p>
            <a:pPr algn="l" eaLnBrk="1" hangingPunct="1">
              <a:lnSpc>
                <a:spcPct val="90000"/>
              </a:lnSpc>
            </a:pPr>
            <a:r>
              <a:rPr lang="en-US" altLang="en-US" sz="6600" b="1" kern="1200" dirty="0">
                <a:solidFill>
                  <a:schemeClr val="tx1"/>
                </a:solidFill>
                <a:latin typeface="Times New Roman" panose="02020603050405020304" pitchFamily="18" charset="0"/>
                <a:cs typeface="Times New Roman" panose="02020603050405020304" pitchFamily="18" charset="0"/>
              </a:rPr>
              <a:t>Nghe </a:t>
            </a:r>
            <a:r>
              <a:rPr lang="en-US" altLang="en-US" sz="6600" b="1" kern="1200" dirty="0" err="1">
                <a:solidFill>
                  <a:schemeClr val="tx1"/>
                </a:solidFill>
                <a:latin typeface="Times New Roman" panose="02020603050405020304" pitchFamily="18" charset="0"/>
                <a:cs typeface="Times New Roman" panose="02020603050405020304" pitchFamily="18" charset="0"/>
              </a:rPr>
              <a:t>kể</a:t>
            </a:r>
            <a:r>
              <a:rPr lang="en-US" altLang="en-US" sz="6600" b="1" kern="1200" dirty="0">
                <a:solidFill>
                  <a:schemeClr val="tx1"/>
                </a:solidFill>
                <a:latin typeface="Times New Roman" panose="02020603050405020304" pitchFamily="18" charset="0"/>
                <a:cs typeface="Times New Roman" panose="02020603050405020304" pitchFamily="18" charset="0"/>
              </a:rPr>
              <a:t> </a:t>
            </a:r>
            <a:r>
              <a:rPr lang="en-US" altLang="en-US" sz="6600" b="1" kern="1200" dirty="0" err="1">
                <a:solidFill>
                  <a:schemeClr val="tx1"/>
                </a:solidFill>
                <a:latin typeface="Times New Roman" panose="02020603050405020304" pitchFamily="18" charset="0"/>
                <a:cs typeface="Times New Roman" panose="02020603050405020304" pitchFamily="18" charset="0"/>
              </a:rPr>
              <a:t>chuyện</a:t>
            </a:r>
            <a:endParaRPr lang="en-US" altLang="en-US" sz="6600" b="1" kern="1200" dirty="0">
              <a:solidFill>
                <a:schemeClr val="tx1"/>
              </a:solidFill>
              <a:latin typeface="Times New Roman" panose="02020603050405020304" pitchFamily="18" charset="0"/>
              <a:cs typeface="Times New Roman" panose="02020603050405020304" pitchFamily="18" charset="0"/>
            </a:endParaRPr>
          </a:p>
        </p:txBody>
      </p:sp>
      <p:sp>
        <p:nvSpPr>
          <p:cNvPr id="13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a:extLst>
              <a:ext uri="{FF2B5EF4-FFF2-40B4-BE49-F238E27FC236}">
                <a16:creationId xmlns:a16="http://schemas.microsoft.com/office/drawing/2014/main" id="{7B9116F1-29B2-479D-90FA-7827B335223E}"/>
              </a:ext>
            </a:extLst>
          </p:cNvPr>
          <p:cNvPicPr>
            <a:picLocks noChangeAspect="1"/>
          </p:cNvPicPr>
          <p:nvPr/>
        </p:nvPicPr>
        <p:blipFill rotWithShape="1">
          <a:blip r:embed="rId2">
            <a:extLst>
              <a:ext uri="{28A0092B-C50C-407E-A947-70E740481C1C}">
                <a14:useLocalDpi xmlns:a14="http://schemas.microsoft.com/office/drawing/2010/main" val="0"/>
              </a:ext>
            </a:extLst>
          </a:blip>
          <a:srcRect r="4586" b="1"/>
          <a:stretch/>
        </p:blipFill>
        <p:spPr>
          <a:xfrm>
            <a:off x="7332907" y="320040"/>
            <a:ext cx="4523350" cy="59814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6386"/>
                                        </p:tgtEl>
                                        <p:attrNameLst>
                                          <p:attrName>style.visibility</p:attrName>
                                        </p:attrNameLst>
                                      </p:cBhvr>
                                      <p:to>
                                        <p:strVal val="visible"/>
                                      </p:to>
                                    </p:set>
                                    <p:animEffect transition="in" filter="fade">
                                      <p:cBhvr>
                                        <p:cTn id="7" dur="7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B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diamond(in)">
                                      <p:cBhvr>
                                        <p:cTn id="7" dur="2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B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diamond(in)">
                                      <p:cBhvr>
                                        <p:cTn id="7" dur="2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BB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20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BB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diamond(in)">
                                      <p:cBhvr>
                                        <p:cTn id="7"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BB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diamond(in)">
                                      <p:cBhvr>
                                        <p:cTn id="7" dur="20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BB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diamond(in)">
                                      <p:cBhvr>
                                        <p:cTn id="7" dur="20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BB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checkerboard(across)">
                                      <p:cBhvr>
                                        <p:cTn id="7"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B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ox(in)">
                                      <p:cBhvr>
                                        <p:cTn id="7"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5" descr="Hồ Ba Bể.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121920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7"/>
          <p:cNvSpPr>
            <a:spLocks noChangeArrowheads="1"/>
          </p:cNvSpPr>
          <p:nvPr/>
        </p:nvSpPr>
        <p:spPr bwMode="auto">
          <a:xfrm>
            <a:off x="4495800" y="228600"/>
            <a:ext cx="8534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en-US" altLang="en-US" sz="4400" b="1" i="1" dirty="0">
                <a:solidFill>
                  <a:srgbClr val="0000FF"/>
                </a:solidFill>
                <a:latin typeface="Times New Roman" pitchFamily="18" charset="0"/>
              </a:rPr>
              <a:t>KỂ CHUYỆN</a:t>
            </a:r>
            <a:br>
              <a:rPr lang="en-US" altLang="en-US" sz="4400" b="1" i="1" dirty="0">
                <a:solidFill>
                  <a:srgbClr val="0000FF"/>
                </a:solidFill>
                <a:latin typeface="Times New Roman" pitchFamily="18" charset="0"/>
              </a:rPr>
            </a:br>
            <a:r>
              <a:rPr lang="en-US" altLang="en-US" sz="4400" b="1" i="1" dirty="0">
                <a:solidFill>
                  <a:srgbClr val="FF0000"/>
                </a:solidFill>
                <a:latin typeface="Times New Roman" pitchFamily="18" charset="0"/>
              </a:rPr>
              <a:t>SỰ TÍCH HỒ BA BỂ</a:t>
            </a:r>
            <a:endParaRPr lang="vi-VN" altLang="en-US" sz="4400" b="1" i="1" dirty="0">
              <a:solidFill>
                <a:srgbClr val="FF0000"/>
              </a:solidFill>
              <a:latin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BB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checkerboard(across)">
                                      <p:cBhvr>
                                        <p:cTn id="7"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BB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checkerboard(across)">
                                      <p:cBhvr>
                                        <p:cTn id="7" dur="5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BB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linds(horizontal)">
                                      <p:cBhvr>
                                        <p:cTn id="7"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3657600" y="76200"/>
            <a:ext cx="4572000" cy="960438"/>
          </a:xfrm>
        </p:spPr>
        <p:txBody>
          <a:bodyPr/>
          <a:lstStyle/>
          <a:p>
            <a:pPr eaLnBrk="1" hangingPunct="1"/>
            <a:r>
              <a:rPr lang="en-US" altLang="en-US">
                <a:cs typeface="Arial" charset="0"/>
              </a:rPr>
              <a:t>Giải thích từ khó</a:t>
            </a:r>
          </a:p>
        </p:txBody>
      </p:sp>
      <p:sp>
        <p:nvSpPr>
          <p:cNvPr id="3" name="Title 1"/>
          <p:cNvSpPr txBox="1">
            <a:spLocks/>
          </p:cNvSpPr>
          <p:nvPr/>
        </p:nvSpPr>
        <p:spPr>
          <a:xfrm>
            <a:off x="838200" y="1003300"/>
            <a:ext cx="8915400" cy="960438"/>
          </a:xfrm>
          <a:prstGeom prst="rect">
            <a:avLst/>
          </a:prstGeom>
        </p:spPr>
        <p:txBody>
          <a:bodyPr anchor="ctr">
            <a:normAutofit/>
          </a:bodyPr>
          <a:lstStyle/>
          <a:p>
            <a:pPr algn="ctr" eaLnBrk="1" fontAlgn="auto" hangingPunct="1">
              <a:spcAft>
                <a:spcPts val="0"/>
              </a:spcAft>
              <a:defRPr/>
            </a:pPr>
            <a:r>
              <a:rPr lang="en-US" sz="4000" dirty="0" err="1">
                <a:solidFill>
                  <a:srgbClr val="FF0000"/>
                </a:solidFill>
                <a:latin typeface="Times New Roman" panose="02020603050405020304" pitchFamily="18" charset="0"/>
                <a:ea typeface="+mj-ea"/>
                <a:cs typeface="Times New Roman" panose="02020603050405020304" pitchFamily="18" charset="0"/>
              </a:rPr>
              <a:t>Cầu</a:t>
            </a:r>
            <a:r>
              <a:rPr lang="en-US" sz="4000" dirty="0">
                <a:solidFill>
                  <a:srgbClr val="FF0000"/>
                </a:solidFill>
                <a:latin typeface="Times New Roman" panose="02020603050405020304" pitchFamily="18" charset="0"/>
                <a:ea typeface="+mj-ea"/>
                <a:cs typeface="Times New Roman" panose="02020603050405020304" pitchFamily="18" charset="0"/>
              </a:rPr>
              <a:t> </a:t>
            </a:r>
            <a:r>
              <a:rPr lang="en-US" sz="4000" dirty="0" err="1">
                <a:solidFill>
                  <a:srgbClr val="FF0000"/>
                </a:solidFill>
                <a:latin typeface="Times New Roman" panose="02020603050405020304" pitchFamily="18" charset="0"/>
                <a:ea typeface="+mj-ea"/>
                <a:cs typeface="Times New Roman" panose="02020603050405020304" pitchFamily="18" charset="0"/>
              </a:rPr>
              <a:t>phúc</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xin</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được</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điều</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tốt</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cho</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mình</a:t>
            </a:r>
            <a:r>
              <a:rPr lang="en-US" sz="4000" dirty="0">
                <a:latin typeface="Times New Roman" panose="02020603050405020304" pitchFamily="18" charset="0"/>
                <a:ea typeface="+mj-ea"/>
                <a:cs typeface="Times New Roman" panose="02020603050405020304" pitchFamily="18" charset="0"/>
              </a:rPr>
              <a:t>.</a:t>
            </a:r>
          </a:p>
        </p:txBody>
      </p:sp>
      <p:sp>
        <p:nvSpPr>
          <p:cNvPr id="4" name="Title 1"/>
          <p:cNvSpPr txBox="1">
            <a:spLocks/>
          </p:cNvSpPr>
          <p:nvPr/>
        </p:nvSpPr>
        <p:spPr>
          <a:xfrm>
            <a:off x="1295400" y="2020888"/>
            <a:ext cx="11049000" cy="960437"/>
          </a:xfrm>
          <a:prstGeom prst="rect">
            <a:avLst/>
          </a:prstGeom>
        </p:spPr>
        <p:txBody>
          <a:bodyPr anchor="ctr"/>
          <a:lstStyle/>
          <a:p>
            <a:pPr eaLnBrk="1" fontAlgn="auto" hangingPunct="1">
              <a:spcAft>
                <a:spcPts val="0"/>
              </a:spcAft>
              <a:defRPr/>
            </a:pPr>
            <a:r>
              <a:rPr lang="en-US" sz="4000" dirty="0" err="1">
                <a:solidFill>
                  <a:srgbClr val="FF0000"/>
                </a:solidFill>
                <a:latin typeface="Times New Roman" panose="02020603050405020304" pitchFamily="18" charset="0"/>
                <a:ea typeface="+mj-ea"/>
                <a:cs typeface="Times New Roman" panose="02020603050405020304" pitchFamily="18" charset="0"/>
              </a:rPr>
              <a:t>Giao</a:t>
            </a:r>
            <a:r>
              <a:rPr lang="en-US" sz="4000" dirty="0">
                <a:solidFill>
                  <a:srgbClr val="FF0000"/>
                </a:solidFill>
                <a:latin typeface="Times New Roman" panose="02020603050405020304" pitchFamily="18" charset="0"/>
                <a:ea typeface="+mj-ea"/>
                <a:cs typeface="Times New Roman" panose="02020603050405020304" pitchFamily="18" charset="0"/>
              </a:rPr>
              <a:t> long</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loài</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rắn</a:t>
            </a:r>
            <a:r>
              <a:rPr lang="en-US" sz="4000" dirty="0">
                <a:latin typeface="Times New Roman" panose="02020603050405020304" pitchFamily="18" charset="0"/>
                <a:ea typeface="+mj-ea"/>
                <a:cs typeface="Times New Roman" panose="02020603050405020304" pitchFamily="18" charset="0"/>
              </a:rPr>
              <a:t> to </a:t>
            </a:r>
            <a:r>
              <a:rPr lang="en-US" sz="4000" dirty="0" err="1">
                <a:latin typeface="Times New Roman" panose="02020603050405020304" pitchFamily="18" charset="0"/>
                <a:ea typeface="+mj-ea"/>
                <a:cs typeface="Times New Roman" panose="02020603050405020304" pitchFamily="18" charset="0"/>
              </a:rPr>
              <a:t>còn</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gọi</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là</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thuồng</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luồng</a:t>
            </a:r>
            <a:r>
              <a:rPr lang="en-US" sz="4000" dirty="0">
                <a:latin typeface="Times New Roman" panose="02020603050405020304" pitchFamily="18" charset="0"/>
                <a:ea typeface="+mj-ea"/>
                <a:cs typeface="Times New Roman" panose="02020603050405020304" pitchFamily="18" charset="0"/>
              </a:rPr>
              <a:t>.</a:t>
            </a:r>
          </a:p>
        </p:txBody>
      </p:sp>
      <p:sp>
        <p:nvSpPr>
          <p:cNvPr id="5" name="Title 1"/>
          <p:cNvSpPr txBox="1">
            <a:spLocks/>
          </p:cNvSpPr>
          <p:nvPr/>
        </p:nvSpPr>
        <p:spPr>
          <a:xfrm>
            <a:off x="1295400" y="3078163"/>
            <a:ext cx="8382000" cy="960437"/>
          </a:xfrm>
          <a:prstGeom prst="rect">
            <a:avLst/>
          </a:prstGeom>
        </p:spPr>
        <p:txBody>
          <a:bodyPr anchor="ctr">
            <a:normAutofit/>
          </a:bodyPr>
          <a:lstStyle/>
          <a:p>
            <a:pPr eaLnBrk="1" fontAlgn="auto" hangingPunct="1">
              <a:spcAft>
                <a:spcPts val="0"/>
              </a:spcAft>
              <a:defRPr/>
            </a:pPr>
            <a:r>
              <a:rPr lang="en-US" sz="4000" dirty="0" err="1">
                <a:solidFill>
                  <a:srgbClr val="FF0000"/>
                </a:solidFill>
                <a:latin typeface="Times New Roman" panose="02020603050405020304" pitchFamily="18" charset="0"/>
                <a:ea typeface="+mj-ea"/>
                <a:cs typeface="Times New Roman" panose="02020603050405020304" pitchFamily="18" charset="0"/>
              </a:rPr>
              <a:t>Bà</a:t>
            </a:r>
            <a:r>
              <a:rPr lang="en-US" sz="4000" dirty="0">
                <a:solidFill>
                  <a:srgbClr val="FF0000"/>
                </a:solidFill>
                <a:latin typeface="Times New Roman" panose="02020603050405020304" pitchFamily="18" charset="0"/>
                <a:ea typeface="+mj-ea"/>
                <a:cs typeface="Times New Roman" panose="02020603050405020304" pitchFamily="18" charset="0"/>
              </a:rPr>
              <a:t> </a:t>
            </a:r>
            <a:r>
              <a:rPr lang="en-US" sz="4000" dirty="0" err="1">
                <a:solidFill>
                  <a:srgbClr val="FF0000"/>
                </a:solidFill>
                <a:latin typeface="Times New Roman" panose="02020603050405020304" pitchFamily="18" charset="0"/>
                <a:ea typeface="+mj-ea"/>
                <a:cs typeface="Times New Roman" panose="02020603050405020304" pitchFamily="18" charset="0"/>
              </a:rPr>
              <a:t>góa</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người</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phụ</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nữ</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có</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chồng</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bị</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chết</a:t>
            </a:r>
            <a:r>
              <a:rPr lang="en-US" sz="4000" dirty="0">
                <a:latin typeface="Times New Roman" panose="02020603050405020304" pitchFamily="18" charset="0"/>
                <a:ea typeface="+mj-ea"/>
                <a:cs typeface="Times New Roman" panose="02020603050405020304" pitchFamily="18" charset="0"/>
              </a:rPr>
              <a:t>.</a:t>
            </a:r>
          </a:p>
        </p:txBody>
      </p:sp>
      <p:sp>
        <p:nvSpPr>
          <p:cNvPr id="6" name="Title 1"/>
          <p:cNvSpPr txBox="1">
            <a:spLocks/>
          </p:cNvSpPr>
          <p:nvPr/>
        </p:nvSpPr>
        <p:spPr>
          <a:xfrm>
            <a:off x="1268413" y="4065588"/>
            <a:ext cx="9982200" cy="960437"/>
          </a:xfrm>
          <a:prstGeom prst="rect">
            <a:avLst/>
          </a:prstGeom>
        </p:spPr>
        <p:txBody>
          <a:bodyPr anchor="ctr"/>
          <a:lstStyle/>
          <a:p>
            <a:pPr eaLnBrk="1" fontAlgn="auto" hangingPunct="1">
              <a:spcAft>
                <a:spcPts val="0"/>
              </a:spcAft>
              <a:defRPr/>
            </a:pPr>
            <a:r>
              <a:rPr lang="en-US" sz="4000" dirty="0" err="1">
                <a:solidFill>
                  <a:srgbClr val="FF0000"/>
                </a:solidFill>
                <a:latin typeface="Times New Roman" panose="02020603050405020304" pitchFamily="18" charset="0"/>
                <a:ea typeface="+mj-ea"/>
                <a:cs typeface="Times New Roman" panose="02020603050405020304" pitchFamily="18" charset="0"/>
              </a:rPr>
              <a:t>Làm</a:t>
            </a:r>
            <a:r>
              <a:rPr lang="en-US" sz="4000" dirty="0">
                <a:solidFill>
                  <a:srgbClr val="FF0000"/>
                </a:solidFill>
                <a:latin typeface="Times New Roman" panose="02020603050405020304" pitchFamily="18" charset="0"/>
                <a:ea typeface="+mj-ea"/>
                <a:cs typeface="Times New Roman" panose="02020603050405020304" pitchFamily="18" charset="0"/>
              </a:rPr>
              <a:t> </a:t>
            </a:r>
            <a:r>
              <a:rPr lang="en-US" sz="4000" dirty="0" err="1">
                <a:solidFill>
                  <a:srgbClr val="FF0000"/>
                </a:solidFill>
                <a:latin typeface="Times New Roman" panose="02020603050405020304" pitchFamily="18" charset="0"/>
                <a:ea typeface="+mj-ea"/>
                <a:cs typeface="Times New Roman" panose="02020603050405020304" pitchFamily="18" charset="0"/>
              </a:rPr>
              <a:t>việc</a:t>
            </a:r>
            <a:r>
              <a:rPr lang="en-US" sz="4000" dirty="0">
                <a:solidFill>
                  <a:srgbClr val="FF0000"/>
                </a:solidFill>
                <a:latin typeface="Times New Roman" panose="02020603050405020304" pitchFamily="18" charset="0"/>
                <a:ea typeface="+mj-ea"/>
                <a:cs typeface="Times New Roman" panose="02020603050405020304" pitchFamily="18" charset="0"/>
              </a:rPr>
              <a:t> </a:t>
            </a:r>
            <a:r>
              <a:rPr lang="en-US" sz="4000" dirty="0" err="1">
                <a:solidFill>
                  <a:srgbClr val="FF0000"/>
                </a:solidFill>
                <a:latin typeface="Times New Roman" panose="02020603050405020304" pitchFamily="18" charset="0"/>
                <a:ea typeface="+mj-ea"/>
                <a:cs typeface="Times New Roman" panose="02020603050405020304" pitchFamily="18" charset="0"/>
              </a:rPr>
              <a:t>thiện</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làm</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điều</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tốt</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cho</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người</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khác</a:t>
            </a:r>
            <a:r>
              <a:rPr lang="en-US" sz="4000" dirty="0">
                <a:latin typeface="Times New Roman" panose="02020603050405020304" pitchFamily="18" charset="0"/>
                <a:ea typeface="+mj-ea"/>
                <a:cs typeface="Times New Roman" panose="02020603050405020304" pitchFamily="18" charset="0"/>
              </a:rPr>
              <a:t>.</a:t>
            </a:r>
          </a:p>
        </p:txBody>
      </p:sp>
      <p:sp>
        <p:nvSpPr>
          <p:cNvPr id="7" name="Title 1"/>
          <p:cNvSpPr txBox="1">
            <a:spLocks/>
          </p:cNvSpPr>
          <p:nvPr/>
        </p:nvSpPr>
        <p:spPr>
          <a:xfrm>
            <a:off x="1273175" y="5081588"/>
            <a:ext cx="10134600" cy="962025"/>
          </a:xfrm>
          <a:prstGeom prst="rect">
            <a:avLst/>
          </a:prstGeom>
        </p:spPr>
        <p:txBody>
          <a:bodyPr anchor="ctr"/>
          <a:lstStyle/>
          <a:p>
            <a:pPr eaLnBrk="1" fontAlgn="auto" hangingPunct="1">
              <a:spcAft>
                <a:spcPts val="0"/>
              </a:spcAft>
              <a:defRPr/>
            </a:pPr>
            <a:r>
              <a:rPr lang="en-US" sz="4000" dirty="0" err="1">
                <a:solidFill>
                  <a:srgbClr val="FF0000"/>
                </a:solidFill>
                <a:latin typeface="Times New Roman" panose="02020603050405020304" pitchFamily="18" charset="0"/>
                <a:ea typeface="+mj-ea"/>
                <a:cs typeface="Times New Roman" panose="02020603050405020304" pitchFamily="18" charset="0"/>
              </a:rPr>
              <a:t>Bâng</a:t>
            </a:r>
            <a:r>
              <a:rPr lang="en-US" sz="4000" dirty="0">
                <a:solidFill>
                  <a:srgbClr val="FF0000"/>
                </a:solidFill>
                <a:latin typeface="Times New Roman" panose="02020603050405020304" pitchFamily="18" charset="0"/>
                <a:ea typeface="+mj-ea"/>
                <a:cs typeface="Times New Roman" panose="02020603050405020304" pitchFamily="18" charset="0"/>
              </a:rPr>
              <a:t> </a:t>
            </a:r>
            <a:r>
              <a:rPr lang="en-US" sz="4000" dirty="0" err="1">
                <a:solidFill>
                  <a:srgbClr val="FF0000"/>
                </a:solidFill>
                <a:latin typeface="Times New Roman" panose="02020603050405020304" pitchFamily="18" charset="0"/>
                <a:ea typeface="+mj-ea"/>
                <a:cs typeface="Times New Roman" panose="02020603050405020304" pitchFamily="18" charset="0"/>
              </a:rPr>
              <a:t>quơ</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không</a:t>
            </a:r>
            <a:r>
              <a:rPr lang="en-US" sz="4000" dirty="0">
                <a:latin typeface="Times New Roman" panose="02020603050405020304" pitchFamily="18" charset="0"/>
                <a:ea typeface="+mj-ea"/>
                <a:cs typeface="Times New Roman" panose="02020603050405020304" pitchFamily="18" charset="0"/>
              </a:rPr>
              <a:t> tin </a:t>
            </a:r>
            <a:r>
              <a:rPr lang="en-US" sz="4000" dirty="0" err="1">
                <a:latin typeface="Times New Roman" panose="02020603050405020304" pitchFamily="18" charset="0"/>
                <a:ea typeface="+mj-ea"/>
                <a:cs typeface="Times New Roman" panose="02020603050405020304" pitchFamily="18" charset="0"/>
              </a:rPr>
              <a:t>tưởng</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không</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đâu</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vào</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đâu</a:t>
            </a:r>
            <a:r>
              <a:rPr lang="en-US" sz="4000" dirty="0">
                <a:latin typeface="Times New Roman" panose="02020603050405020304" pitchFamily="18" charset="0"/>
                <a:ea typeface="+mj-ea"/>
                <a:cs typeface="Times New Roman" panose="02020603050405020304" pitchFamily="18"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6">
            <a:extLst>
              <a:ext uri="{FF2B5EF4-FFF2-40B4-BE49-F238E27FC236}">
                <a16:creationId xmlns:a16="http://schemas.microsoft.com/office/drawing/2014/main" id="{55666830-9A19-4E01-8505-D6C7F9AC56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descr="thuồng luồng.jpg">
            <a:extLst>
              <a:ext uri="{FF2B5EF4-FFF2-40B4-BE49-F238E27FC236}">
                <a16:creationId xmlns:a16="http://schemas.microsoft.com/office/drawing/2014/main" id="{8BB14734-8D39-4AA5-B720-1EB4575094CB}"/>
              </a:ext>
            </a:extLst>
          </p:cNvPr>
          <p:cNvPicPr>
            <a:picLocks noChangeAspect="1"/>
          </p:cNvPicPr>
          <p:nvPr/>
        </p:nvPicPr>
        <p:blipFill rotWithShape="1">
          <a:blip r:embed="rId2">
            <a:extLst>
              <a:ext uri="{28A0092B-C50C-407E-A947-70E740481C1C}">
                <a14:useLocalDpi xmlns:a14="http://schemas.microsoft.com/office/drawing/2010/main" val="0"/>
              </a:ext>
            </a:extLst>
          </a:blip>
          <a:srcRect t="14755" r="-1" b="28603"/>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44" name="Freeform: Shape 38">
            <a:extLst>
              <a:ext uri="{FF2B5EF4-FFF2-40B4-BE49-F238E27FC236}">
                <a16:creationId xmlns:a16="http://schemas.microsoft.com/office/drawing/2014/main" id="{AE9FC877-7FB6-4D22-9988-35420644E2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Freeform: Shape 40">
            <a:extLst>
              <a:ext uri="{FF2B5EF4-FFF2-40B4-BE49-F238E27FC236}">
                <a16:creationId xmlns:a16="http://schemas.microsoft.com/office/drawing/2014/main" id="{E41809D1-F12E-46BB-B804-5F209D325E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A6212A-37DC-4056-B95F-DF9900DA42ED}"/>
              </a:ext>
            </a:extLst>
          </p:cNvPr>
          <p:cNvSpPr>
            <a:spLocks noGrp="1"/>
          </p:cNvSpPr>
          <p:nvPr>
            <p:ph type="ctrTitle"/>
          </p:nvPr>
        </p:nvSpPr>
        <p:spPr>
          <a:xfrm>
            <a:off x="477981" y="1122363"/>
            <a:ext cx="4023360" cy="3204134"/>
          </a:xfrm>
        </p:spPr>
        <p:txBody>
          <a:bodyPr anchor="b">
            <a:normAutofit/>
          </a:bodyPr>
          <a:lstStyle/>
          <a:p>
            <a:pPr algn="l"/>
            <a: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Giao long</a:t>
            </a:r>
          </a:p>
        </p:txBody>
      </p:sp>
      <p:sp>
        <p:nvSpPr>
          <p:cNvPr id="43" name="Rectangle 42">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601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5" descr="Hồ Ba Bể.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7"/>
          <p:cNvSpPr>
            <a:spLocks noChangeArrowheads="1"/>
          </p:cNvSpPr>
          <p:nvPr/>
        </p:nvSpPr>
        <p:spPr bwMode="auto">
          <a:xfrm>
            <a:off x="1828800" y="228600"/>
            <a:ext cx="8534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en-US" altLang="en-US" sz="4400" b="1" i="1">
                <a:solidFill>
                  <a:srgbClr val="FF0000"/>
                </a:solidFill>
                <a:latin typeface="Times New Roman" pitchFamily="18" charset="0"/>
              </a:rPr>
              <a:t>SỰ TÍCH HỒ BA BỂ</a:t>
            </a:r>
            <a:endParaRPr lang="vi-VN" altLang="en-US" sz="4400" b="1" i="1">
              <a:solidFill>
                <a:srgbClr val="FF0000"/>
              </a:solidFill>
              <a:latin typeface="Times New Roman" pitchFamily="18" charset="0"/>
            </a:endParaRPr>
          </a:p>
        </p:txBody>
      </p:sp>
      <p:pic>
        <p:nvPicPr>
          <p:cNvPr id="4" name="SuTichHoBaBeTruyencoVietNam-Da_km5f.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192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ể chuyện lớp 4 tuần 1- Sự tích hồ Ba Bể.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tretch>
            <a:fillRect/>
          </a:stretch>
        </p:blipFill>
        <p:spPr bwMode="auto">
          <a:xfrm>
            <a:off x="2381957" y="643467"/>
            <a:ext cx="7428086" cy="557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A930249-8242-4E2B-AF17-C018264883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5BDD999-C5E1-4B3E-A710-7686738191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32772" name="Picture 32771" descr="Empty speech bubbles">
            <a:extLst>
              <a:ext uri="{FF2B5EF4-FFF2-40B4-BE49-F238E27FC236}">
                <a16:creationId xmlns:a16="http://schemas.microsoft.com/office/drawing/2014/main" id="{7AA4429D-7513-45A7-952E-CAC660B84E9B}"/>
              </a:ext>
            </a:extLst>
          </p:cNvPr>
          <p:cNvPicPr>
            <a:picLocks noChangeAspect="1"/>
          </p:cNvPicPr>
          <p:nvPr/>
        </p:nvPicPr>
        <p:blipFill rotWithShape="1">
          <a:blip r:embed="rId2">
            <a:alphaModFix amt="60000"/>
          </a:blip>
          <a:srcRect t="5516" b="10215"/>
          <a:stretch/>
        </p:blipFill>
        <p:spPr>
          <a:xfrm>
            <a:off x="-1" y="10"/>
            <a:ext cx="12192001" cy="6857990"/>
          </a:xfrm>
          <a:prstGeom prst="rect">
            <a:avLst/>
          </a:prstGeom>
        </p:spPr>
      </p:pic>
      <p:sp>
        <p:nvSpPr>
          <p:cNvPr id="32770" name="Title 1"/>
          <p:cNvSpPr>
            <a:spLocks noGrp="1"/>
          </p:cNvSpPr>
          <p:nvPr>
            <p:ph type="title" idx="4294967295"/>
          </p:nvPr>
        </p:nvSpPr>
        <p:spPr>
          <a:xfrm>
            <a:off x="1198181" y="1122363"/>
            <a:ext cx="9795637" cy="2220775"/>
          </a:xfrm>
        </p:spPr>
        <p:txBody>
          <a:bodyPr vert="horz" lIns="91440" tIns="45720" rIns="91440" bIns="45720" rtlCol="0" anchor="b">
            <a:normAutofit/>
          </a:bodyPr>
          <a:lstStyle/>
          <a:p>
            <a:pPr eaLnBrk="1" hangingPunct="1">
              <a:lnSpc>
                <a:spcPct val="90000"/>
              </a:lnSpc>
            </a:pPr>
            <a:r>
              <a:rPr lang="en-US" altLang="en-US" sz="5200" b="1" kern="12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Trao</a:t>
            </a:r>
            <a:r>
              <a:rPr lang="en-US" altLang="en-US" sz="52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5200" b="1" kern="12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altLang="en-US" sz="52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5200" b="1" kern="12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altLang="en-US" sz="52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 </a:t>
            </a:r>
            <a:r>
              <a:rPr lang="en-US" altLang="en-US" sz="5200" b="1" kern="12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altLang="en-US" sz="52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5200" b="1" kern="12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chuyện</a:t>
            </a:r>
            <a:endParaRPr lang="en-US" altLang="en-US" sz="52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e chuye_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52400" y="0"/>
            <a:ext cx="77724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idx="4294967295"/>
          </p:nvPr>
        </p:nvSpPr>
        <p:spPr>
          <a:xfrm>
            <a:off x="8001000" y="1143000"/>
            <a:ext cx="4191000" cy="1160463"/>
          </a:xfrm>
          <a:solidFill>
            <a:srgbClr val="FFFF00"/>
          </a:solidFill>
        </p:spPr>
        <p:txBody>
          <a:bodyPr/>
          <a:lstStyle/>
          <a:p>
            <a:pPr eaLnBrk="1" hangingPunct="1"/>
            <a:r>
              <a:rPr lang="en-US" altLang="en-US" sz="3600">
                <a:cs typeface="Arial" charset="0"/>
              </a:rPr>
              <a:t>Bà cụ ăn xin xuất hiện như thế nào?</a:t>
            </a:r>
          </a:p>
        </p:txBody>
      </p:sp>
      <p:sp>
        <p:nvSpPr>
          <p:cNvPr id="7" name="Title 1"/>
          <p:cNvSpPr txBox="1">
            <a:spLocks/>
          </p:cNvSpPr>
          <p:nvPr/>
        </p:nvSpPr>
        <p:spPr>
          <a:xfrm>
            <a:off x="8001000" y="2438400"/>
            <a:ext cx="4191000" cy="1143000"/>
          </a:xfrm>
          <a:prstGeom prst="rect">
            <a:avLst/>
          </a:prstGeom>
          <a:solidFill>
            <a:srgbClr val="92D050"/>
          </a:solidFill>
        </p:spPr>
        <p:txBody>
          <a:bodyPr anchor="ctr">
            <a:normAutofit fontScale="92500"/>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Mọi</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người</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đối</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xử</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với</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cụ</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như</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thế</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nào</a:t>
            </a:r>
            <a:r>
              <a:rPr lang="en-US" sz="3600" dirty="0">
                <a:latin typeface="Arial" panose="020B0604020202020204" pitchFamily="34" charset="0"/>
                <a:ea typeface="+mj-ea"/>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xit" presetSubtype="16" fill="hold" grpId="1" nodeType="clickEffect">
                                  <p:stCondLst>
                                    <p:cond delay="0"/>
                                  </p:stCondLst>
                                  <p:childTnLst>
                                    <p:animEffect transition="out" filter="box(in)">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e chuye_2"/>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4648200" y="-15875"/>
            <a:ext cx="75390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152400" y="685800"/>
            <a:ext cx="4495800" cy="1219200"/>
          </a:xfrm>
          <a:prstGeom prst="rect">
            <a:avLst/>
          </a:prstGeom>
          <a:solidFill>
            <a:srgbClr val="00B0F0"/>
          </a:solidFill>
        </p:spPr>
        <p:txBody>
          <a:bodyPr anchor="ctr">
            <a:normAutofit/>
          </a:bodyPr>
          <a:lstStyle/>
          <a:p>
            <a:pPr algn="ctr" eaLnBrk="1" fontAlgn="auto" hangingPunct="1">
              <a:spcAft>
                <a:spcPts val="0"/>
              </a:spcAft>
              <a:defRPr/>
            </a:pPr>
            <a:r>
              <a:rPr lang="en-US" sz="3600" dirty="0">
                <a:latin typeface="Arial" panose="020B0604020202020204" pitchFamily="34" charset="0"/>
                <a:ea typeface="+mj-ea"/>
                <a:cs typeface="Arial" pitchFamily="34" charset="0"/>
              </a:rPr>
              <a:t>Ai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cho</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cụ</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ăn</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và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nghỉ</a:t>
            </a:r>
            <a:r>
              <a:rPr lang="en-US" sz="3600" dirty="0">
                <a:latin typeface="Arial" panose="020B0604020202020204" pitchFamily="34" charset="0"/>
                <a:ea typeface="+mj-ea"/>
                <a:cs typeface="Arial" pitchFamily="34" charset="0"/>
              </a:rPr>
              <a:t>?</a:t>
            </a:r>
          </a:p>
        </p:txBody>
      </p:sp>
      <p:sp>
        <p:nvSpPr>
          <p:cNvPr id="5" name="Title 1"/>
          <p:cNvSpPr txBox="1">
            <a:spLocks/>
          </p:cNvSpPr>
          <p:nvPr/>
        </p:nvSpPr>
        <p:spPr>
          <a:xfrm>
            <a:off x="152400" y="2263775"/>
            <a:ext cx="4495800" cy="1089025"/>
          </a:xfrm>
          <a:prstGeom prst="rect">
            <a:avLst/>
          </a:prstGeom>
          <a:solidFill>
            <a:srgbClr val="92D050"/>
          </a:solidFill>
        </p:spPr>
        <p:txBody>
          <a:bodyPr anchor="ctr">
            <a:normAutofit lnSpcReduction="10000"/>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Chuyện</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gì</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xảy</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ra</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trong</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đêm</a:t>
            </a:r>
            <a:r>
              <a:rPr lang="en-US" sz="3600" dirty="0">
                <a:latin typeface="Arial" panose="020B0604020202020204" pitchFamily="34" charset="0"/>
                <a:ea typeface="+mj-ea"/>
                <a:cs typeface="Arial" pitchFamily="34" charset="0"/>
              </a:rPr>
              <a:t>?</a:t>
            </a:r>
          </a:p>
        </p:txBody>
      </p:sp>
      <p:sp>
        <p:nvSpPr>
          <p:cNvPr id="6" name="Title 1"/>
          <p:cNvSpPr txBox="1">
            <a:spLocks/>
          </p:cNvSpPr>
          <p:nvPr/>
        </p:nvSpPr>
        <p:spPr>
          <a:xfrm>
            <a:off x="152400" y="3711575"/>
            <a:ext cx="4495800" cy="1927225"/>
          </a:xfrm>
          <a:prstGeom prst="rect">
            <a:avLst/>
          </a:prstGeom>
          <a:solidFill>
            <a:srgbClr val="FFC000"/>
          </a:solidFill>
        </p:spPr>
        <p:txBody>
          <a:bodyPr anchor="ctr">
            <a:normAutofit/>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Khi</a:t>
            </a:r>
            <a:r>
              <a:rPr lang="en-US" sz="3600" dirty="0">
                <a:latin typeface="Arial" panose="020B0604020202020204" pitchFamily="34" charset="0"/>
                <a:ea typeface="+mj-ea"/>
                <a:cs typeface="Arial" pitchFamily="34" charset="0"/>
              </a:rPr>
              <a:t> chia </a:t>
            </a:r>
            <a:r>
              <a:rPr lang="en-US" sz="3600" dirty="0" err="1">
                <a:latin typeface="Arial" panose="020B0604020202020204" pitchFamily="34" charset="0"/>
                <a:ea typeface="+mj-ea"/>
                <a:cs typeface="Arial" pitchFamily="34" charset="0"/>
              </a:rPr>
              <a:t>tay</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cụ</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dặn</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mẹ</a:t>
            </a:r>
            <a:r>
              <a:rPr lang="en-US" sz="3600" dirty="0">
                <a:latin typeface="Arial" panose="020B0604020202020204" pitchFamily="34" charset="0"/>
                <a:ea typeface="+mj-ea"/>
                <a:cs typeface="Arial" pitchFamily="34" charset="0"/>
              </a:rPr>
              <a:t> con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góa</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điều</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gì</a:t>
            </a:r>
            <a:r>
              <a:rPr lang="en-US" sz="3600" dirty="0">
                <a:latin typeface="Arial" panose="020B0604020202020204" pitchFamily="34" charset="0"/>
                <a:ea typeface="+mj-ea"/>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nodeType="afterGroup">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xit" presetSubtype="10" fill="hold" grpId="1" nodeType="clickEffect">
                                  <p:stCondLst>
                                    <p:cond delay="0"/>
                                  </p:stCondLst>
                                  <p:childTnLst>
                                    <p:animEffect transition="out" filter="checkerboard(across)">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nodeType="afterGroup">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xit" presetSubtype="16" fill="hold" grpId="1" nodeType="clickEffect">
                                  <p:stCondLst>
                                    <p:cond delay="0"/>
                                  </p:stCondLst>
                                  <p:childTnLst>
                                    <p:animEffect transition="out" filter="diamond(in)">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abe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linds(horizontal)">
                                      <p:cBhvr>
                                        <p:cTn id="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Ke chuye_1"/>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2700" y="19050"/>
            <a:ext cx="82931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8305800" y="609600"/>
            <a:ext cx="3810000" cy="1914525"/>
          </a:xfrm>
          <a:prstGeom prst="rect">
            <a:avLst/>
          </a:prstGeom>
          <a:solidFill>
            <a:srgbClr val="FFC000"/>
          </a:solidFill>
        </p:spPr>
        <p:txBody>
          <a:bodyPr anchor="ctr">
            <a:normAutofit/>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Trong</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đêm</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lễ</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hội</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chuyện</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gì</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xảy</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ra</a:t>
            </a:r>
            <a:r>
              <a:rPr lang="en-US" sz="3600" dirty="0">
                <a:latin typeface="Arial" panose="020B0604020202020204" pitchFamily="34" charset="0"/>
                <a:ea typeface="+mj-ea"/>
                <a:cs typeface="Arial" pitchFamily="34" charset="0"/>
              </a:rPr>
              <a:t>?</a:t>
            </a:r>
          </a:p>
        </p:txBody>
      </p:sp>
      <p:sp>
        <p:nvSpPr>
          <p:cNvPr id="5" name="Title 1"/>
          <p:cNvSpPr txBox="1">
            <a:spLocks/>
          </p:cNvSpPr>
          <p:nvPr/>
        </p:nvSpPr>
        <p:spPr>
          <a:xfrm>
            <a:off x="8305800" y="2743200"/>
            <a:ext cx="3810000" cy="1371600"/>
          </a:xfrm>
          <a:prstGeom prst="rect">
            <a:avLst/>
          </a:prstGeom>
          <a:solidFill>
            <a:schemeClr val="tx2">
              <a:lumMod val="20000"/>
              <a:lumOff val="80000"/>
            </a:schemeClr>
          </a:solidFill>
        </p:spPr>
        <p:txBody>
          <a:bodyPr anchor="ctr">
            <a:normAutofit/>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Mẹ</a:t>
            </a:r>
            <a:r>
              <a:rPr lang="en-US" sz="3600" dirty="0">
                <a:latin typeface="Arial" panose="020B0604020202020204" pitchFamily="34" charset="0"/>
                <a:ea typeface="+mj-ea"/>
                <a:cs typeface="Arial" pitchFamily="34" charset="0"/>
              </a:rPr>
              <a:t> con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góa</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làm</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gì</a:t>
            </a:r>
            <a:r>
              <a:rPr lang="en-US" sz="3600" dirty="0">
                <a:latin typeface="Arial" panose="020B0604020202020204" pitchFamily="34" charset="0"/>
                <a:ea typeface="+mj-ea"/>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nodeType="afterGroup">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xit" presetSubtype="16" fill="hold" grpId="1" nodeType="clickEffect">
                                  <p:stCondLst>
                                    <p:cond delay="0"/>
                                  </p:stCondLst>
                                  <p:childTnLst>
                                    <p:animEffect transition="out" filter="diamond(in)">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Ke chuye_0"/>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3733800" y="31750"/>
            <a:ext cx="8458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76200" y="2362200"/>
            <a:ext cx="3657600" cy="2514600"/>
          </a:xfrm>
          <a:prstGeom prst="rect">
            <a:avLst/>
          </a:prstGeom>
          <a:solidFill>
            <a:srgbClr val="FFFF00"/>
          </a:solidFill>
        </p:spPr>
        <p:txBody>
          <a:bodyPr anchor="ctr">
            <a:normAutofit/>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Hồ</a:t>
            </a:r>
            <a:r>
              <a:rPr lang="en-US" sz="3600" dirty="0">
                <a:latin typeface="Arial" panose="020B0604020202020204" pitchFamily="34" charset="0"/>
                <a:ea typeface="+mj-ea"/>
                <a:cs typeface="Arial" pitchFamily="34" charset="0"/>
              </a:rPr>
              <a:t> Ba </a:t>
            </a:r>
            <a:r>
              <a:rPr lang="en-US" sz="3600" dirty="0" err="1">
                <a:latin typeface="Arial" panose="020B0604020202020204" pitchFamily="34" charset="0"/>
                <a:ea typeface="+mj-ea"/>
                <a:cs typeface="Arial" pitchFamily="34" charset="0"/>
              </a:rPr>
              <a:t>Bể</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được</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hình</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thành</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như</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thế</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nào</a:t>
            </a:r>
            <a:r>
              <a:rPr lang="en-US" sz="3600" dirty="0">
                <a:latin typeface="Arial" panose="020B0604020202020204" pitchFamily="34" charset="0"/>
                <a:ea typeface="+mj-ea"/>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533400" y="1926974"/>
            <a:ext cx="10591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marL="457200" eaLnBrk="0" hangingPunct="0">
              <a:defRPr sz="2000">
                <a:solidFill>
                  <a:schemeClr val="tx1"/>
                </a:solidFill>
                <a:latin typeface="Arial" charset="0"/>
              </a:defRPr>
            </a:lvl6pPr>
            <a:lvl7pPr marL="914400" eaLnBrk="0" hangingPunct="0">
              <a:defRPr sz="2000">
                <a:solidFill>
                  <a:schemeClr val="tx1"/>
                </a:solidFill>
                <a:latin typeface="Arial" charset="0"/>
              </a:defRPr>
            </a:lvl7pPr>
            <a:lvl8pPr marL="1371600" eaLnBrk="0" hangingPunct="0">
              <a:defRPr sz="2000">
                <a:solidFill>
                  <a:schemeClr val="tx1"/>
                </a:solidFill>
                <a:latin typeface="Arial" charset="0"/>
              </a:defRPr>
            </a:lvl8pPr>
            <a:lvl9pPr marL="1828800" eaLnBrk="0" hangingPunct="0">
              <a:defRPr sz="2000">
                <a:solidFill>
                  <a:schemeClr val="tx1"/>
                </a:solidFill>
                <a:latin typeface="Arial" charset="0"/>
              </a:defRPr>
            </a:lvl9pPr>
          </a:lstStyle>
          <a:p>
            <a:pPr marL="0" lvl="4" algn="ctr" eaLnBrk="1" hangingPunct="1">
              <a:spcBef>
                <a:spcPct val="20000"/>
              </a:spcBef>
            </a:pPr>
            <a:r>
              <a:rPr lang="en-US" altLang="en-US" sz="4800" dirty="0">
                <a:solidFill>
                  <a:srgbClr val="FF0000"/>
                </a:solidFill>
                <a:latin typeface="Times New Roman" panose="02020603050405020304" pitchFamily="18" charset="0"/>
                <a:cs typeface="Times New Roman" panose="02020603050405020304" pitchFamily="18" charset="0"/>
              </a:rPr>
              <a:t>Quan </a:t>
            </a:r>
            <a:r>
              <a:rPr lang="en-US" altLang="en-US" sz="4800" dirty="0" err="1">
                <a:solidFill>
                  <a:srgbClr val="FF0000"/>
                </a:solidFill>
                <a:latin typeface="Times New Roman" panose="02020603050405020304" pitchFamily="18" charset="0"/>
                <a:cs typeface="Times New Roman" panose="02020603050405020304" pitchFamily="18" charset="0"/>
              </a:rPr>
              <a:t>sát</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tranh</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và</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kể</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lại</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từng</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đoạn</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câu</a:t>
            </a:r>
            <a:r>
              <a:rPr lang="en-US" altLang="en-US" sz="4800" dirty="0">
                <a:solidFill>
                  <a:srgbClr val="FF0000"/>
                </a:solidFill>
                <a:latin typeface="Times New Roman" panose="02020603050405020304" pitchFamily="18" charset="0"/>
                <a:cs typeface="Times New Roman" panose="02020603050405020304" pitchFamily="18" charset="0"/>
              </a:rPr>
              <a:t> </a:t>
            </a:r>
            <a:r>
              <a:rPr lang="en-US" altLang="en-US" sz="4800" dirty="0" err="1">
                <a:solidFill>
                  <a:srgbClr val="FF0000"/>
                </a:solidFill>
                <a:latin typeface="Times New Roman" panose="02020603050405020304" pitchFamily="18" charset="0"/>
                <a:cs typeface="Times New Roman" panose="02020603050405020304" pitchFamily="18" charset="0"/>
              </a:rPr>
              <a:t>chuyện</a:t>
            </a:r>
            <a:r>
              <a:rPr lang="en-US" altLang="en-US" sz="4800" dirty="0">
                <a:solidFill>
                  <a:srgbClr val="FF000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14"/>
          <p:cNvGrpSpPr>
            <a:grpSpLocks/>
          </p:cNvGrpSpPr>
          <p:nvPr/>
        </p:nvGrpSpPr>
        <p:grpSpPr bwMode="auto">
          <a:xfrm>
            <a:off x="0" y="0"/>
            <a:ext cx="12192000" cy="6858000"/>
            <a:chOff x="0" y="0"/>
            <a:chExt cx="9144001" cy="6858001"/>
          </a:xfrm>
        </p:grpSpPr>
        <p:pic>
          <p:nvPicPr>
            <p:cNvPr id="38915" name="Picture 2" descr="Ke chuye_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2700" y="9712"/>
              <a:ext cx="4483100" cy="36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2" descr="Ke chuye_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495801" y="0"/>
              <a:ext cx="4648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 descr="Ke chuye_1"/>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0" y="3657601"/>
              <a:ext cx="4495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descr="Ke chuye_0"/>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4495800" y="3657600"/>
              <a:ext cx="4648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a:xfrm>
            <a:off x="3429000" y="762000"/>
            <a:ext cx="5943600" cy="960438"/>
          </a:xfrm>
        </p:spPr>
        <p:txBody>
          <a:bodyPr/>
          <a:lstStyle/>
          <a:p>
            <a:pPr eaLnBrk="1" hangingPunct="1"/>
            <a:r>
              <a:rPr lang="en-US" altLang="en-US" b="1" dirty="0" err="1">
                <a:solidFill>
                  <a:srgbClr val="FF0000"/>
                </a:solidFill>
                <a:latin typeface="Times New Roman" panose="02020603050405020304" pitchFamily="18" charset="0"/>
                <a:cs typeface="Times New Roman" panose="02020603050405020304" pitchFamily="18" charset="0"/>
              </a:rPr>
              <a:t>Thi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kể</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chuyện</a:t>
            </a:r>
            <a:r>
              <a:rPr lang="en-US" altLang="en-US" b="1" dirty="0">
                <a:solidFill>
                  <a:srgbClr val="FF0000"/>
                </a:solidFill>
                <a:latin typeface="Times New Roman" panose="02020603050405020304" pitchFamily="18" charset="0"/>
                <a:cs typeface="Times New Roman" panose="02020603050405020304" pitchFamily="18" charset="0"/>
              </a:rPr>
              <a:t> hay</a:t>
            </a:r>
          </a:p>
        </p:txBody>
      </p:sp>
      <p:sp>
        <p:nvSpPr>
          <p:cNvPr id="39939" name="Title 1"/>
          <p:cNvSpPr txBox="1">
            <a:spLocks/>
          </p:cNvSpPr>
          <p:nvPr/>
        </p:nvSpPr>
        <p:spPr bwMode="auto">
          <a:xfrm>
            <a:off x="1612900" y="2209800"/>
            <a:ext cx="89154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4000" b="1" dirty="0" err="1">
                <a:latin typeface="Times New Roman" panose="02020603050405020304" pitchFamily="18" charset="0"/>
                <a:cs typeface="Times New Roman" panose="02020603050405020304" pitchFamily="18" charset="0"/>
              </a:rPr>
              <a:t>Kể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lại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toàn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bộ</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nội</a:t>
            </a:r>
            <a:r>
              <a:rPr lang="en-US" altLang="en-US" sz="4000" b="1" dirty="0">
                <a:latin typeface="Times New Roman" panose="02020603050405020304" pitchFamily="18" charset="0"/>
                <a:cs typeface="Times New Roman" panose="02020603050405020304" pitchFamily="18" charset="0"/>
              </a:rPr>
              <a:t> dung </a:t>
            </a:r>
            <a:r>
              <a:rPr lang="en-US" altLang="en-US" sz="4000" b="1" dirty="0" err="1">
                <a:latin typeface="Times New Roman" panose="02020603050405020304" pitchFamily="18" charset="0"/>
                <a:cs typeface="Times New Roman" panose="02020603050405020304" pitchFamily="18" charset="0"/>
              </a:rPr>
              <a:t>câu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chuyện</a:t>
            </a:r>
            <a:endParaRPr lang="en-US" alt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4"/>
          <p:cNvGrpSpPr>
            <a:grpSpLocks/>
          </p:cNvGrpSpPr>
          <p:nvPr/>
        </p:nvGrpSpPr>
        <p:grpSpPr bwMode="auto">
          <a:xfrm>
            <a:off x="0" y="0"/>
            <a:ext cx="12192000" cy="6858000"/>
            <a:chOff x="0" y="0"/>
            <a:chExt cx="9144001" cy="6858001"/>
          </a:xfrm>
        </p:grpSpPr>
        <p:pic>
          <p:nvPicPr>
            <p:cNvPr id="40963" name="Picture 2" descr="Ke chuye_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2700" y="9712"/>
              <a:ext cx="4483100" cy="36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2" descr="Ke chuye_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495801" y="0"/>
              <a:ext cx="4648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2" descr="Ke chuye_1"/>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0" y="3657601"/>
              <a:ext cx="4495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5" descr="Ke chuye_0"/>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4495800" y="3657600"/>
              <a:ext cx="4648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827B839B-9ADE-406B-8590-F1CAEDED45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34">
            <a:extLst>
              <a:ext uri="{FF2B5EF4-FFF2-40B4-BE49-F238E27FC236}">
                <a16:creationId xmlns:a16="http://schemas.microsoft.com/office/drawing/2014/main" id="{14E91B64-9FCC-451E-AFB4-A827D63293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Box 6"/>
          <p:cNvSpPr txBox="1">
            <a:spLocks noChangeArrowheads="1"/>
          </p:cNvSpPr>
          <p:nvPr/>
        </p:nvSpPr>
        <p:spPr bwMode="auto">
          <a:xfrm>
            <a:off x="958506" y="800392"/>
            <a:ext cx="10264697" cy="121210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lnSpc>
                <a:spcPct val="90000"/>
              </a:lnSpc>
              <a:spcAft>
                <a:spcPts val="600"/>
              </a:spcAft>
            </a:pP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Qua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câu</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chuyện</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trên</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em</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hiểu</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được</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điều</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altLang="en-US" sz="4000" b="1" kern="1200"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gì</a:t>
            </a:r>
            <a:r>
              <a:rPr lang="en-US" altLang="en-US" sz="4000" b="1" kern="1200"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t>
            </a:r>
          </a:p>
        </p:txBody>
      </p:sp>
      <p:sp>
        <p:nvSpPr>
          <p:cNvPr id="5" name="Text Box 7"/>
          <p:cNvSpPr txBox="1">
            <a:spLocks noChangeArrowheads="1"/>
          </p:cNvSpPr>
          <p:nvPr/>
        </p:nvSpPr>
        <p:spPr bwMode="auto">
          <a:xfrm>
            <a:off x="1367624" y="2490436"/>
            <a:ext cx="9708995" cy="35671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indent="-228600" eaLnBrk="1" hangingPunct="1">
              <a:lnSpc>
                <a:spcPct val="90000"/>
              </a:lnSpc>
              <a:spcBef>
                <a:spcPct val="50000"/>
              </a:spcBef>
              <a:buFont typeface="Arial" panose="020B0604020202020204" pitchFamily="34" charset="0"/>
              <a:buChar char="•"/>
            </a:pPr>
            <a:r>
              <a:rPr lang="en-US" altLang="en-US" b="1" dirty="0">
                <a:solidFill>
                  <a:srgbClr val="FF0000"/>
                </a:solidFill>
                <a:latin typeface="Times New Roman" panose="02020603050405020304" pitchFamily="18" charset="0"/>
                <a:cs typeface="Times New Roman" panose="02020603050405020304" pitchFamily="18" charset="0"/>
              </a:rPr>
              <a:t>Ý </a:t>
            </a:r>
            <a:r>
              <a:rPr lang="en-US" altLang="en-US" b="1" dirty="0" err="1">
                <a:solidFill>
                  <a:srgbClr val="FF0000"/>
                </a:solidFill>
                <a:latin typeface="Times New Roman" panose="02020603050405020304" pitchFamily="18" charset="0"/>
                <a:cs typeface="Times New Roman" panose="02020603050405020304" pitchFamily="18" charset="0"/>
              </a:rPr>
              <a:t>nghĩa</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Câu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chuyện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cho</a:t>
            </a:r>
            <a:r>
              <a:rPr lang="en-US" altLang="en-US" b="1" dirty="0">
                <a:solidFill>
                  <a:srgbClr val="FF0000"/>
                </a:solidFill>
                <a:latin typeface="Times New Roman" panose="02020603050405020304" pitchFamily="18" charset="0"/>
                <a:cs typeface="Times New Roman" panose="02020603050405020304" pitchFamily="18" charset="0"/>
              </a:rPr>
              <a:t> ta </a:t>
            </a:r>
            <a:r>
              <a:rPr lang="en-US" altLang="en-US" b="1" dirty="0" err="1">
                <a:solidFill>
                  <a:srgbClr val="FF0000"/>
                </a:solidFill>
                <a:latin typeface="Times New Roman" panose="02020603050405020304" pitchFamily="18" charset="0"/>
                <a:cs typeface="Times New Roman" panose="02020603050405020304" pitchFamily="18" charset="0"/>
              </a:rPr>
              <a:t>biết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sự</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hình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thành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của</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hồ</a:t>
            </a:r>
            <a:r>
              <a:rPr lang="en-US" altLang="en-US" b="1" dirty="0">
                <a:solidFill>
                  <a:srgbClr val="FF0000"/>
                </a:solidFill>
                <a:latin typeface="Times New Roman" panose="02020603050405020304" pitchFamily="18" charset="0"/>
                <a:cs typeface="Times New Roman" panose="02020603050405020304" pitchFamily="18" charset="0"/>
              </a:rPr>
              <a:t> Ba </a:t>
            </a:r>
            <a:r>
              <a:rPr lang="en-US" altLang="en-US" b="1" dirty="0" err="1">
                <a:solidFill>
                  <a:srgbClr val="FF0000"/>
                </a:solidFill>
                <a:latin typeface="Times New Roman" panose="02020603050405020304" pitchFamily="18" charset="0"/>
                <a:cs typeface="Times New Roman" panose="02020603050405020304" pitchFamily="18" charset="0"/>
              </a:rPr>
              <a:t>Bể</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ngòai</a:t>
            </a:r>
            <a:r>
              <a:rPr lang="en-US" altLang="en-US" b="1" dirty="0">
                <a:solidFill>
                  <a:srgbClr val="FF0000"/>
                </a:solidFill>
                <a:latin typeface="Times New Roman" panose="02020603050405020304" pitchFamily="18" charset="0"/>
                <a:cs typeface="Times New Roman" panose="02020603050405020304" pitchFamily="18" charset="0"/>
              </a:rPr>
              <a:t> ra </a:t>
            </a:r>
            <a:r>
              <a:rPr lang="en-US" altLang="en-US" b="1" dirty="0" err="1">
                <a:solidFill>
                  <a:srgbClr val="FF0000"/>
                </a:solidFill>
                <a:latin typeface="Times New Roman" panose="02020603050405020304" pitchFamily="18" charset="0"/>
                <a:cs typeface="Times New Roman" panose="02020603050405020304" pitchFamily="18" charset="0"/>
              </a:rPr>
              <a:t>còn</a:t>
            </a:r>
            <a:r>
              <a:rPr lang="en-US" altLang="en-US" b="1" dirty="0">
                <a:solidFill>
                  <a:srgbClr val="FF0000"/>
                </a:solidFill>
                <a:latin typeface="Times New Roman" panose="02020603050405020304" pitchFamily="18" charset="0"/>
                <a:cs typeface="Times New Roman" panose="02020603050405020304" pitchFamily="18" charset="0"/>
              </a:rPr>
              <a:t> ca </a:t>
            </a:r>
            <a:r>
              <a:rPr lang="en-US" altLang="en-US" b="1" dirty="0" err="1">
                <a:solidFill>
                  <a:srgbClr val="FF0000"/>
                </a:solidFill>
                <a:latin typeface="Times New Roman" panose="02020603050405020304" pitchFamily="18" charset="0"/>
                <a:cs typeface="Times New Roman" panose="02020603050405020304" pitchFamily="18" charset="0"/>
              </a:rPr>
              <a:t>ngợi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những</a:t>
            </a:r>
            <a:r>
              <a:rPr lang="en-US" altLang="en-US" b="1" dirty="0">
                <a:solidFill>
                  <a:srgbClr val="FF0000"/>
                </a:solidFill>
                <a:latin typeface="Times New Roman" panose="02020603050405020304" pitchFamily="18" charset="0"/>
                <a:cs typeface="Times New Roman" panose="02020603050405020304" pitchFamily="18" charset="0"/>
              </a:rPr>
              <a:t> con </a:t>
            </a:r>
            <a:r>
              <a:rPr lang="en-US" altLang="en-US" b="1" dirty="0" err="1">
                <a:solidFill>
                  <a:srgbClr val="FF0000"/>
                </a:solidFill>
                <a:latin typeface="Times New Roman" panose="02020603050405020304" pitchFamily="18" charset="0"/>
                <a:cs typeface="Times New Roman" panose="02020603050405020304" pitchFamily="18" charset="0"/>
              </a:rPr>
              <a:t>người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giàu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lòng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nhân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ái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biết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giúp</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đỡ</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người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khác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sẽ</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gặp</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nhiều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điều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tốt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lành</a:t>
            </a:r>
            <a:r>
              <a:rPr lang="en-US" altLang="en-US"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9" name="AutoShape 9">
            <a:extLst>
              <a:ext uri="{FF2B5EF4-FFF2-40B4-BE49-F238E27FC236}">
                <a16:creationId xmlns:a16="http://schemas.microsoft.com/office/drawing/2014/main" id="{8BF30EDE-3174-4E67-930B-7C3F986A7E94}"/>
              </a:ext>
            </a:extLst>
          </p:cNvPr>
          <p:cNvSpPr>
            <a:spLocks noChangeArrowheads="1"/>
          </p:cNvSpPr>
          <p:nvPr/>
        </p:nvSpPr>
        <p:spPr bwMode="auto">
          <a:xfrm>
            <a:off x="1774825" y="260351"/>
            <a:ext cx="287338" cy="144463"/>
          </a:xfrm>
          <a:prstGeom prst="star5">
            <a:avLst/>
          </a:prstGeom>
          <a:solidFill>
            <a:srgbClr val="FFFF00"/>
          </a:solidFill>
          <a:ln w="38160">
            <a:solidFill>
              <a:srgbClr val="FF3300"/>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0" name="AutoShape 10">
            <a:extLst>
              <a:ext uri="{FF2B5EF4-FFF2-40B4-BE49-F238E27FC236}">
                <a16:creationId xmlns:a16="http://schemas.microsoft.com/office/drawing/2014/main" id="{038D7AAF-4E86-432F-BB2E-CB01AF2A91DA}"/>
              </a:ext>
            </a:extLst>
          </p:cNvPr>
          <p:cNvSpPr>
            <a:spLocks noChangeArrowheads="1"/>
          </p:cNvSpPr>
          <p:nvPr/>
        </p:nvSpPr>
        <p:spPr bwMode="auto">
          <a:xfrm>
            <a:off x="10148890" y="122239"/>
            <a:ext cx="287337" cy="276225"/>
          </a:xfrm>
          <a:prstGeom prst="star5">
            <a:avLst/>
          </a:prstGeom>
          <a:solidFill>
            <a:srgbClr val="FFFF00"/>
          </a:solidFill>
          <a:ln w="38160">
            <a:solidFill>
              <a:srgbClr val="FF3300"/>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2" name="AutoShape 12">
            <a:extLst>
              <a:ext uri="{FF2B5EF4-FFF2-40B4-BE49-F238E27FC236}">
                <a16:creationId xmlns:a16="http://schemas.microsoft.com/office/drawing/2014/main" id="{A64DD952-8620-47FA-B4BF-B68F4E3C518F}"/>
              </a:ext>
            </a:extLst>
          </p:cNvPr>
          <p:cNvSpPr>
            <a:spLocks noChangeArrowheads="1"/>
          </p:cNvSpPr>
          <p:nvPr/>
        </p:nvSpPr>
        <p:spPr bwMode="auto">
          <a:xfrm>
            <a:off x="8570914" y="1146176"/>
            <a:ext cx="288925" cy="203200"/>
          </a:xfrm>
          <a:prstGeom prst="star5">
            <a:avLst/>
          </a:prstGeom>
          <a:solidFill>
            <a:srgbClr val="333399"/>
          </a:solidFill>
          <a:ln w="57240">
            <a:solidFill>
              <a:srgbClr val="66FF33"/>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3" name="AutoShape 13">
            <a:extLst>
              <a:ext uri="{FF2B5EF4-FFF2-40B4-BE49-F238E27FC236}">
                <a16:creationId xmlns:a16="http://schemas.microsoft.com/office/drawing/2014/main" id="{FC8BBDA0-70A9-4416-B9AB-167CED2AFD1A}"/>
              </a:ext>
            </a:extLst>
          </p:cNvPr>
          <p:cNvSpPr>
            <a:spLocks noChangeArrowheads="1"/>
          </p:cNvSpPr>
          <p:nvPr/>
        </p:nvSpPr>
        <p:spPr bwMode="auto">
          <a:xfrm>
            <a:off x="5880101" y="260351"/>
            <a:ext cx="144463" cy="215900"/>
          </a:xfrm>
          <a:prstGeom prst="star5">
            <a:avLst/>
          </a:prstGeom>
          <a:solidFill>
            <a:srgbClr val="66FF33"/>
          </a:solidFill>
          <a:ln w="38160">
            <a:solidFill>
              <a:srgbClr val="333399"/>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7" name="AutoShape 12">
            <a:extLst>
              <a:ext uri="{FF2B5EF4-FFF2-40B4-BE49-F238E27FC236}">
                <a16:creationId xmlns:a16="http://schemas.microsoft.com/office/drawing/2014/main" id="{AB7CEF89-0440-4B45-A69F-BE54F877A397}"/>
              </a:ext>
            </a:extLst>
          </p:cNvPr>
          <p:cNvSpPr>
            <a:spLocks noChangeArrowheads="1"/>
          </p:cNvSpPr>
          <p:nvPr/>
        </p:nvSpPr>
        <p:spPr bwMode="auto">
          <a:xfrm>
            <a:off x="6240465" y="1411288"/>
            <a:ext cx="160337" cy="177800"/>
          </a:xfrm>
          <a:prstGeom prst="star5">
            <a:avLst/>
          </a:prstGeom>
          <a:solidFill>
            <a:srgbClr val="333399"/>
          </a:solidFill>
          <a:ln w="57240">
            <a:solidFill>
              <a:srgbClr val="66FF33"/>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pic>
        <p:nvPicPr>
          <p:cNvPr id="52236" name="Picture 7" descr="13">
            <a:extLst>
              <a:ext uri="{FF2B5EF4-FFF2-40B4-BE49-F238E27FC236}">
                <a16:creationId xmlns:a16="http://schemas.microsoft.com/office/drawing/2014/main" id="{040E2A15-F142-4757-8F5B-B8A77AAD13C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8" descr="13">
            <a:extLst>
              <a:ext uri="{FF2B5EF4-FFF2-40B4-BE49-F238E27FC236}">
                <a16:creationId xmlns:a16="http://schemas.microsoft.com/office/drawing/2014/main" id="{C8EC5071-9DB0-4CFB-ABA7-CB7E114C0E3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9" descr="13">
            <a:extLst>
              <a:ext uri="{FF2B5EF4-FFF2-40B4-BE49-F238E27FC236}">
                <a16:creationId xmlns:a16="http://schemas.microsoft.com/office/drawing/2014/main" id="{F9896B4F-4256-4B3E-929E-A24179C8235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10" descr="13">
            <a:extLst>
              <a:ext uri="{FF2B5EF4-FFF2-40B4-BE49-F238E27FC236}">
                <a16:creationId xmlns:a16="http://schemas.microsoft.com/office/drawing/2014/main" id="{0B9D8297-CB05-4CA0-915D-51B97D0B8A4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11" descr="13">
            <a:extLst>
              <a:ext uri="{FF2B5EF4-FFF2-40B4-BE49-F238E27FC236}">
                <a16:creationId xmlns:a16="http://schemas.microsoft.com/office/drawing/2014/main" id="{CBCF3E51-C569-4BD1-AE6A-5599CB31C1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342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2" descr="13">
            <a:extLst>
              <a:ext uri="{FF2B5EF4-FFF2-40B4-BE49-F238E27FC236}">
                <a16:creationId xmlns:a16="http://schemas.microsoft.com/office/drawing/2014/main" id="{364E3636-F61F-43F7-9834-A7E28CEBB0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98000"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Picture 13" descr="13">
            <a:extLst>
              <a:ext uri="{FF2B5EF4-FFF2-40B4-BE49-F238E27FC236}">
                <a16:creationId xmlns:a16="http://schemas.microsoft.com/office/drawing/2014/main" id="{4FFC99E4-A4A6-4578-87F9-8DC698BE34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96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47902EF-FCE4-4895-9189-9A3B386797F9}"/>
              </a:ext>
            </a:extLst>
          </p:cNvPr>
          <p:cNvSpPr txBox="1"/>
          <p:nvPr/>
        </p:nvSpPr>
        <p:spPr>
          <a:xfrm>
            <a:off x="1238991" y="1809751"/>
            <a:ext cx="9714018" cy="2275944"/>
          </a:xfrm>
          <a:prstGeom prst="rect">
            <a:avLst/>
          </a:prstGeom>
          <a:noFill/>
        </p:spPr>
        <p:txBody>
          <a:bodyPr wrap="square" rtlCol="0">
            <a:spAutoFit/>
          </a:bodyPr>
          <a:lstStyle/>
          <a:p>
            <a:pPr algn="ctr" defTabSz="1085013" eaLnBrk="1" fontAlgn="auto" hangingPunct="1">
              <a:spcBef>
                <a:spcPts val="0"/>
              </a:spcBef>
              <a:spcAft>
                <a:spcPts val="0"/>
              </a:spcAft>
              <a:defRPr/>
            </a:pPr>
            <a:r>
              <a:rPr lang="en-US" sz="5077" dirty="0">
                <a:solidFill>
                  <a:srgbClr val="FF0000"/>
                </a:solidFill>
                <a:latin typeface="Times New Roman" panose="02020603050405020304" pitchFamily="18" charset="0"/>
                <a:cs typeface="Times New Roman" panose="02020603050405020304" pitchFamily="18" charset="0"/>
              </a:rPr>
              <a:t>DẶN DÒ</a:t>
            </a:r>
          </a:p>
          <a:p>
            <a:pPr marL="395638" indent="-395638" defTabSz="1085013" eaLnBrk="1" fontAlgn="auto" hangingPunct="1">
              <a:lnSpc>
                <a:spcPct val="150000"/>
              </a:lnSpc>
              <a:spcBef>
                <a:spcPts val="0"/>
              </a:spcBef>
              <a:spcAft>
                <a:spcPts val="0"/>
              </a:spcAft>
              <a:buFontTx/>
              <a:buChar char="-"/>
              <a:defRPr/>
            </a:pPr>
            <a:r>
              <a:rPr lang="en-US" sz="3231" dirty="0" err="1">
                <a:solidFill>
                  <a:srgbClr val="0000FF"/>
                </a:solidFill>
                <a:latin typeface="Times New Roman" panose="02020603050405020304" pitchFamily="18" charset="0"/>
                <a:cs typeface="Times New Roman" panose="02020603050405020304" pitchFamily="18" charset="0"/>
              </a:rPr>
              <a:t>Kể</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lại</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câu</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chuyện</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cho</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người</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thân</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trong</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gia</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đình</a:t>
            </a:r>
            <a:r>
              <a:rPr lang="en-US" sz="3231" dirty="0">
                <a:solidFill>
                  <a:srgbClr val="0000FF"/>
                </a:solidFill>
                <a:latin typeface="Times New Roman" panose="02020603050405020304" pitchFamily="18" charset="0"/>
                <a:cs typeface="Times New Roman" panose="02020603050405020304" pitchFamily="18" charset="0"/>
              </a:rPr>
              <a:t> </a:t>
            </a:r>
            <a:r>
              <a:rPr lang="en-US" sz="3231">
                <a:solidFill>
                  <a:srgbClr val="0000FF"/>
                </a:solidFill>
                <a:latin typeface="Times New Roman" panose="02020603050405020304" pitchFamily="18" charset="0"/>
                <a:cs typeface="Times New Roman" panose="02020603050405020304" pitchFamily="18" charset="0"/>
              </a:rPr>
              <a:t>nghe</a:t>
            </a:r>
            <a:endParaRPr lang="en-US" sz="3231" dirty="0">
              <a:solidFill>
                <a:srgbClr val="0000FF"/>
              </a:solidFill>
              <a:latin typeface="Times New Roman" panose="02020603050405020304" pitchFamily="18" charset="0"/>
              <a:cs typeface="Times New Roman" panose="02020603050405020304" pitchFamily="18" charset="0"/>
            </a:endParaRPr>
          </a:p>
          <a:p>
            <a:pPr marL="395638" indent="-395638" defTabSz="1085013" eaLnBrk="1" fontAlgn="auto" hangingPunct="1">
              <a:lnSpc>
                <a:spcPct val="150000"/>
              </a:lnSpc>
              <a:spcBef>
                <a:spcPts val="0"/>
              </a:spcBef>
              <a:spcAft>
                <a:spcPts val="0"/>
              </a:spcAft>
              <a:buFontTx/>
              <a:buChar char="-"/>
              <a:defRPr/>
            </a:pPr>
            <a:r>
              <a:rPr lang="en-US" sz="3231" dirty="0" err="1">
                <a:solidFill>
                  <a:srgbClr val="0000FF"/>
                </a:solidFill>
                <a:latin typeface="Times New Roman" panose="02020603050405020304" pitchFamily="18" charset="0"/>
                <a:cs typeface="Times New Roman" panose="02020603050405020304" pitchFamily="18" charset="0"/>
              </a:rPr>
              <a:t>Xem</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trước</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bài</a:t>
            </a:r>
            <a:r>
              <a:rPr lang="en-US" sz="3231" dirty="0">
                <a:solidFill>
                  <a:srgbClr val="0000FF"/>
                </a:solidFill>
                <a:latin typeface="Times New Roman" panose="02020603050405020304" pitchFamily="18" charset="0"/>
                <a:cs typeface="Times New Roman" panose="02020603050405020304" pitchFamily="18" charset="0"/>
              </a:rPr>
              <a:t> : </a:t>
            </a:r>
            <a:r>
              <a:rPr lang="en-US" sz="3231" dirty="0" err="1">
                <a:solidFill>
                  <a:srgbClr val="0000FF"/>
                </a:solidFill>
                <a:latin typeface="Times New Roman" panose="02020603050405020304" pitchFamily="18" charset="0"/>
                <a:cs typeface="Times New Roman" panose="02020603050405020304" pitchFamily="18" charset="0"/>
              </a:rPr>
              <a:t>Kể</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chuyện</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đã</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nghe</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đã</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đọc</a:t>
            </a:r>
            <a:r>
              <a:rPr lang="en-US" sz="3231" dirty="0">
                <a:solidFill>
                  <a:srgbClr val="0000FF"/>
                </a:solidFill>
                <a:latin typeface="Times New Roman" panose="02020603050405020304" pitchFamily="18" charset="0"/>
                <a:cs typeface="Times New Roman" panose="02020603050405020304" pitchFamily="18" charset="0"/>
              </a:rPr>
              <a:t> ( </a:t>
            </a:r>
            <a:r>
              <a:rPr lang="en-US" sz="3231" dirty="0" err="1">
                <a:solidFill>
                  <a:srgbClr val="0000FF"/>
                </a:solidFill>
                <a:latin typeface="Times New Roman" panose="02020603050405020304" pitchFamily="18" charset="0"/>
                <a:cs typeface="Times New Roman" panose="02020603050405020304" pitchFamily="18" charset="0"/>
              </a:rPr>
              <a:t>trang</a:t>
            </a:r>
            <a:r>
              <a:rPr lang="en-US" sz="3231" dirty="0">
                <a:solidFill>
                  <a:srgbClr val="0000FF"/>
                </a:solidFill>
                <a:latin typeface="Times New Roman" panose="02020603050405020304" pitchFamily="18" charset="0"/>
                <a:cs typeface="Times New Roman" panose="02020603050405020304" pitchFamily="18" charset="0"/>
              </a:rPr>
              <a:t> 18)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9969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childTnLst>
                                    <p:anim calcmode="discrete" valueType="str">
                                      <p:cBhvr>
                                        <p:cTn id="8" dur="1000" fill="hold"/>
                                        <p:tgtEl>
                                          <p:spTgt spid="199689"/>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500" fill="hold"/>
                                        <p:tgtEl>
                                          <p:spTgt spid="199693"/>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childTnLst>
                                    <p:anim calcmode="discrete" valueType="str">
                                      <p:cBhvr>
                                        <p:cTn id="12" dur="500" fill="hold"/>
                                        <p:tgtEl>
                                          <p:spTgt spid="199690"/>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WordArt 2">
            <a:extLst>
              <a:ext uri="{FF2B5EF4-FFF2-40B4-BE49-F238E27FC236}">
                <a16:creationId xmlns:a16="http://schemas.microsoft.com/office/drawing/2014/main" id="{FB058025-572C-4EE7-9C6F-74EE3F4BBA95}"/>
              </a:ext>
            </a:extLst>
          </p:cNvPr>
          <p:cNvSpPr>
            <a:spLocks noChangeArrowheads="1" noChangeShapeType="1" noTextEdit="1"/>
          </p:cNvSpPr>
          <p:nvPr/>
        </p:nvSpPr>
        <p:spPr bwMode="auto">
          <a:xfrm>
            <a:off x="2016013" y="1843090"/>
            <a:ext cx="8243888" cy="1474787"/>
          </a:xfrm>
          <a:prstGeom prst="rect">
            <a:avLst/>
          </a:prstGeom>
        </p:spPr>
        <p:txBody>
          <a:bodyPr wrap="none" fromWordArt="1">
            <a:prstTxWarp prst="textCanUp">
              <a:avLst>
                <a:gd name="adj" fmla="val 85713"/>
              </a:avLst>
            </a:prstTxWarp>
          </a:bodyPr>
          <a:lstStyle/>
          <a:p>
            <a:pPr algn="ctr" defTabSz="1085013" eaLnBrk="1" fontAlgn="auto" hangingPunct="1">
              <a:spcBef>
                <a:spcPts val="0"/>
              </a:spcBef>
              <a:spcAft>
                <a:spcPts val="0"/>
              </a:spcAft>
              <a:defRPr/>
            </a:pP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Chúc</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các</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em</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chăm</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ngoan</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học</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 </a:t>
            </a:r>
            <a:r>
              <a:rPr lang="en-US" sz="3600" kern="10" dirty="0" err="1" smtClean="0">
                <a:ln w="12700">
                  <a:solidFill>
                    <a:prstClr val="black"/>
                  </a:solidFill>
                  <a:round/>
                  <a:headEnd/>
                  <a:tailEnd/>
                </a:ln>
                <a:solidFill>
                  <a:srgbClr val="3333FF"/>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giỏi</a:t>
            </a:r>
            <a:r>
              <a:rPr lang="en-US" sz="3600" kern="10" dirty="0" smtClean="0">
                <a:ln w="12700">
                  <a:solidFill>
                    <a:prstClr val="black"/>
                  </a:solidFill>
                  <a:round/>
                  <a:headEnd/>
                  <a:tailEnd/>
                </a:ln>
                <a:solidFill>
                  <a:srgbClr val="3333FF"/>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rPr>
              <a:t>!</a:t>
            </a:r>
            <a:endPar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Times New Roman" panose="02020603050405020304" pitchFamily="18" charset="0"/>
              <a:cs typeface="Times New Roman" panose="02020603050405020304" pitchFamily="18" charset="0"/>
            </a:endParaRPr>
          </a:p>
        </p:txBody>
      </p:sp>
      <p:pic>
        <p:nvPicPr>
          <p:cNvPr id="52227" name="Picture 3">
            <a:extLst>
              <a:ext uri="{FF2B5EF4-FFF2-40B4-BE49-F238E27FC236}">
                <a16:creationId xmlns:a16="http://schemas.microsoft.com/office/drawing/2014/main" id="{FC97F74C-DE05-4040-98EA-3E2E0EF245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4437063"/>
            <a:ext cx="2362200" cy="227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8" name="Picture 4">
            <a:extLst>
              <a:ext uri="{FF2B5EF4-FFF2-40B4-BE49-F238E27FC236}">
                <a16:creationId xmlns:a16="http://schemas.microsoft.com/office/drawing/2014/main" id="{D12417E4-9236-40AA-8BCB-6128798D67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5376" y="4581525"/>
            <a:ext cx="1952625" cy="2174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9689" name="AutoShape 9">
            <a:extLst>
              <a:ext uri="{FF2B5EF4-FFF2-40B4-BE49-F238E27FC236}">
                <a16:creationId xmlns:a16="http://schemas.microsoft.com/office/drawing/2014/main" id="{8BF30EDE-3174-4E67-930B-7C3F986A7E94}"/>
              </a:ext>
            </a:extLst>
          </p:cNvPr>
          <p:cNvSpPr>
            <a:spLocks noChangeArrowheads="1"/>
          </p:cNvSpPr>
          <p:nvPr/>
        </p:nvSpPr>
        <p:spPr bwMode="auto">
          <a:xfrm>
            <a:off x="1774825" y="260351"/>
            <a:ext cx="287338" cy="144463"/>
          </a:xfrm>
          <a:prstGeom prst="star5">
            <a:avLst/>
          </a:prstGeom>
          <a:solidFill>
            <a:srgbClr val="FFFF00"/>
          </a:solidFill>
          <a:ln w="38160">
            <a:solidFill>
              <a:srgbClr val="FF3300"/>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0" name="AutoShape 10">
            <a:extLst>
              <a:ext uri="{FF2B5EF4-FFF2-40B4-BE49-F238E27FC236}">
                <a16:creationId xmlns:a16="http://schemas.microsoft.com/office/drawing/2014/main" id="{038D7AAF-4E86-432F-BB2E-CB01AF2A91DA}"/>
              </a:ext>
            </a:extLst>
          </p:cNvPr>
          <p:cNvSpPr>
            <a:spLocks noChangeArrowheads="1"/>
          </p:cNvSpPr>
          <p:nvPr/>
        </p:nvSpPr>
        <p:spPr bwMode="auto">
          <a:xfrm>
            <a:off x="10148890" y="122239"/>
            <a:ext cx="287337" cy="276225"/>
          </a:xfrm>
          <a:prstGeom prst="star5">
            <a:avLst/>
          </a:prstGeom>
          <a:solidFill>
            <a:srgbClr val="FFFF00"/>
          </a:solidFill>
          <a:ln w="38160">
            <a:solidFill>
              <a:srgbClr val="FF3300"/>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1" name="AutoShape 11">
            <a:extLst>
              <a:ext uri="{FF2B5EF4-FFF2-40B4-BE49-F238E27FC236}">
                <a16:creationId xmlns:a16="http://schemas.microsoft.com/office/drawing/2014/main" id="{9E4BFFAC-42AF-4A44-BD5E-BD0261ABA59B}"/>
              </a:ext>
            </a:extLst>
          </p:cNvPr>
          <p:cNvSpPr>
            <a:spLocks noChangeArrowheads="1"/>
          </p:cNvSpPr>
          <p:nvPr/>
        </p:nvSpPr>
        <p:spPr bwMode="auto">
          <a:xfrm>
            <a:off x="2566989" y="1557339"/>
            <a:ext cx="428625" cy="276225"/>
          </a:xfrm>
          <a:prstGeom prst="star5">
            <a:avLst/>
          </a:prstGeom>
          <a:solidFill>
            <a:srgbClr val="66FF33"/>
          </a:solidFill>
          <a:ln w="38160">
            <a:solidFill>
              <a:srgbClr val="333399"/>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2" name="AutoShape 12">
            <a:extLst>
              <a:ext uri="{FF2B5EF4-FFF2-40B4-BE49-F238E27FC236}">
                <a16:creationId xmlns:a16="http://schemas.microsoft.com/office/drawing/2014/main" id="{A64DD952-8620-47FA-B4BF-B68F4E3C518F}"/>
              </a:ext>
            </a:extLst>
          </p:cNvPr>
          <p:cNvSpPr>
            <a:spLocks noChangeArrowheads="1"/>
          </p:cNvSpPr>
          <p:nvPr/>
        </p:nvSpPr>
        <p:spPr bwMode="auto">
          <a:xfrm>
            <a:off x="8570914" y="1146176"/>
            <a:ext cx="288925" cy="203200"/>
          </a:xfrm>
          <a:prstGeom prst="star5">
            <a:avLst/>
          </a:prstGeom>
          <a:solidFill>
            <a:srgbClr val="333399"/>
          </a:solidFill>
          <a:ln w="57240">
            <a:solidFill>
              <a:srgbClr val="66FF33"/>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3" name="AutoShape 13">
            <a:extLst>
              <a:ext uri="{FF2B5EF4-FFF2-40B4-BE49-F238E27FC236}">
                <a16:creationId xmlns:a16="http://schemas.microsoft.com/office/drawing/2014/main" id="{FC8BBDA0-70A9-4416-B9AB-167CED2AFD1A}"/>
              </a:ext>
            </a:extLst>
          </p:cNvPr>
          <p:cNvSpPr>
            <a:spLocks noChangeArrowheads="1"/>
          </p:cNvSpPr>
          <p:nvPr/>
        </p:nvSpPr>
        <p:spPr bwMode="auto">
          <a:xfrm>
            <a:off x="5880101" y="260351"/>
            <a:ext cx="144463" cy="215900"/>
          </a:xfrm>
          <a:prstGeom prst="star5">
            <a:avLst/>
          </a:prstGeom>
          <a:solidFill>
            <a:srgbClr val="66FF33"/>
          </a:solidFill>
          <a:ln w="38160">
            <a:solidFill>
              <a:srgbClr val="333399"/>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7" name="AutoShape 12">
            <a:extLst>
              <a:ext uri="{FF2B5EF4-FFF2-40B4-BE49-F238E27FC236}">
                <a16:creationId xmlns:a16="http://schemas.microsoft.com/office/drawing/2014/main" id="{AB7CEF89-0440-4B45-A69F-BE54F877A397}"/>
              </a:ext>
            </a:extLst>
          </p:cNvPr>
          <p:cNvSpPr>
            <a:spLocks noChangeArrowheads="1"/>
          </p:cNvSpPr>
          <p:nvPr/>
        </p:nvSpPr>
        <p:spPr bwMode="auto">
          <a:xfrm>
            <a:off x="6240465" y="1411288"/>
            <a:ext cx="160337" cy="177800"/>
          </a:xfrm>
          <a:prstGeom prst="star5">
            <a:avLst/>
          </a:prstGeom>
          <a:solidFill>
            <a:srgbClr val="333399"/>
          </a:solidFill>
          <a:ln w="57240">
            <a:solidFill>
              <a:srgbClr val="66FF33"/>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pic>
        <p:nvPicPr>
          <p:cNvPr id="52236" name="Picture 7" descr="13">
            <a:extLst>
              <a:ext uri="{FF2B5EF4-FFF2-40B4-BE49-F238E27FC236}">
                <a16:creationId xmlns:a16="http://schemas.microsoft.com/office/drawing/2014/main" id="{040E2A15-F142-4757-8F5B-B8A77AAD13C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8" descr="13">
            <a:extLst>
              <a:ext uri="{FF2B5EF4-FFF2-40B4-BE49-F238E27FC236}">
                <a16:creationId xmlns:a16="http://schemas.microsoft.com/office/drawing/2014/main" id="{C8EC5071-9DB0-4CFB-ABA7-CB7E114C0E3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956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9" descr="13">
            <a:extLst>
              <a:ext uri="{FF2B5EF4-FFF2-40B4-BE49-F238E27FC236}">
                <a16:creationId xmlns:a16="http://schemas.microsoft.com/office/drawing/2014/main" id="{F9896B4F-4256-4B3E-929E-A24179C8235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672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10" descr="13">
            <a:extLst>
              <a:ext uri="{FF2B5EF4-FFF2-40B4-BE49-F238E27FC236}">
                <a16:creationId xmlns:a16="http://schemas.microsoft.com/office/drawing/2014/main" id="{0B9D8297-CB05-4CA0-915D-51B97D0B8A4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50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11" descr="13">
            <a:extLst>
              <a:ext uri="{FF2B5EF4-FFF2-40B4-BE49-F238E27FC236}">
                <a16:creationId xmlns:a16="http://schemas.microsoft.com/office/drawing/2014/main" id="{CBCF3E51-C569-4BD1-AE6A-5599CB31C1B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342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2" descr="13">
            <a:extLst>
              <a:ext uri="{FF2B5EF4-FFF2-40B4-BE49-F238E27FC236}">
                <a16:creationId xmlns:a16="http://schemas.microsoft.com/office/drawing/2014/main" id="{364E3636-F61F-43F7-9834-A7E28CEBB0F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98000"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Picture 13" descr="13">
            <a:extLst>
              <a:ext uri="{FF2B5EF4-FFF2-40B4-BE49-F238E27FC236}">
                <a16:creationId xmlns:a16="http://schemas.microsoft.com/office/drawing/2014/main" id="{4FFC99E4-A4A6-4578-87F9-8DC698BE345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296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9969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childTnLst>
                                    <p:anim calcmode="discrete" valueType="str">
                                      <p:cBhvr>
                                        <p:cTn id="8" dur="1000" fill="hold"/>
                                        <p:tgtEl>
                                          <p:spTgt spid="199689"/>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500" fill="hold"/>
                                        <p:tgtEl>
                                          <p:spTgt spid="199693"/>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childTnLst>
                                    <p:anim calcmode="discrete" valueType="str">
                                      <p:cBhvr>
                                        <p:cTn id="12" dur="500" fill="hold"/>
                                        <p:tgtEl>
                                          <p:spTgt spid="199690"/>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500" fill="hold"/>
                                        <p:tgtEl>
                                          <p:spTgt spid="199691"/>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nodeType="withEffect">
                                  <p:stCondLst>
                                    <p:cond delay="0"/>
                                  </p:stCondLst>
                                  <p:childTnLst>
                                    <p:anim calcmode="discrete" valueType="str">
                                      <p:cBhvr>
                                        <p:cTn id="16"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p:txBody>
          <a:bodyPr/>
          <a:lstStyle/>
          <a:p>
            <a:pPr eaLnBrk="1" hangingPunct="1"/>
            <a:endParaRPr lang="en-US" altLang="en-US"/>
          </a:p>
        </p:txBody>
      </p:sp>
      <p:pic>
        <p:nvPicPr>
          <p:cNvPr id="4099" name="Content Placeholder 3" descr="Ba Bể trên bản đồ.bmp"/>
          <p:cNvPicPr>
            <a:picLocks noGrp="1" noChangeAspect="1"/>
          </p:cNvPicPr>
          <p:nvPr>
            <p:ph idx="4294967295"/>
          </p:nvPr>
        </p:nvPicPr>
        <p:blipFill>
          <a:blip r:embed="rId2">
            <a:extLst>
              <a:ext uri="{28A0092B-C50C-407E-A947-70E740481C1C}">
                <a14:useLocalDpi xmlns:a14="http://schemas.microsoft.com/office/drawing/2010/main" val="0"/>
              </a:ext>
            </a:extLst>
          </a:blip>
          <a:srcRect l="8330" t="8418" b="17503"/>
          <a:stretch>
            <a:fillRect/>
          </a:stretch>
        </p:blipFill>
        <p:spPr>
          <a:xfrm>
            <a:off x="0" y="-25400"/>
            <a:ext cx="12192000" cy="6883400"/>
          </a:xfrm>
        </p:spPr>
      </p:pic>
      <p:sp>
        <p:nvSpPr>
          <p:cNvPr id="5" name="Title 1"/>
          <p:cNvSpPr txBox="1">
            <a:spLocks/>
          </p:cNvSpPr>
          <p:nvPr/>
        </p:nvSpPr>
        <p:spPr>
          <a:xfrm>
            <a:off x="3200400" y="0"/>
            <a:ext cx="5638800" cy="960438"/>
          </a:xfrm>
          <a:prstGeom prst="rect">
            <a:avLst/>
          </a:prstGeom>
        </p:spPr>
        <p:txBody>
          <a:bodyPr anchor="ctr">
            <a:normAutofit/>
          </a:bodyPr>
          <a:lstStyle/>
          <a:p>
            <a:pPr algn="ctr" eaLnBrk="1" fontAlgn="auto" hangingPunct="1">
              <a:spcAft>
                <a:spcPts val="0"/>
              </a:spcAft>
              <a:defRPr/>
            </a:pPr>
            <a:r>
              <a:rPr lang="en-US" sz="4400" b="1" dirty="0" err="1">
                <a:latin typeface="Arial" panose="020B0604020202020204" pitchFamily="34" charset="0"/>
                <a:ea typeface="+mj-ea"/>
                <a:cs typeface="Arial" pitchFamily="34" charset="0"/>
              </a:rPr>
              <a:t>Ba</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Bể</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trên</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bản</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đồ</a:t>
            </a:r>
            <a:endParaRPr lang="en-US" sz="4400" b="1" dirty="0">
              <a:latin typeface="Arial" panose="020B0604020202020204"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ox(in)">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txBox="1">
            <a:spLocks/>
          </p:cNvSpPr>
          <p:nvPr/>
        </p:nvSpPr>
        <p:spPr bwMode="auto">
          <a:xfrm>
            <a:off x="1828800" y="2895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342900" indent="-342900" eaLnBrk="1" hangingPunct="1">
              <a:spcBef>
                <a:spcPct val="20000"/>
              </a:spcBef>
              <a:buFontTx/>
              <a:buChar char="•"/>
            </a:pPr>
            <a:endParaRPr lang="en-US" altLang="en-US">
              <a:cs typeface="Arial" charset="0"/>
            </a:endParaRPr>
          </a:p>
        </p:txBody>
      </p:sp>
      <p:sp>
        <p:nvSpPr>
          <p:cNvPr id="6147" name="Rectangle 5"/>
          <p:cNvSpPr>
            <a:spLocks noChangeArrowheads="1"/>
          </p:cNvSpPr>
          <p:nvPr/>
        </p:nvSpPr>
        <p:spPr bwMode="auto">
          <a:xfrm>
            <a:off x="533400" y="0"/>
            <a:ext cx="1135380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42900" eaLnBrk="1" hangingPunct="1">
              <a:buFontTx/>
              <a:buChar char="•"/>
            </a:pPr>
            <a:r>
              <a:rPr lang="vi-VN" altLang="en-US" sz="3200">
                <a:latin typeface="Times New Roman" pitchFamily="18" charset="0"/>
                <a:cs typeface="Times New Roman" pitchFamily="18" charset="0"/>
              </a:rPr>
              <a:t>Hồ Ba bể nằm trong Vườn quốc gia Ba Bể thuộc huyện Ba Bể - tỉnh Bắc Cạn.</a:t>
            </a:r>
            <a:r>
              <a:rPr lang="en-US" altLang="en-US" sz="3200">
                <a:latin typeface="Times New Roman" pitchFamily="18" charset="0"/>
                <a:cs typeface="Times New Roman" pitchFamily="18" charset="0"/>
              </a:rPr>
              <a:t> </a:t>
            </a:r>
            <a:r>
              <a:rPr lang="vi-VN" altLang="en-US" sz="3200">
                <a:latin typeface="Times New Roman" pitchFamily="18" charset="0"/>
                <a:cs typeface="Times New Roman" pitchFamily="18" charset="0"/>
              </a:rPr>
              <a:t>Đường đi quanh co ven những dãy núi đá vôi và có những đèo, dốc nhỏ</a:t>
            </a:r>
            <a:r>
              <a:rPr lang="en-US" altLang="en-US" sz="3200">
                <a:latin typeface="Times New Roman" pitchFamily="18" charset="0"/>
                <a:cs typeface="Times New Roman" pitchFamily="18" charset="0"/>
              </a:rPr>
              <a:t>.</a:t>
            </a:r>
          </a:p>
          <a:p>
            <a:pPr indent="342900" eaLnBrk="1" hangingPunct="1">
              <a:buFontTx/>
              <a:buChar char="•"/>
            </a:pPr>
            <a:r>
              <a:rPr lang="vi-VN" altLang="en-US" sz="3200">
                <a:latin typeface="Times New Roman" pitchFamily="18" charset="0"/>
                <a:cs typeface="Times New Roman" pitchFamily="18" charset="0"/>
              </a:rPr>
              <a:t>Đến Vườn quốc gia </a:t>
            </a:r>
            <a:r>
              <a:rPr lang="en-US" altLang="en-US" sz="3200">
                <a:latin typeface="Times New Roman" pitchFamily="18" charset="0"/>
                <a:cs typeface="Times New Roman" pitchFamily="18" charset="0"/>
              </a:rPr>
              <a:t>B</a:t>
            </a:r>
            <a:r>
              <a:rPr lang="vi-VN" altLang="en-US" sz="3200">
                <a:latin typeface="Times New Roman" pitchFamily="18" charset="0"/>
                <a:cs typeface="Times New Roman" pitchFamily="18" charset="0"/>
              </a:rPr>
              <a:t>a </a:t>
            </a:r>
            <a:r>
              <a:rPr lang="en-US" altLang="en-US" sz="3200">
                <a:latin typeface="Times New Roman" pitchFamily="18" charset="0"/>
                <a:cs typeface="Times New Roman" pitchFamily="18" charset="0"/>
              </a:rPr>
              <a:t>B</a:t>
            </a:r>
            <a:r>
              <a:rPr lang="vi-VN" altLang="en-US" sz="3200">
                <a:latin typeface="Times New Roman" pitchFamily="18" charset="0"/>
                <a:cs typeface="Times New Roman" pitchFamily="18" charset="0"/>
              </a:rPr>
              <a:t>ể, điều đầu tiên thấy là những dãy n</a:t>
            </a:r>
            <a:r>
              <a:rPr lang="en-US" altLang="en-US" sz="3200">
                <a:latin typeface="Times New Roman" pitchFamily="18" charset="0"/>
                <a:cs typeface="Times New Roman" pitchFamily="18" charset="0"/>
              </a:rPr>
              <a:t>ú</a:t>
            </a:r>
            <a:r>
              <a:rPr lang="vi-VN" altLang="en-US" sz="3200">
                <a:latin typeface="Times New Roman" pitchFamily="18" charset="0"/>
                <a:cs typeface="Times New Roman" pitchFamily="18" charset="0"/>
              </a:rPr>
              <a:t>i đá vôi</a:t>
            </a:r>
            <a:r>
              <a:rPr lang="en-US" altLang="en-US" sz="3200">
                <a:latin typeface="Times New Roman" pitchFamily="18" charset="0"/>
                <a:cs typeface="Times New Roman" pitchFamily="18" charset="0"/>
              </a:rPr>
              <a:t> </a:t>
            </a:r>
            <a:r>
              <a:rPr lang="vi-VN" altLang="en-US" sz="3200">
                <a:latin typeface="Times New Roman" pitchFamily="18" charset="0"/>
                <a:cs typeface="Times New Roman" pitchFamily="18" charset="0"/>
              </a:rPr>
              <a:t>trùng trùng điệp điệp. Tuy không cao lắm nhưng rất hiểm trở, trên núi gọi là rừng nhưng chỉ có những cây nhỏ và cây bụi là chủ yếu chứ không rậm rạp, nguyên sinh như rừng Cúc Phương, có xen lẫn những cánh rừng trồng của nhân dân (chủ yếu nhân dân trồng cây gỗ lát và luồng, vầu, nứa…)</a:t>
            </a:r>
            <a:endParaRPr lang="en-US" altLang="en-US" sz="3200">
              <a:latin typeface="Times New Roman" pitchFamily="18" charset="0"/>
              <a:cs typeface="Times New Roman" pitchFamily="18" charset="0"/>
            </a:endParaRPr>
          </a:p>
          <a:p>
            <a:pPr indent="342900" eaLnBrk="1" hangingPunct="1">
              <a:buFontTx/>
              <a:buChar char="•"/>
            </a:pPr>
            <a:r>
              <a:rPr lang="en-US" altLang="en-US" sz="3200">
                <a:latin typeface="Times New Roman" pitchFamily="18" charset="0"/>
                <a:cs typeface="Times New Roman" pitchFamily="18" charset="0"/>
              </a:rPr>
              <a:t>Hồ rộng chừng 300 – 400m, dài khoảng 8km. </a:t>
            </a:r>
            <a:r>
              <a:rPr lang="vi-VN" altLang="en-US" sz="3200">
                <a:latin typeface="Times New Roman" pitchFamily="18" charset="0"/>
                <a:cs typeface="Times New Roman" pitchFamily="18" charset="0"/>
              </a:rPr>
              <a:t>Nước xanh, hai bên là những dãy n</a:t>
            </a:r>
            <a:r>
              <a:rPr lang="en-US" altLang="en-US" sz="3200">
                <a:latin typeface="Times New Roman" pitchFamily="18" charset="0"/>
                <a:cs typeface="Times New Roman" pitchFamily="18" charset="0"/>
              </a:rPr>
              <a:t>ú</a:t>
            </a:r>
            <a:r>
              <a:rPr lang="vi-VN" altLang="en-US" sz="3200">
                <a:latin typeface="Times New Roman" pitchFamily="18" charset="0"/>
                <a:cs typeface="Times New Roman" pitchFamily="18" charset="0"/>
              </a:rPr>
              <a:t>i đá vôi thấp, rừng cây bụi… dưới đáy hồ có nhiều rong, rêu…</a:t>
            </a:r>
            <a:br>
              <a:rPr lang="vi-VN" altLang="en-US" sz="3200">
                <a:latin typeface="Times New Roman" pitchFamily="18" charset="0"/>
                <a:cs typeface="Times New Roman" pitchFamily="18" charset="0"/>
              </a:rPr>
            </a:br>
            <a:r>
              <a:rPr lang="en-US" altLang="en-US" sz="3200">
                <a:latin typeface="Times New Roman" pitchFamily="18" charset="0"/>
                <a:cs typeface="Times New Roman" pitchFamily="18" charset="0"/>
              </a:rPr>
              <a:t>* </a:t>
            </a:r>
            <a:r>
              <a:rPr lang="vi-VN" altLang="en-US" sz="3200">
                <a:latin typeface="Times New Roman" pitchFamily="18" charset="0"/>
                <a:cs typeface="Times New Roman" pitchFamily="18" charset="0"/>
              </a:rPr>
              <a:t>Có những hòn núi nhỏ tạo hình rất đẹp nổi bật trên nền xanh của nước</a:t>
            </a:r>
            <a:r>
              <a:rPr lang="en-US" altLang="en-US" sz="3200">
                <a:latin typeface="Times New Roman" pitchFamily="18" charset="0"/>
                <a:cs typeface="Times New Roman" pitchFamily="18"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txBox="1">
            <a:spLocks/>
          </p:cNvSpPr>
          <p:nvPr/>
        </p:nvSpPr>
        <p:spPr bwMode="auto">
          <a:xfrm>
            <a:off x="1828800" y="2895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342900" indent="-342900" eaLnBrk="1" hangingPunct="1">
              <a:spcBef>
                <a:spcPct val="20000"/>
              </a:spcBef>
              <a:buFontTx/>
              <a:buChar char="•"/>
            </a:pPr>
            <a:endParaRPr lang="en-US" altLang="en-US">
              <a:cs typeface="Arial" charset="0"/>
            </a:endParaRPr>
          </a:p>
        </p:txBody>
      </p:sp>
      <p:sp>
        <p:nvSpPr>
          <p:cNvPr id="7171" name="Rectangle 5"/>
          <p:cNvSpPr>
            <a:spLocks noChangeArrowheads="1"/>
          </p:cNvSpPr>
          <p:nvPr/>
        </p:nvSpPr>
        <p:spPr bwMode="auto">
          <a:xfrm>
            <a:off x="381000" y="117475"/>
            <a:ext cx="115062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42900" eaLnBrk="1" hangingPunct="1">
              <a:buFontTx/>
              <a:buChar char="•"/>
            </a:pPr>
            <a:r>
              <a:rPr lang="vi-VN" altLang="en-US" sz="3600">
                <a:latin typeface="Times New Roman" pitchFamily="18" charset="0"/>
                <a:cs typeface="Times New Roman" pitchFamily="18" charset="0"/>
              </a:rPr>
              <a:t>Trên núi đôi khi có nhà dân hoặc những bản nhỏ của người dân tộc Tày.</a:t>
            </a:r>
            <a:br>
              <a:rPr lang="vi-VN" altLang="en-US" sz="3600">
                <a:latin typeface="Times New Roman" pitchFamily="18" charset="0"/>
                <a:cs typeface="Times New Roman" pitchFamily="18" charset="0"/>
              </a:rPr>
            </a:br>
            <a:r>
              <a:rPr lang="en-US" altLang="en-US" sz="3600">
                <a:latin typeface="Times New Roman" pitchFamily="18" charset="0"/>
                <a:cs typeface="Times New Roman" pitchFamily="18" charset="0"/>
              </a:rPr>
              <a:t>Vào </a:t>
            </a:r>
            <a:r>
              <a:rPr lang="vi-VN" altLang="en-US" sz="3600">
                <a:latin typeface="Times New Roman" pitchFamily="18" charset="0"/>
                <a:cs typeface="Times New Roman" pitchFamily="18" charset="0"/>
              </a:rPr>
              <a:t>mùa cạn</a:t>
            </a:r>
            <a:r>
              <a:rPr lang="en-US" altLang="en-US" sz="3600">
                <a:latin typeface="Times New Roman" pitchFamily="18" charset="0"/>
                <a:cs typeface="Times New Roman" pitchFamily="18" charset="0"/>
              </a:rPr>
              <a:t>, </a:t>
            </a:r>
            <a:r>
              <a:rPr lang="vi-VN" altLang="en-US" sz="3600">
                <a:latin typeface="Times New Roman" pitchFamily="18" charset="0"/>
                <a:cs typeface="Times New Roman" pitchFamily="18" charset="0"/>
              </a:rPr>
              <a:t>nước hồ thấp, nếu vào mùa mưa nước hồ sẽ cao thêm khoảng 1- 2m, ngập những cây bụi nhỏ mọc chân núi ven bờ.</a:t>
            </a:r>
            <a:r>
              <a:rPr lang="en-US" altLang="en-US" sz="3600">
                <a:latin typeface="Times New Roman" pitchFamily="18" charset="0"/>
                <a:cs typeface="Times New Roman" pitchFamily="18" charset="0"/>
              </a:rPr>
              <a:t> </a:t>
            </a:r>
            <a:r>
              <a:rPr lang="vi-VN" altLang="en-US" sz="3600">
                <a:latin typeface="Times New Roman" pitchFamily="18" charset="0"/>
                <a:cs typeface="Times New Roman" pitchFamily="18" charset="0"/>
              </a:rPr>
              <a:t>Chính do mực nước lên, xuống như vậy nên những cây mọc thấp bị nước ngập đã thối hết phần vỏ, trơ lõi, tuy nhiên chúng vẫn sống và trở thành những cây “gỗ lũa” sống tuyệt vời</a:t>
            </a:r>
            <a:r>
              <a:rPr lang="en-US" altLang="en-US" sz="3600">
                <a:latin typeface="Times New Roman" pitchFamily="18" charset="0"/>
                <a:cs typeface="Times New Roman" pitchFamily="18" charset="0"/>
              </a:rPr>
              <a:t>.</a:t>
            </a:r>
            <a:r>
              <a:rPr lang="vi-VN" altLang="en-US" sz="3600">
                <a:latin typeface="Times New Roman" pitchFamily="18" charset="0"/>
                <a:cs typeface="Times New Roman" pitchFamily="18" charset="0"/>
              </a:rPr>
              <a:t> </a:t>
            </a:r>
            <a:r>
              <a:rPr lang="en-US" altLang="en-US" sz="3600">
                <a:latin typeface="Times New Roman" pitchFamily="18" charset="0"/>
                <a:cs typeface="Times New Roman" pitchFamily="18" charset="0"/>
              </a:rPr>
              <a:t>Ở</a:t>
            </a:r>
            <a:r>
              <a:rPr lang="vi-VN" altLang="en-US" sz="3600">
                <a:latin typeface="Times New Roman" pitchFamily="18" charset="0"/>
                <a:cs typeface="Times New Roman" pitchFamily="18" charset="0"/>
              </a:rPr>
              <a:t> đây sâu khoảng 15 – 20m, có đoạn sâu hơn, ven bờ thì nông hơn, có nhiều loại cá nhưng nhiều nhất là cá trôi, trắm cỏ và cá mè, có cá chép nhưng rất khó bắt, ngoài ra còn có cá lăng, cá nheo…. Nguồn cá ở đây không phải do thả mà do các ao hồ của dân khi bị lũ cá thoát ra</a:t>
            </a:r>
            <a:endParaRPr lang="en-US" altLang="en-US" sz="360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8" name="Rectangle 70">
            <a:extLst>
              <a:ext uri="{FF2B5EF4-FFF2-40B4-BE49-F238E27FC236}">
                <a16:creationId xmlns:a16="http://schemas.microsoft.com/office/drawing/2014/main"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9" name="Rectangle 72">
            <a:extLst>
              <a:ext uri="{FF2B5EF4-FFF2-40B4-BE49-F238E27FC236}">
                <a16:creationId xmlns:a16="http://schemas.microsoft.com/office/drawing/2014/main"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0" name="Freeform: Shape 74">
            <a:extLst>
              <a:ext uri="{FF2B5EF4-FFF2-40B4-BE49-F238E27FC236}">
                <a16:creationId xmlns:a16="http://schemas.microsoft.com/office/drawing/2014/main"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6" name="Picture 5" descr="Du lịch trên Ba Bể.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2888"/>
            <a:ext cx="5499100" cy="49228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49225" y="4916489"/>
            <a:ext cx="5499100" cy="984250"/>
          </a:xfrm>
          <a:prstGeom prst="rect">
            <a:avLst/>
          </a:prstGeom>
          <a:noFill/>
          <a:ln>
            <a:noFill/>
          </a:ln>
        </p:spPr>
        <p:txBody>
          <a:bodyPr wrap="square" anchor="ctr">
            <a:noAutofit/>
          </a:bodyPr>
          <a:lstStyle/>
          <a:p>
            <a:pPr algn="ctr" eaLnBrk="1" fontAlgn="auto" hangingPunct="1">
              <a:spcAft>
                <a:spcPts val="600"/>
              </a:spcAft>
              <a:defRPr/>
            </a:pP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Thuyền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du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lịch</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trên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Ba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Bể</a:t>
            </a:r>
            <a:endPar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pic>
        <p:nvPicPr>
          <p:cNvPr id="4" name="Picture 3" descr="Cây gỗ lũa trên BB.bmp">
            <a:extLst>
              <a:ext uri="{FF2B5EF4-FFF2-40B4-BE49-F238E27FC236}">
                <a16:creationId xmlns:a16="http://schemas.microsoft.com/office/drawing/2014/main" id="{34F02F6D-D41A-4C70-B364-86FDF6860A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7075" y="242888"/>
            <a:ext cx="6080125" cy="49228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DCB1AFA5-71EF-4A65-8FBE-C98A8E016A41}"/>
              </a:ext>
            </a:extLst>
          </p:cNvPr>
          <p:cNvSpPr txBox="1">
            <a:spLocks/>
          </p:cNvSpPr>
          <p:nvPr/>
        </p:nvSpPr>
        <p:spPr>
          <a:xfrm>
            <a:off x="5769090" y="4962393"/>
            <a:ext cx="6080125" cy="984250"/>
          </a:xfrm>
          <a:prstGeom prst="rect">
            <a:avLst/>
          </a:prstGeom>
          <a:noFill/>
          <a:ln>
            <a:noFill/>
          </a:ln>
        </p:spPr>
        <p:txBody>
          <a:bodyPr wrap="square" anchor="ctr">
            <a:noAutofit/>
          </a:bodyPr>
          <a:lstStyle/>
          <a:p>
            <a:pPr algn="ctr" eaLnBrk="1" fontAlgn="auto" hangingPunct="1">
              <a:spcAft>
                <a:spcPts val="600"/>
              </a:spcAft>
              <a:defRPr/>
            </a:pPr>
            <a:r>
              <a:rPr lang="en-US" sz="2800" b="1" dirty="0" err="1">
                <a:solidFill>
                  <a:srgbClr val="FF0000"/>
                </a:solidFill>
                <a:latin typeface="Times New Roman" panose="02020603050405020304" pitchFamily="18" charset="0"/>
                <a:ea typeface="+mj-ea"/>
                <a:cs typeface="Times New Roman" panose="02020603050405020304" pitchFamily="18" charset="0"/>
              </a:rPr>
              <a:t>Cây</a:t>
            </a:r>
            <a:r>
              <a:rPr lang="en-US" sz="2800" b="1" dirty="0">
                <a:solidFill>
                  <a:srgbClr val="FF0000"/>
                </a:solidFill>
                <a:latin typeface="Times New Roman" panose="02020603050405020304" pitchFamily="18" charset="0"/>
                <a:ea typeface="+mj-ea"/>
                <a:cs typeface="Times New Roman" panose="02020603050405020304" pitchFamily="18" charset="0"/>
              </a:rPr>
              <a:t> </a:t>
            </a:r>
            <a:r>
              <a:rPr lang="en-US" sz="2800" b="1" dirty="0" err="1">
                <a:solidFill>
                  <a:srgbClr val="FF0000"/>
                </a:solidFill>
                <a:latin typeface="Times New Roman" panose="02020603050405020304" pitchFamily="18" charset="0"/>
                <a:ea typeface="+mj-ea"/>
                <a:cs typeface="Times New Roman" panose="02020603050405020304" pitchFamily="18" charset="0"/>
              </a:rPr>
              <a:t>gỗ</a:t>
            </a:r>
            <a:r>
              <a:rPr lang="en-US" sz="2800" b="1" dirty="0">
                <a:solidFill>
                  <a:srgbClr val="FF0000"/>
                </a:solidFill>
                <a:latin typeface="Times New Roman" panose="02020603050405020304" pitchFamily="18" charset="0"/>
                <a:ea typeface="+mj-ea"/>
                <a:cs typeface="Times New Roman" panose="02020603050405020304" pitchFamily="18" charset="0"/>
              </a:rPr>
              <a:t> </a:t>
            </a:r>
            <a:r>
              <a:rPr lang="en-US" sz="2800" b="1" dirty="0" err="1">
                <a:solidFill>
                  <a:srgbClr val="FF0000"/>
                </a:solidFill>
                <a:latin typeface="Times New Roman" panose="02020603050405020304" pitchFamily="18" charset="0"/>
                <a:ea typeface="+mj-ea"/>
                <a:cs typeface="Times New Roman" panose="02020603050405020304" pitchFamily="18" charset="0"/>
              </a:rPr>
              <a:t>lũa</a:t>
            </a:r>
            <a:r>
              <a:rPr lang="en-US" sz="2800" b="1" dirty="0">
                <a:solidFill>
                  <a:srgbClr val="FF0000"/>
                </a:solidFill>
                <a:latin typeface="Times New Roman" panose="02020603050405020304" pitchFamily="18" charset="0"/>
                <a:ea typeface="+mj-ea"/>
                <a:cs typeface="Times New Roman" panose="02020603050405020304" pitchFamily="18" charset="0"/>
              </a:rPr>
              <a:t> </a:t>
            </a:r>
            <a:r>
              <a:rPr lang="en-US" sz="2800" b="1" dirty="0" err="1">
                <a:solidFill>
                  <a:srgbClr val="FF0000"/>
                </a:solidFill>
                <a:latin typeface="Times New Roman" panose="02020603050405020304" pitchFamily="18" charset="0"/>
                <a:ea typeface="+mj-ea"/>
                <a:cs typeface="Times New Roman" panose="02020603050405020304" pitchFamily="18" charset="0"/>
              </a:rPr>
              <a:t>trên</a:t>
            </a:r>
            <a:r>
              <a:rPr lang="en-US" sz="2800" b="1" dirty="0">
                <a:solidFill>
                  <a:srgbClr val="FF0000"/>
                </a:solidFill>
                <a:latin typeface="Times New Roman" panose="02020603050405020304" pitchFamily="18" charset="0"/>
                <a:ea typeface="+mj-ea"/>
                <a:cs typeface="Times New Roman" panose="02020603050405020304" pitchFamily="18" charset="0"/>
              </a:rPr>
              <a:t> Ba </a:t>
            </a:r>
            <a:r>
              <a:rPr lang="en-US" sz="2800" b="1" dirty="0" err="1">
                <a:solidFill>
                  <a:srgbClr val="FF0000"/>
                </a:solidFill>
                <a:latin typeface="Times New Roman" panose="02020603050405020304" pitchFamily="18" charset="0"/>
                <a:ea typeface="+mj-ea"/>
                <a:cs typeface="Times New Roman" panose="02020603050405020304" pitchFamily="18" charset="0"/>
              </a:rPr>
              <a:t>Bể</a:t>
            </a:r>
            <a:endParaRPr lang="en-US" sz="2800" b="1" dirty="0">
              <a:solidFill>
                <a:srgbClr val="FF0000"/>
              </a:solidFill>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FD073016-B734-483B-8953-5BADEE1451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0A7EAB6-59D3-4325-8DE6-E0CA4009CE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Content Placeholder 3" descr="Cây trên hồ BB.bmp"/>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33400" y="76200"/>
            <a:ext cx="5845175" cy="5943600"/>
          </a:xfrm>
        </p:spPr>
      </p:pic>
      <p:sp>
        <p:nvSpPr>
          <p:cNvPr id="5" name="Title 1"/>
          <p:cNvSpPr txBox="1">
            <a:spLocks/>
          </p:cNvSpPr>
          <p:nvPr/>
        </p:nvSpPr>
        <p:spPr>
          <a:xfrm>
            <a:off x="529342" y="5744732"/>
            <a:ext cx="5845175" cy="1189038"/>
          </a:xfrm>
          <a:prstGeom prst="rect">
            <a:avLst/>
          </a:prstGeom>
          <a:noFill/>
          <a:ln>
            <a:noFill/>
          </a:ln>
        </p:spPr>
        <p:txBody>
          <a:bodyPr wrap="square" anchor="ctr">
            <a:noAutofit/>
          </a:bodyPr>
          <a:lstStyle/>
          <a:p>
            <a:pPr algn="ctr" eaLnBrk="1" fontAlgn="auto" hangingPunct="1">
              <a:spcAft>
                <a:spcPts val="600"/>
              </a:spcAft>
              <a:defRPr/>
            </a:pPr>
            <a:r>
              <a:rPr lang="en-US" sz="3600" b="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Ba </a:t>
            </a:r>
            <a:r>
              <a:rPr lang="en-US" sz="3600" b="1"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Bể</a:t>
            </a:r>
            <a:r>
              <a:rPr lang="en-US" sz="3600" b="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mùa</a:t>
            </a:r>
            <a:r>
              <a:rPr lang="en-US" sz="3600" b="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nước</a:t>
            </a:r>
            <a:r>
              <a:rPr lang="en-US" sz="3600" b="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cạn</a:t>
            </a:r>
            <a:endParaRPr lang="en-US" sz="3600" b="1" dirty="0">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pic>
        <p:nvPicPr>
          <p:cNvPr id="6" name="Content Placeholder 3" descr="Đảo nhỏ trên hồ BB.bmp">
            <a:extLst>
              <a:ext uri="{FF2B5EF4-FFF2-40B4-BE49-F238E27FC236}">
                <a16:creationId xmlns:a16="http://schemas.microsoft.com/office/drawing/2014/main" id="{795E4DF1-EB76-4074-8CD9-C8451BF94D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8693" y="914400"/>
            <a:ext cx="4738688" cy="5943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A8BAE5DD-6A53-49B2-816B-4729930A0743}"/>
              </a:ext>
            </a:extLst>
          </p:cNvPr>
          <p:cNvSpPr txBox="1">
            <a:spLocks/>
          </p:cNvSpPr>
          <p:nvPr/>
        </p:nvSpPr>
        <p:spPr>
          <a:xfrm>
            <a:off x="6382632" y="-77644"/>
            <a:ext cx="5504567" cy="1189038"/>
          </a:xfrm>
          <a:prstGeom prst="rect">
            <a:avLst/>
          </a:prstGeom>
          <a:noFill/>
          <a:ln>
            <a:noFill/>
          </a:ln>
        </p:spPr>
        <p:txBody>
          <a:bodyPr wrap="square" anchor="ctr">
            <a:noAutofit/>
          </a:bodyPr>
          <a:lstStyle/>
          <a:p>
            <a:pPr algn="ctr" eaLnBrk="1" fontAlgn="auto" hangingPunct="1">
              <a:spcAft>
                <a:spcPts val="600"/>
              </a:spcAft>
              <a:defRPr/>
            </a:pPr>
            <a:r>
              <a:rPr lang="en-US" sz="28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Có</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28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những</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28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núi</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28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đá</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28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nhỏ</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ở </a:t>
            </a:r>
            <a:r>
              <a:rPr lang="en-US" sz="28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giữa</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28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hồ</a:t>
            </a:r>
            <a:endPar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circle(in)">
                                      <p:cBhvr>
                                        <p:cTn id="7" dur="20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31BF440-39FA-4087-84CC-2EEC0BBDAF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 descr="Rau bồ khai ở BB.bmp">
            <a:extLst>
              <a:ext uri="{FF2B5EF4-FFF2-40B4-BE49-F238E27FC236}">
                <a16:creationId xmlns:a16="http://schemas.microsoft.com/office/drawing/2014/main" id="{2B8EEF0F-7712-4631-950E-EE1AC17E1255}"/>
              </a:ext>
            </a:extLst>
          </p:cNvPr>
          <p:cNvPicPr>
            <a:picLocks noChangeAspect="1"/>
          </p:cNvPicPr>
          <p:nvPr/>
        </p:nvPicPr>
        <p:blipFill rotWithShape="1">
          <a:blip r:embed="rId2">
            <a:extLst>
              <a:ext uri="{28A0092B-C50C-407E-A947-70E740481C1C}">
                <a14:useLocalDpi xmlns:a14="http://schemas.microsoft.com/office/drawing/2010/main" val="0"/>
              </a:ext>
            </a:extLst>
          </a:blip>
          <a:srcRect t="15619" r="-2" b="22994"/>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Content Placeholder 3" descr="Rau ngót rừng ở BB.bmp"/>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9363" r="-2" b="29250"/>
          <a:stretch/>
        </p:blipFill>
        <p:spPr>
          <a:xfrm>
            <a:off x="4883025" y="3369056"/>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37" name="Freeform: Shape 136">
            <a:extLst>
              <a:ext uri="{FF2B5EF4-FFF2-40B4-BE49-F238E27FC236}">
                <a16:creationId xmlns:a16="http://schemas.microsoft.com/office/drawing/2014/main" id="{F04E4CBA-303B-48BD-8451-C2701CB0E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Freeform: Shape 138">
            <a:extLst>
              <a:ext uri="{FF2B5EF4-FFF2-40B4-BE49-F238E27FC236}">
                <a16:creationId xmlns:a16="http://schemas.microsoft.com/office/drawing/2014/main" id="{F6CA58B3-AFCC-4A40-9882-50D50808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43" name="Rectangle 142">
            <a:extLst>
              <a:ext uri="{FF2B5EF4-FFF2-40B4-BE49-F238E27FC236}">
                <a16:creationId xmlns:a16="http://schemas.microsoft.com/office/drawing/2014/main"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CA00AE6B-AA30-4CF8-BA6F-339B780AD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itle 1"/>
          <p:cNvSpPr txBox="1">
            <a:spLocks/>
          </p:cNvSpPr>
          <p:nvPr/>
        </p:nvSpPr>
        <p:spPr>
          <a:xfrm>
            <a:off x="1879556" y="4873213"/>
            <a:ext cx="4832803" cy="1281874"/>
          </a:xfrm>
          <a:prstGeom prst="rect">
            <a:avLst/>
          </a:prstGeom>
        </p:spPr>
        <p:txBody>
          <a:bodyPr vert="horz" lIns="91440" tIns="45720" rIns="91440" bIns="45720" rtlCol="0">
            <a:normAutofit/>
          </a:bodyPr>
          <a:lstStyle/>
          <a:p>
            <a:pPr indent="-228600" eaLnBrk="1" fontAlgn="auto" hangingPunct="1">
              <a:lnSpc>
                <a:spcPct val="90000"/>
              </a:lnSpc>
              <a:spcAft>
                <a:spcPts val="600"/>
              </a:spcAft>
              <a:buFont typeface="Arial" panose="020B0604020202020204" pitchFamily="34" charset="0"/>
              <a:buChar char="•"/>
              <a:defRPr/>
            </a:pPr>
            <a:r>
              <a:rPr lang="en-US" sz="4000" b="1" dirty="0">
                <a:latin typeface="Times New Roman" panose="02020603050405020304" pitchFamily="18" charset="0"/>
                <a:cs typeface="Times New Roman" panose="02020603050405020304" pitchFamily="18" charset="0"/>
              </a:rPr>
              <a:t>Rau </a:t>
            </a:r>
            <a:r>
              <a:rPr lang="en-US" sz="4000" b="1" dirty="0" err="1">
                <a:latin typeface="Times New Roman" panose="02020603050405020304" pitchFamily="18" charset="0"/>
                <a:cs typeface="Times New Roman" panose="02020603050405020304" pitchFamily="18" charset="0"/>
              </a:rPr>
              <a:t>ngót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rừng</a:t>
            </a:r>
            <a:endParaRPr lang="en-US" sz="4000" b="1" dirty="0">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67A2B775-5C41-45B3-B03F-19A2A8B92CAB}"/>
              </a:ext>
            </a:extLst>
          </p:cNvPr>
          <p:cNvSpPr txBox="1">
            <a:spLocks noGrp="1"/>
          </p:cNvSpPr>
          <p:nvPr>
            <p:ph type="title" idx="4294967295"/>
          </p:nvPr>
        </p:nvSpPr>
        <p:spPr>
          <a:xfrm>
            <a:off x="507646" y="634006"/>
            <a:ext cx="4833938" cy="1244600"/>
          </a:xfrm>
          <a:prstGeom prst="rect">
            <a:avLst/>
          </a:prstGeom>
        </p:spPr>
        <p:txBody>
          <a:bodyPr anchor="ctr">
            <a:normAutofit/>
          </a:bodyPr>
          <a:lstStyle/>
          <a:p>
            <a:pPr algn="ctr" eaLnBrk="1" fontAlgn="auto" hangingPunct="1">
              <a:spcAft>
                <a:spcPts val="0"/>
              </a:spcAft>
              <a:defRPr/>
            </a:pP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Rau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bồ</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khai</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339836765"/>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559</Words>
  <Application>Microsoft Office PowerPoint</Application>
  <PresentationFormat>Widescreen</PresentationFormat>
  <Paragraphs>49</Paragraphs>
  <Slides>38</Slides>
  <Notes>3</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Calibri Light</vt:lpstr>
      <vt:lpstr>等线</vt:lpstr>
      <vt:lpstr>Times New Roman</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Rau bồ khai</vt:lpstr>
      <vt:lpstr>PowerPoint Presentation</vt:lpstr>
      <vt:lpstr>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thích từ khó</vt:lpstr>
      <vt:lpstr>Giao long</vt:lpstr>
      <vt:lpstr>PowerPoint Presentation</vt:lpstr>
      <vt:lpstr>PowerPoint Presentation</vt:lpstr>
      <vt:lpstr>Trao đổi nội dung câu chuyện</vt:lpstr>
      <vt:lpstr>Bà cụ ăn xin xuất hiện như thế nào?</vt:lpstr>
      <vt:lpstr>PowerPoint Presentation</vt:lpstr>
      <vt:lpstr>PowerPoint Presentation</vt:lpstr>
      <vt:lpstr>PowerPoint Presentation</vt:lpstr>
      <vt:lpstr>PowerPoint Presentation</vt:lpstr>
      <vt:lpstr>PowerPoint Presentation</vt:lpstr>
      <vt:lpstr>Thi kể chuyện hay</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45</cp:revision>
  <dcterms:created xsi:type="dcterms:W3CDTF">2002-01-01T08:02:22Z</dcterms:created>
  <dcterms:modified xsi:type="dcterms:W3CDTF">2022-08-31T16:53:56Z</dcterms:modified>
</cp:coreProperties>
</file>