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6"/>
  </p:notesMasterIdLst>
  <p:sldIdLst>
    <p:sldId id="385" r:id="rId3"/>
    <p:sldId id="411" r:id="rId4"/>
    <p:sldId id="410" r:id="rId5"/>
    <p:sldId id="418" r:id="rId6"/>
    <p:sldId id="419" r:id="rId7"/>
    <p:sldId id="432" r:id="rId8"/>
    <p:sldId id="422" r:id="rId9"/>
    <p:sldId id="440" r:id="rId10"/>
    <p:sldId id="425" r:id="rId11"/>
    <p:sldId id="384" r:id="rId12"/>
    <p:sldId id="430" r:id="rId13"/>
    <p:sldId id="405" r:id="rId14"/>
    <p:sldId id="407" r:id="rId15"/>
  </p:sldIdLst>
  <p:sldSz cx="9144000" cy="6858000" type="screen4x3"/>
  <p:notesSz cx="6858000" cy="9144000"/>
  <p:embeddedFontLst>
    <p:embeddedFont>
      <p:font typeface=".VnAvant" panose="020B7200000000000000"/>
      <p:regular r:id="rId17"/>
      <p:bold r:id="rId18"/>
      <p:italic r:id="rId19"/>
      <p:boldItalic r:id="rId20"/>
    </p:embeddedFont>
    <p:embeddedFont>
      <p:font typeface=".VnCooper" panose="020B0604020202020204"/>
      <p:regular r:id="rId21"/>
    </p:embeddedFont>
    <p:embeddedFont>
      <p:font typeface="Arial Rounded MT Bold" panose="020F070403050403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HP001" panose="020B0604020202020204" charset="0"/>
      <p:regular r:id="rId31"/>
      <p:bold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VNI-Avo" pitchFamily="2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CCFF"/>
    <a:srgbClr val="CCECFF"/>
    <a:srgbClr val="0066FF"/>
    <a:srgbClr val="CC3399"/>
    <a:srgbClr val="008000"/>
    <a:srgbClr val="FFCCFF"/>
    <a:srgbClr val="993366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2" d="100"/>
          <a:sy n="62" d="100"/>
        </p:scale>
        <p:origin x="152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gs" Target="tags/tag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9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2" y="2322257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61"/>
            <a:ext cx="279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1" y="122904"/>
            <a:ext cx="2707934" cy="838200"/>
            <a:chOff x="228600" y="228600"/>
            <a:chExt cx="2707934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1975431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424" y="2325755"/>
            <a:ext cx="11689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6779" y="2325755"/>
            <a:ext cx="14542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g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881" y="3253026"/>
            <a:ext cx="27606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δ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u v</a:t>
            </a:r>
            <a:r>
              <a:rPr lang="el-GR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ΰ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3008" y="3253026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c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Ϊ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đư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6"/>
            <a:ext cx="9061016" cy="426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7620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96" y="4343401"/>
            <a:ext cx="87734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Buoåi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tieáng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gaø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goïi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thöùc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daäy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phía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öûng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tan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söông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tænh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giaác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nguû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daøi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mình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ñoùn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ñaàu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tieân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queâ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raøng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aâm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thanh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tôùi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lôùp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Buoåi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saùng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cuûa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2867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9" y="0"/>
            <a:ext cx="931781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3105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4726" y="762000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76200" y="5385363"/>
            <a:ext cx="9293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Ñöôøng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tröôøng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löôïn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theo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söôøn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đồi</a:t>
            </a:r>
            <a:endParaRPr lang="vi-VN" sz="35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4028" y="5378902"/>
            <a:ext cx="10166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C0462"/>
                </a:solidFill>
                <a:latin typeface="VNI-Avo" pitchFamily="2" charset="0"/>
              </a:rPr>
              <a:t>öôn</a:t>
            </a:r>
            <a:endParaRPr lang="vi-VN" sz="3500" dirty="0">
              <a:solidFill>
                <a:srgbClr val="FC04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388858"/>
            <a:ext cx="131799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C0462"/>
                </a:solidFill>
                <a:latin typeface="VNI-Avo" pitchFamily="2" charset="0"/>
              </a:rPr>
              <a:t>öông</a:t>
            </a:r>
            <a:endParaRPr lang="vi-VN" sz="35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8906" y="5385363"/>
            <a:ext cx="131799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C0462"/>
                </a:solidFill>
                <a:latin typeface="VNI-Avo" pitchFamily="2" charset="0"/>
              </a:rPr>
              <a:t>öông</a:t>
            </a:r>
            <a:endParaRPr lang="vi-VN" sz="3500" dirty="0">
              <a:solidFill>
                <a:srgbClr val="FC046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8153" y="5381500"/>
            <a:ext cx="10166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C0462"/>
                </a:solidFill>
                <a:latin typeface="VNI-Avo" pitchFamily="2" charset="0"/>
              </a:rPr>
              <a:t>öôn</a:t>
            </a:r>
            <a:endParaRPr lang="vi-VN" sz="35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5934"/>
            <a:ext cx="9143999" cy="1514168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>
                <a:solidFill>
                  <a:schemeClr val="bg1"/>
                </a:solidFill>
                <a:latin typeface="VNI-Avo" pitchFamily="2" charset="0"/>
              </a:rPr>
              <a:t>öôn</a:t>
            </a:r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5000" b="1" dirty="0" err="1">
                <a:solidFill>
                  <a:schemeClr val="bg1"/>
                </a:solidFill>
                <a:latin typeface="VNI-Avo" pitchFamily="2" charset="0"/>
              </a:rPr>
              <a:t>öông</a:t>
            </a:r>
            <a:endParaRPr lang="vi-VN" sz="5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6" y="263484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2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73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200" y="780873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648200" y="780873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1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0852" y="2095143"/>
            <a:ext cx="335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1" y="2095145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03122" y="3106250"/>
            <a:ext cx="1811879" cy="835813"/>
            <a:chOff x="3775418" y="3106248"/>
            <a:chExt cx="1811879" cy="835813"/>
          </a:xfrm>
        </p:grpSpPr>
        <p:sp>
          <p:nvSpPr>
            <p:cNvPr id="28" name="TextBox 27"/>
            <p:cNvSpPr txBox="1"/>
            <p:nvPr/>
          </p:nvSpPr>
          <p:spPr>
            <a:xfrm>
              <a:off x="3775418" y="3106248"/>
              <a:ext cx="1475084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latin typeface="VNI-Avo" pitchFamily="2" charset="0"/>
                </a:rPr>
                <a:t>löôn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3921456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6AC31D-20FB-401D-BF53-F0FA952D3BEC}"/>
              </a:ext>
            </a:extLst>
          </p:cNvPr>
          <p:cNvSpPr txBox="1"/>
          <p:nvPr/>
        </p:nvSpPr>
        <p:spPr>
          <a:xfrm>
            <a:off x="4495800" y="30480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-120869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löôn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röôùn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söôøn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vöôïn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-152400" y="34510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höôùng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phöôïng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töôûng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362200" y="780873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648200" y="780873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95601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6" name="Rectangle 25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0852" y="2095143"/>
            <a:ext cx="335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1" y="2095145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903122" y="3106250"/>
            <a:ext cx="1811879" cy="835813"/>
            <a:chOff x="3775418" y="3106248"/>
            <a:chExt cx="1811879" cy="835813"/>
          </a:xfrm>
        </p:grpSpPr>
        <p:sp>
          <p:nvSpPr>
            <p:cNvPr id="40" name="TextBox 39"/>
            <p:cNvSpPr txBox="1"/>
            <p:nvPr/>
          </p:nvSpPr>
          <p:spPr>
            <a:xfrm>
              <a:off x="3775418" y="3106248"/>
              <a:ext cx="1475084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latin typeface="VNI-Avo" pitchFamily="2" charset="0"/>
                </a:rPr>
                <a:t>löôn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3921456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 flipH="1">
            <a:off x="-120869" y="41468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löôn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röôùn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söôøn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vöôïn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-15240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höôùng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phöôïng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töôûng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4066D-9008-4ACE-AF7B-2E335D84D97B}"/>
              </a:ext>
            </a:extLst>
          </p:cNvPr>
          <p:cNvSpPr txBox="1"/>
          <p:nvPr/>
        </p:nvSpPr>
        <p:spPr>
          <a:xfrm>
            <a:off x="4495800" y="30480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163767"/>
      </p:ext>
    </p:extLst>
  </p:cSld>
  <p:clrMapOvr>
    <a:masterClrMapping/>
  </p:clrMapOvr>
  <p:transition advTm="664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609600" y="5029200"/>
            <a:ext cx="2362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khu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vöôøn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5021317"/>
            <a:ext cx="2362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haït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söông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324600" y="4997669"/>
            <a:ext cx="2362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con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ñöôøng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8842" y="152400"/>
            <a:ext cx="5173211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cxnSp>
        <p:nvCxnSpPr>
          <p:cNvPr id="9" name="Straight Connector 8"/>
          <p:cNvCxnSpPr>
            <a:stCxn id="12" idx="0"/>
          </p:cNvCxnSpPr>
          <p:nvPr/>
        </p:nvCxnSpPr>
        <p:spPr bwMode="auto">
          <a:xfrm flipV="1">
            <a:off x="1790700" y="3542563"/>
            <a:ext cx="5832718" cy="14866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3" idx="0"/>
          </p:cNvCxnSpPr>
          <p:nvPr/>
        </p:nvCxnSpPr>
        <p:spPr bwMode="auto">
          <a:xfrm flipH="1" flipV="1">
            <a:off x="1680128" y="3542561"/>
            <a:ext cx="2929973" cy="14787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4651618" y="3542561"/>
            <a:ext cx="2888456" cy="14551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0" y="1674540"/>
            <a:ext cx="2726301" cy="1901272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674540"/>
            <a:ext cx="2682927" cy="1862334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74" y="1674540"/>
            <a:ext cx="2682927" cy="1868022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362200" y="780873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648200" y="780873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95601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6" name="Rectangle 25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0852" y="2095143"/>
            <a:ext cx="335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l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1" y="2095145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903122" y="3106250"/>
            <a:ext cx="1811879" cy="835813"/>
            <a:chOff x="3775418" y="3106248"/>
            <a:chExt cx="1811879" cy="835813"/>
          </a:xfrm>
        </p:grpSpPr>
        <p:sp>
          <p:nvSpPr>
            <p:cNvPr id="40" name="TextBox 39"/>
            <p:cNvSpPr txBox="1"/>
            <p:nvPr/>
          </p:nvSpPr>
          <p:spPr>
            <a:xfrm>
              <a:off x="3775418" y="3106248"/>
              <a:ext cx="1475084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latin typeface="VNI-Avo" pitchFamily="2" charset="0"/>
                </a:rPr>
                <a:t>löôn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3921456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öôn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 flipH="1">
            <a:off x="-120869" y="41468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löôn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röôùn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söôøn</a:t>
            </a: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70C0"/>
                </a:solidFill>
                <a:latin typeface="VNI-Avo" pitchFamily="2" charset="0"/>
              </a:rPr>
              <a:t>vöôïn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-15240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höôùng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phöôïng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töôûng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0" y="5648236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008000"/>
                </a:solidFill>
                <a:latin typeface="VNI-Avo" pitchFamily="2" charset="0"/>
              </a:rPr>
              <a:t>khu</a:t>
            </a:r>
            <a:r>
              <a:rPr lang="en-US" sz="33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8000"/>
                </a:solidFill>
                <a:latin typeface="VNI-Avo" pitchFamily="2" charset="0"/>
              </a:rPr>
              <a:t>vöôøn</a:t>
            </a:r>
            <a:r>
              <a:rPr lang="en-US" sz="3300" b="1" dirty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300" b="1" dirty="0" err="1">
                <a:solidFill>
                  <a:srgbClr val="008000"/>
                </a:solidFill>
                <a:latin typeface="VNI-Avo" pitchFamily="2" charset="0"/>
              </a:rPr>
              <a:t>haït</a:t>
            </a:r>
            <a:r>
              <a:rPr lang="en-US" sz="33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rgbClr val="008000"/>
                </a:solidFill>
                <a:latin typeface="VNI-Avo" pitchFamily="2" charset="0"/>
              </a:rPr>
              <a:t>söông</a:t>
            </a:r>
            <a:r>
              <a:rPr lang="en-US" sz="3300" b="1" dirty="0">
                <a:solidFill>
                  <a:srgbClr val="008000"/>
                </a:solidFill>
                <a:latin typeface="VNI-Avo" pitchFamily="2" charset="0"/>
              </a:rPr>
              <a:t>	con </a:t>
            </a:r>
            <a:r>
              <a:rPr lang="en-US" sz="3300" b="1" dirty="0" err="1">
                <a:solidFill>
                  <a:srgbClr val="008000"/>
                </a:solidFill>
                <a:latin typeface="VNI-Avo" pitchFamily="2" charset="0"/>
              </a:rPr>
              <a:t>ñöôøng</a:t>
            </a:r>
            <a:endParaRPr lang="en-US" sz="3300" b="1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CEB7C5-D04D-4C99-BF8E-ACAB75A254DD}"/>
              </a:ext>
            </a:extLst>
          </p:cNvPr>
          <p:cNvSpPr txBox="1"/>
          <p:nvPr/>
        </p:nvSpPr>
        <p:spPr>
          <a:xfrm>
            <a:off x="4495800" y="30480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0274"/>
      </p:ext>
    </p:extLst>
  </p:cSld>
  <p:clrMapOvr>
    <a:masterClrMapping/>
  </p:clrMapOvr>
  <p:transition advTm="664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61"/>
            <a:ext cx="279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424" y="2325755"/>
            <a:ext cx="11689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6779" y="2325755"/>
            <a:ext cx="14542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Ŕ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Ω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g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81" y="3253026"/>
            <a:ext cx="27606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δ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u v</a:t>
            </a:r>
            <a:r>
              <a:rPr lang="el-GR" sz="4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ΰ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3008" y="3253026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c</a:t>
            </a:r>
            <a:r>
              <a:rPr lang="el-GR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Ϊ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đư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Ŋ</a:t>
            </a:r>
            <a:r>
              <a:rPr lang="vi-V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460&quot;&gt;&lt;property id=&quot;20148&quot; value=&quot;5&quot;/&gt;&lt;property id=&quot;20300&quot; value=&quot;Slide 1&quot;/&gt;&lt;property id=&quot;20307&quot; value=&quot;385&quot;/&gt;&lt;/object&gt;&lt;object type=&quot;3&quot; unique_id=&quot;439461&quot;&gt;&lt;property id=&quot;20148&quot; value=&quot;5&quot;/&gt;&lt;property id=&quot;20300&quot; value=&quot;Slide 4&quot;/&gt;&lt;property id=&quot;20307&quot; value=&quot;411&quot;/&gt;&lt;/object&gt;&lt;object type=&quot;3&quot; unique_id=&quot;439462&quot;&gt;&lt;property id=&quot;20148&quot; value=&quot;5&quot;/&gt;&lt;property id=&quot;20300&quot; value=&quot;Slide 5 - &amp;quot;&amp;amp;#x09;&amp;amp;#x09;öôn&amp;amp;#x09;&amp;amp;#x09;öông&amp;quot;&quot;/&gt;&lt;property id=&quot;20307&quot; value=&quot;410&quot;/&gt;&lt;/object&gt;&lt;object type=&quot;3&quot; unique_id=&quot;439463&quot;&gt;&lt;property id=&quot;20148&quot; value=&quot;5&quot;/&gt;&lt;property id=&quot;20300&quot; value=&quot;Slide 6&quot;/&gt;&lt;property id=&quot;20307&quot; value=&quot;418&quot;/&gt;&lt;/object&gt;&lt;object type=&quot;3&quot; unique_id=&quot;439464&quot;&gt;&lt;property id=&quot;20148&quot; value=&quot;5&quot;/&gt;&lt;property id=&quot;20300&quot; value=&quot;Slide 7&quot;/&gt;&lt;property id=&quot;20307&quot; value=&quot;419&quot;/&gt;&lt;/object&gt;&lt;object type=&quot;3&quot; unique_id=&quot;439465&quot;&gt;&lt;property id=&quot;20148&quot; value=&quot;5&quot;/&gt;&lt;property id=&quot;20300&quot; value=&quot;Slide 8&quot;/&gt;&lt;property id=&quot;20307&quot; value=&quot;432&quot;/&gt;&lt;/object&gt;&lt;object type=&quot;3&quot; unique_id=&quot;439466&quot;&gt;&lt;property id=&quot;20148&quot; value=&quot;5&quot;/&gt;&lt;property id=&quot;20300&quot; value=&quot;Slide 9&quot;/&gt;&lt;property id=&quot;20307&quot; value=&quot;351&quot;/&gt;&lt;/object&gt;&lt;object type=&quot;3&quot; unique_id=&quot;439467&quot;&gt;&lt;property id=&quot;20148&quot; value=&quot;5&quot;/&gt;&lt;property id=&quot;20300&quot; value=&quot;Slide 10&quot;/&gt;&lt;property id=&quot;20307&quot; value=&quot;422&quot;/&gt;&lt;/object&gt;&lt;object type=&quot;3&quot; unique_id=&quot;439468&quot;&gt;&lt;property id=&quot;20148&quot; value=&quot;5&quot;/&gt;&lt;property id=&quot;20300&quot; value=&quot;Slide 11&quot;/&gt;&lt;property id=&quot;20307&quot; value=&quot;440&quot;/&gt;&lt;/object&gt;&lt;object type=&quot;3&quot; unique_id=&quot;439469&quot;&gt;&lt;property id=&quot;20148&quot; value=&quot;5&quot;/&gt;&lt;property id=&quot;20300&quot; value=&quot;Slide 12&quot;/&gt;&lt;property id=&quot;20307&quot; value=&quot;425&quot;/&gt;&lt;/object&gt;&lt;object type=&quot;3&quot; unique_id=&quot;439470&quot;&gt;&lt;property id=&quot;20148&quot; value=&quot;5&quot;/&gt;&lt;property id=&quot;20300&quot; value=&quot;Slide 13&quot;/&gt;&lt;property id=&quot;20307&quot; value=&quot;384&quot;/&gt;&lt;/object&gt;&lt;object type=&quot;3&quot; unique_id=&quot;439471&quot;&gt;&lt;property id=&quot;20148&quot; value=&quot;5&quot;/&gt;&lt;property id=&quot;20300&quot; value=&quot;Slide 14 - &amp;quot;&amp;amp;#x09;&amp;amp;#x09;öôn&amp;amp;#x09;&amp;amp;#x09;öông&amp;quot;&quot;/&gt;&lt;property id=&quot;20307&quot; value=&quot;434&quot;/&gt;&lt;/object&gt;&lt;object type=&quot;3&quot; unique_id=&quot;439472&quot;&gt;&lt;property id=&quot;20148&quot; value=&quot;5&quot;/&gt;&lt;property id=&quot;20300&quot; value=&quot;Slide 15&quot;/&gt;&lt;property id=&quot;20307&quot; value=&quot;430&quot;/&gt;&lt;/object&gt;&lt;object type=&quot;3&quot; unique_id=&quot;439473&quot;&gt;&lt;property id=&quot;20148&quot; value=&quot;5&quot;/&gt;&lt;property id=&quot;20300&quot; value=&quot;Slide 16&quot;/&gt;&lt;property id=&quot;20307&quot; value=&quot;403&quot;/&gt;&lt;/object&gt;&lt;object type=&quot;3&quot; unique_id=&quot;439474&quot;&gt;&lt;property id=&quot;20148&quot; value=&quot;5&quot;/&gt;&lt;property id=&quot;20300&quot; value=&quot;Slide 17&quot;/&gt;&lt;property id=&quot;20307&quot; value=&quot;435&quot;/&gt;&lt;/object&gt;&lt;object type=&quot;3&quot; unique_id=&quot;439475&quot;&gt;&lt;property id=&quot;20148&quot; value=&quot;5&quot;/&gt;&lt;property id=&quot;20300&quot; value=&quot;Slide 18&quot;/&gt;&lt;property id=&quot;20307&quot; value=&quot;405&quot;/&gt;&lt;/object&gt;&lt;object type=&quot;3&quot; unique_id=&quot;439476&quot;&gt;&lt;property id=&quot;20148&quot; value=&quot;5&quot;/&gt;&lt;property id=&quot;20300&quot; value=&quot;Slide 19 - &amp;quot;Buoåi saùng cuûa em&amp;quot;&quot;/&gt;&lt;property id=&quot;20307&quot; value=&quot;407&quot;/&gt;&lt;/object&gt;&lt;object type=&quot;3&quot; unique_id=&quot;439584&quot;&gt;&lt;property id=&quot;20148&quot; value=&quot;5&quot;/&gt;&lt;property id=&quot;20300&quot; value=&quot;Slide 2&quot;/&gt;&lt;property id=&quot;20307&quot; value=&quot;441&quot;/&gt;&lt;/object&gt;&lt;object type=&quot;3&quot; unique_id=&quot;439585&quot;&gt;&lt;property id=&quot;20148&quot; value=&quot;5&quot;/&gt;&lt;property id=&quot;20300&quot; value=&quot;Slide 3&quot;/&gt;&lt;property id=&quot;20307&quot; value=&quot;4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5299</TotalTime>
  <Words>268</Words>
  <Application>Microsoft Office PowerPoint</Application>
  <PresentationFormat>On-screen Show (4:3)</PresentationFormat>
  <Paragraphs>82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Times New Roman</vt:lpstr>
      <vt:lpstr>.VnCooper</vt:lpstr>
      <vt:lpstr>Arial Rounded MT Bold</vt:lpstr>
      <vt:lpstr>HP001</vt:lpstr>
      <vt:lpstr>Calibri</vt:lpstr>
      <vt:lpstr>Comic Sans MS</vt:lpstr>
      <vt:lpstr>HP001 4 hàng</vt:lpstr>
      <vt:lpstr>.VnAvant</vt:lpstr>
      <vt:lpstr>VNI-Avo</vt:lpstr>
      <vt:lpstr>Office Theme</vt:lpstr>
      <vt:lpstr>1_Default Design</vt:lpstr>
      <vt:lpstr>PowerPoint Presentation</vt:lpstr>
      <vt:lpstr>PowerPoint Presentation</vt:lpstr>
      <vt:lpstr>  öôn  öông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Buoåi saùng cuûa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 </cp:lastModifiedBy>
  <cp:revision>314</cp:revision>
  <dcterms:created xsi:type="dcterms:W3CDTF">2006-08-16T00:00:00Z</dcterms:created>
  <dcterms:modified xsi:type="dcterms:W3CDTF">2021-12-26T15:33:40Z</dcterms:modified>
</cp:coreProperties>
</file>