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3" r:id="rId3"/>
    <p:sldId id="288" r:id="rId4"/>
    <p:sldId id="281" r:id="rId5"/>
    <p:sldId id="287" r:id="rId6"/>
    <p:sldId id="282" r:id="rId7"/>
    <p:sldId id="285" r:id="rId8"/>
    <p:sldId id="273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816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82DC0-4B81-4C24-9BF5-D75982DA6142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CD13B-7EBF-46B2-92D8-D0BEA0D04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83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Chào</a:t>
            </a:r>
            <a:r>
              <a:rPr lang="en-US" baseline="0" dirty="0"/>
              <a:t> </a:t>
            </a:r>
            <a:r>
              <a:rPr lang="en-US" baseline="0" dirty="0" err="1"/>
              <a:t>mừng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con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tiết</a:t>
            </a:r>
            <a:r>
              <a:rPr lang="en-US" baseline="0" dirty="0"/>
              <a:t> TNXH. </a:t>
            </a:r>
            <a:r>
              <a:rPr lang="en-US" baseline="0" dirty="0" err="1"/>
              <a:t>Hôm</a:t>
            </a:r>
            <a:r>
              <a:rPr lang="en-US" baseline="0" dirty="0"/>
              <a:t> nay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con </a:t>
            </a:r>
            <a:r>
              <a:rPr lang="en-US" baseline="0" dirty="0" err="1"/>
              <a:t>tìm</a:t>
            </a:r>
            <a:r>
              <a:rPr lang="en-US" baseline="0" dirty="0"/>
              <a:t> </a:t>
            </a:r>
            <a:r>
              <a:rPr lang="en-US" baseline="0" dirty="0" err="1"/>
              <a:t>hiều</a:t>
            </a:r>
            <a:r>
              <a:rPr lang="en-US" baseline="0" dirty="0"/>
              <a:t> </a:t>
            </a:r>
            <a:r>
              <a:rPr lang="en-US" baseline="0" dirty="0" err="1"/>
              <a:t>chủ</a:t>
            </a:r>
            <a:r>
              <a:rPr lang="en-US" baseline="0" dirty="0"/>
              <a:t> </a:t>
            </a:r>
            <a:r>
              <a:rPr lang="en-US" baseline="0" dirty="0" err="1"/>
              <a:t>đề</a:t>
            </a:r>
            <a:r>
              <a:rPr lang="en-US" baseline="0" dirty="0"/>
              <a:t> 3: </a:t>
            </a:r>
            <a:r>
              <a:rPr lang="en-US" baseline="0" dirty="0" err="1"/>
              <a:t>Cộng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địa</a:t>
            </a:r>
            <a:r>
              <a:rPr lang="en-US" baseline="0" dirty="0"/>
              <a:t> </a:t>
            </a:r>
            <a:r>
              <a:rPr lang="en-US" baseline="0" dirty="0" err="1"/>
              <a:t>phương</a:t>
            </a:r>
            <a:r>
              <a:rPr lang="en-US" baseline="0" dirty="0"/>
              <a:t>. </a:t>
            </a:r>
            <a:r>
              <a:rPr lang="en-US" baseline="0" dirty="0" err="1"/>
              <a:t>Bài</a:t>
            </a:r>
            <a:r>
              <a:rPr lang="en-US" baseline="0" dirty="0"/>
              <a:t> 10: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khám</a:t>
            </a:r>
            <a:r>
              <a:rPr lang="en-US" baseline="0" dirty="0"/>
              <a:t> </a:t>
            </a:r>
            <a:r>
              <a:rPr lang="en-US" baseline="0" dirty="0" err="1"/>
              <a:t>phá</a:t>
            </a:r>
            <a:r>
              <a:rPr lang="en-US" baseline="0" dirty="0"/>
              <a:t> </a:t>
            </a:r>
            <a:r>
              <a:rPr lang="en-US" baseline="0" dirty="0" err="1"/>
              <a:t>quang</a:t>
            </a:r>
            <a:r>
              <a:rPr lang="en-US" baseline="0" dirty="0"/>
              <a:t> </a:t>
            </a:r>
            <a:r>
              <a:rPr lang="en-US" baseline="0" dirty="0" err="1"/>
              <a:t>cảnh</a:t>
            </a:r>
            <a:r>
              <a:rPr lang="en-US" baseline="0" dirty="0"/>
              <a:t> </a:t>
            </a:r>
            <a:r>
              <a:rPr lang="en-US" baseline="0" dirty="0" err="1"/>
              <a:t>xung</a:t>
            </a:r>
            <a:r>
              <a:rPr lang="en-US" baseline="0" dirty="0"/>
              <a:t> </a:t>
            </a:r>
            <a:r>
              <a:rPr lang="en-US" baseline="0" dirty="0" err="1"/>
              <a:t>quanh</a:t>
            </a:r>
            <a:r>
              <a:rPr lang="en-US" baseline="0" dirty="0"/>
              <a:t> (</a:t>
            </a:r>
            <a:r>
              <a:rPr lang="en-US" baseline="0" dirty="0" err="1"/>
              <a:t>tiết</a:t>
            </a:r>
            <a:r>
              <a:rPr lang="en-US" baseline="0" dirty="0"/>
              <a:t> 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CD13B-7EBF-46B2-92D8-D0BEA0D04D3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37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77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27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71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57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90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3" r:id="rId4"/>
    <p:sldLayoutId id="2147483662" r:id="rId5"/>
    <p:sldLayoutId id="2147483661" r:id="rId6"/>
    <p:sldLayoutId id="214748366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H:\thanh\Nhip%20dan%20vui%20-%20Nha%20Thieu%20Nhi%20Hue%20%5bNCT%206254007878%5d.mp3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50667" y="1271320"/>
            <a:ext cx="497444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CHÀO MỪNG  </a:t>
            </a:r>
          </a:p>
          <a:p>
            <a:pPr algn="ctr"/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 EM HỌC SINH ĐẾN VỚI</a:t>
            </a:r>
          </a:p>
        </p:txBody>
      </p:sp>
      <p:sp>
        <p:nvSpPr>
          <p:cNvPr id="9" name="Rectangle 8"/>
          <p:cNvSpPr/>
          <p:nvPr/>
        </p:nvSpPr>
        <p:spPr>
          <a:xfrm>
            <a:off x="1462790" y="2743200"/>
            <a:ext cx="922323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tiết : tự nhiên và xã hội</a:t>
            </a:r>
          </a:p>
          <a:p>
            <a:pPr algn="ctr"/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Chủ đề 3: Cộng đồng địa phương</a:t>
            </a:r>
          </a:p>
          <a:p>
            <a:pPr algn="ctr"/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Bài 10: Cùng khám phá quang cảnh xung quanh</a:t>
            </a:r>
          </a:p>
          <a:p>
            <a:pPr algn="ctr"/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(Tiết 1)</a:t>
            </a:r>
          </a:p>
        </p:txBody>
      </p:sp>
    </p:spTree>
    <p:extLst>
      <p:ext uri="{BB962C8B-B14F-4D97-AF65-F5344CB8AC3E}">
        <p14:creationId xmlns:p14="http://schemas.microsoft.com/office/powerpoint/2010/main" val="233533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198120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Con thích nhất cảnh nào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con sống?</a:t>
            </a:r>
          </a:p>
        </p:txBody>
      </p:sp>
    </p:spTree>
    <p:extLst>
      <p:ext uri="{BB962C8B-B14F-4D97-AF65-F5344CB8AC3E}">
        <p14:creationId xmlns:p14="http://schemas.microsoft.com/office/powerpoint/2010/main" val="10350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62611" y="2044005"/>
            <a:ext cx="3409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431966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98700" y="2588736"/>
            <a:ext cx="3352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36" y="0"/>
            <a:ext cx="12234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2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57600" y="2044005"/>
            <a:ext cx="44199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Nghỉ giải lao</a:t>
            </a:r>
          </a:p>
        </p:txBody>
      </p:sp>
    </p:spTree>
    <p:extLst>
      <p:ext uri="{BB962C8B-B14F-4D97-AF65-F5344CB8AC3E}">
        <p14:creationId xmlns:p14="http://schemas.microsoft.com/office/powerpoint/2010/main" val="419982821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2600" y="941794"/>
            <a:ext cx="960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Cảnh làng quê ở hai bức tranh dưới đây có gì khác nhau? Em thích cảnh nào hơn? Vì sao?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362200"/>
            <a:ext cx="11963400" cy="396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27" y="54451"/>
            <a:ext cx="1079810" cy="1066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38427" y="233908"/>
            <a:ext cx="28237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186325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0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2133600" y="762000"/>
            <a:ext cx="7696200" cy="457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 học đến đây đã kết thúc.</a:t>
            </a:r>
            <a:endParaRPr lang="en-US" sz="3600" b="1" kern="10">
              <a:ln w="12700">
                <a:solidFill>
                  <a:srgbClr val="3366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WordArt 7"/>
          <p:cNvSpPr>
            <a:spLocks noChangeArrowheads="1" noChangeShapeType="1" noTextEdit="1"/>
          </p:cNvSpPr>
          <p:nvPr/>
        </p:nvSpPr>
        <p:spPr bwMode="auto">
          <a:xfrm>
            <a:off x="2667000" y="2057400"/>
            <a:ext cx="7086600" cy="239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808080"/>
                  </a:solidFill>
                  <a:prstDash val="dash"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học giỏi. </a:t>
            </a:r>
          </a:p>
        </p:txBody>
      </p:sp>
      <p:pic>
        <p:nvPicPr>
          <p:cNvPr id="6" name="Nhip dan vui - Nha Thieu Nhi Hue [NCT 6254007878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5791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15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6227320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1391</TotalTime>
  <Words>141</Words>
  <Application>Microsoft Office PowerPoint</Application>
  <PresentationFormat>Widescreen</PresentationFormat>
  <Paragraphs>16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Miu Zin.</dc:creator>
  <cp:lastModifiedBy>Hong Nhung Nguyen Thi</cp:lastModifiedBy>
  <cp:revision>88</cp:revision>
  <dcterms:created xsi:type="dcterms:W3CDTF">2006-08-16T00:00:00Z</dcterms:created>
  <dcterms:modified xsi:type="dcterms:W3CDTF">2021-12-01T16:22:26Z</dcterms:modified>
</cp:coreProperties>
</file>