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2" r:id="rId3"/>
  </p:sldMasterIdLst>
  <p:notesMasterIdLst>
    <p:notesMasterId r:id="rId25"/>
  </p:notesMasterIdLst>
  <p:sldIdLst>
    <p:sldId id="311" r:id="rId4"/>
    <p:sldId id="313" r:id="rId5"/>
    <p:sldId id="260" r:id="rId6"/>
    <p:sldId id="281" r:id="rId7"/>
    <p:sldId id="272" r:id="rId8"/>
    <p:sldId id="291" r:id="rId9"/>
    <p:sldId id="266" r:id="rId10"/>
    <p:sldId id="268" r:id="rId11"/>
    <p:sldId id="269" r:id="rId12"/>
    <p:sldId id="293" r:id="rId13"/>
    <p:sldId id="316" r:id="rId14"/>
    <p:sldId id="296" r:id="rId15"/>
    <p:sldId id="297" r:id="rId16"/>
    <p:sldId id="299" r:id="rId17"/>
    <p:sldId id="303" r:id="rId18"/>
    <p:sldId id="318" r:id="rId19"/>
    <p:sldId id="319" r:id="rId20"/>
    <p:sldId id="320" r:id="rId21"/>
    <p:sldId id="321" r:id="rId22"/>
    <p:sldId id="326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9" d="100"/>
          <a:sy n="59" d="100"/>
        </p:scale>
        <p:origin x="1452" y="52"/>
      </p:cViewPr>
      <p:guideLst>
        <p:guide orient="horz" pos="2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891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555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3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7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5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7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9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0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36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4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28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31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6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4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4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7" y="529630"/>
            <a:ext cx="8136904" cy="57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821298"/>
            <a:ext cx="5472608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83806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8D95-8F68-453C-A30E-FB4F51AC7AD1}"/>
              </a:ext>
            </a:extLst>
          </p:cNvPr>
          <p:cNvSpPr txBox="1"/>
          <p:nvPr/>
        </p:nvSpPr>
        <p:spPr>
          <a:xfrm>
            <a:off x="2735796" y="148478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thuyền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C9D57-528C-4176-88D8-97D72E40BC2F}"/>
              </a:ext>
            </a:extLst>
          </p:cNvPr>
          <p:cNvSpPr txBox="1"/>
          <p:nvPr/>
        </p:nvSpPr>
        <p:spPr>
          <a:xfrm>
            <a:off x="2843808" y="2887751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51FBD-A38B-4871-97B4-06C4371A8DEC}"/>
              </a:ext>
            </a:extLst>
          </p:cNvPr>
          <p:cNvSpPr txBox="1"/>
          <p:nvPr/>
        </p:nvSpPr>
        <p:spPr>
          <a:xfrm>
            <a:off x="2195736" y="422108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thuyết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AA4A7F-2FCA-43DF-83E3-42D870B9FFB6}"/>
              </a:ext>
            </a:extLst>
          </p:cNvPr>
          <p:cNvSpPr/>
          <p:nvPr/>
        </p:nvSpPr>
        <p:spPr>
          <a:xfrm>
            <a:off x="1076581" y="686969"/>
            <a:ext cx="1013076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§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B18664-75ED-44B2-9EE4-A6AE4E44AD56}"/>
              </a:ext>
            </a:extLst>
          </p:cNvPr>
          <p:cNvSpPr/>
          <p:nvPr/>
        </p:nvSpPr>
        <p:spPr>
          <a:xfrm>
            <a:off x="683568" y="735268"/>
            <a:ext cx="552433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13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656572" y="3392954"/>
            <a:ext cx="111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chuyến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luyện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thuyền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truyện</a:t>
            </a:r>
            <a:endParaRPr lang="en-US" sz="3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651-FDD8-475B-AA72-A1D4D2480989}"/>
              </a:ext>
            </a:extLst>
          </p:cNvPr>
          <p:cNvSpPr txBox="1"/>
          <p:nvPr/>
        </p:nvSpPr>
        <p:spPr>
          <a:xfrm>
            <a:off x="1130433" y="4074606"/>
            <a:ext cx="1076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duyệt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khuyết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tuyết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tuyệt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</a:t>
            </a: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43353BB2-D92B-4282-8532-EAA68A56F9AF}"/>
              </a:ext>
            </a:extLst>
          </p:cNvPr>
          <p:cNvGrpSpPr/>
          <p:nvPr/>
        </p:nvGrpSpPr>
        <p:grpSpPr>
          <a:xfrm>
            <a:off x="3400591" y="1753506"/>
            <a:ext cx="4149371" cy="1546576"/>
            <a:chOff x="384" y="1680"/>
            <a:chExt cx="1995" cy="960"/>
          </a:xfrm>
        </p:grpSpPr>
        <p:sp>
          <p:nvSpPr>
            <p:cNvPr id="5" name="Rectangle 27">
              <a:extLst>
                <a:ext uri="{FF2B5EF4-FFF2-40B4-BE49-F238E27FC236}">
                  <a16:creationId xmlns:a16="http://schemas.microsoft.com/office/drawing/2014/main" id="{F69145E5-A20C-407F-B186-C9FAB95ABD7E}"/>
                </a:ext>
              </a:extLst>
            </p:cNvPr>
            <p:cNvSpPr/>
            <p:nvPr/>
          </p:nvSpPr>
          <p:spPr>
            <a:xfrm>
              <a:off x="384" y="168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</a:t>
              </a:r>
              <a:r>
                <a:rPr lang="en-US" altLang="x-none" sz="3600" dirty="0">
                  <a:latin typeface="UTM Avo" panose="02040603050506020204" pitchFamily="18" charset="0"/>
                  <a:cs typeface="UTM Avo" panose="02040603050506020204" pitchFamily="18" charset="0"/>
                </a:rPr>
                <a:t>	    </a:t>
              </a: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uyên</a:t>
              </a:r>
              <a:endParaRPr lang="en-US" altLang="x-none" sz="36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6" name="Line 28">
              <a:extLst>
                <a:ext uri="{FF2B5EF4-FFF2-40B4-BE49-F238E27FC236}">
                  <a16:creationId xmlns:a16="http://schemas.microsoft.com/office/drawing/2014/main" id="{B31E0EB5-03D0-481C-BC48-2B142AD2FC0B}"/>
                </a:ext>
              </a:extLst>
            </p:cNvPr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199E433B-870E-49BD-8F9D-F368BB37DF23}"/>
                </a:ext>
              </a:extLst>
            </p:cNvPr>
            <p:cNvSpPr/>
            <p:nvPr/>
          </p:nvSpPr>
          <p:spPr>
            <a:xfrm>
              <a:off x="384" y="216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altLang="x-none" sz="36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C08572-EC1D-48DB-B4EB-C2CEE208D7C0}"/>
              </a:ext>
            </a:extLst>
          </p:cNvPr>
          <p:cNvSpPr txBox="1"/>
          <p:nvPr/>
        </p:nvSpPr>
        <p:spPr>
          <a:xfrm>
            <a:off x="3009590" y="644858"/>
            <a:ext cx="304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  <a:cs typeface=".VnAvant" panose="020B7200000000000000" charset="0"/>
              </a:rPr>
              <a:t>uyên</a:t>
            </a:r>
            <a:endParaRPr lang="en-US" sz="54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3349-5B1D-4A03-B843-7CB6FD48B0EA}"/>
              </a:ext>
            </a:extLst>
          </p:cNvPr>
          <p:cNvSpPr txBox="1"/>
          <p:nvPr/>
        </p:nvSpPr>
        <p:spPr>
          <a:xfrm>
            <a:off x="5345428" y="617247"/>
            <a:ext cx="372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  <a:cs typeface=".VnAvant" panose="020B7200000000000000" charset="0"/>
              </a:rPr>
              <a:t>uyêt</a:t>
            </a:r>
            <a:endParaRPr lang="en-US" sz="54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C41379-1709-4557-94A1-1B77DFBB7AEB}"/>
              </a:ext>
            </a:extLst>
          </p:cNvPr>
          <p:cNvSpPr/>
          <p:nvPr/>
        </p:nvSpPr>
        <p:spPr>
          <a:xfrm>
            <a:off x="971600" y="686969"/>
            <a:ext cx="1296143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vant" panose="020B7200000000000000" pitchFamily="34" charset="0"/>
              </a:rPr>
              <a:t>§</a:t>
            </a:r>
            <a:r>
              <a:rPr lang="en-US" sz="3600" dirty="0" err="1">
                <a:latin typeface=".VnAvant" panose="020B7200000000000000" pitchFamily="34" charset="0"/>
              </a:rPr>
              <a:t>äc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F1F68-002D-4BB5-8A36-22805BEBE321}"/>
              </a:ext>
            </a:extLst>
          </p:cNvPr>
          <p:cNvSpPr/>
          <p:nvPr/>
        </p:nvSpPr>
        <p:spPr>
          <a:xfrm>
            <a:off x="480889" y="775752"/>
            <a:ext cx="649544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868D95-8F68-453C-A30E-FB4F51AC7AD1}"/>
              </a:ext>
            </a:extLst>
          </p:cNvPr>
          <p:cNvSpPr txBox="1"/>
          <p:nvPr/>
        </p:nvSpPr>
        <p:spPr>
          <a:xfrm>
            <a:off x="-468560" y="4881845"/>
            <a:ext cx="431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thuyền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8C9D57-528C-4176-88D8-97D72E40BC2F}"/>
              </a:ext>
            </a:extLst>
          </p:cNvPr>
          <p:cNvSpPr txBox="1"/>
          <p:nvPr/>
        </p:nvSpPr>
        <p:spPr>
          <a:xfrm>
            <a:off x="2334867" y="4881845"/>
            <a:ext cx="448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B51FBD-A38B-4871-97B4-06C4371A8DEC}"/>
              </a:ext>
            </a:extLst>
          </p:cNvPr>
          <p:cNvSpPr txBox="1"/>
          <p:nvPr/>
        </p:nvSpPr>
        <p:spPr>
          <a:xfrm>
            <a:off x="4507824" y="4887500"/>
            <a:ext cx="626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thuyết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987824" y="1484784"/>
            <a:ext cx="4742562" cy="1717529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395536" y="3356993"/>
            <a:ext cx="27558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61" y="3909399"/>
            <a:ext cx="9165926" cy="29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16" y="2452261"/>
            <a:ext cx="3654479" cy="26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3" y="3233825"/>
            <a:ext cx="2832415" cy="25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3" y="610803"/>
            <a:ext cx="6342990" cy="418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318982" y="3070808"/>
            <a:ext cx="4105355" cy="8540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LUYỆN VIẾT</a:t>
            </a:r>
            <a:endParaRPr lang="tr-TR" altLang="zh-CN" sz="495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0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62" y="812365"/>
            <a:ext cx="5009827" cy="52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" y="417499"/>
            <a:ext cx="7831782" cy="3320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" y="3761656"/>
            <a:ext cx="7978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987824" y="1484784"/>
            <a:ext cx="4742562" cy="1717529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395536" y="3356993"/>
            <a:ext cx="27558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8208912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68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912_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84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482727" y="4019740"/>
            <a:ext cx="5661273" cy="148459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MH_Other_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765629" y="1437284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MH_Other_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717127" y="2382197"/>
            <a:ext cx="1864303" cy="22058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MH_Other_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08799" y="2697650"/>
            <a:ext cx="1736009" cy="602161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MH_Other_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27842" y="3022578"/>
            <a:ext cx="1765601" cy="1414533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482729" y="1211766"/>
            <a:ext cx="5337744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chuẩn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khuân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tuần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566521" y="2146327"/>
            <a:ext cx="5109936" cy="5168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thuật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luật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544808" y="3093375"/>
            <a:ext cx="5131649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mùa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xuân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phát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" name="MH_Other_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41958" y="153701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Title_1"/>
          <p:cNvSpPr/>
          <p:nvPr>
            <p:custDataLst>
              <p:tags r:id="rId10"/>
            </p:custDataLst>
          </p:nvPr>
        </p:nvSpPr>
        <p:spPr>
          <a:xfrm>
            <a:off x="448938" y="1744074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821" y="487088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</a:p>
        </p:txBody>
      </p:sp>
      <p:pic>
        <p:nvPicPr>
          <p:cNvPr id="13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27" y="517736"/>
            <a:ext cx="1087289" cy="8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6" y="4531338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" y="495008"/>
            <a:ext cx="3327912" cy="21006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7" y="2003600"/>
            <a:ext cx="2445819" cy="207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3" y="4048125"/>
            <a:ext cx="3013873" cy="200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48958"/>
            <a:ext cx="3327913" cy="2007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6" y="495008"/>
            <a:ext cx="2915040" cy="20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7" y="529630"/>
            <a:ext cx="8136904" cy="57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821298"/>
            <a:ext cx="5472608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331640" y="2132856"/>
            <a:ext cx="6065610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355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4290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09DA0-611A-48EF-BA7F-002F89E1B8D0}"/>
              </a:ext>
            </a:extLst>
          </p:cNvPr>
          <p:cNvSpPr txBox="1"/>
          <p:nvPr/>
        </p:nvSpPr>
        <p:spPr>
          <a:xfrm>
            <a:off x="2483768" y="2060848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AC4126-4EF8-425D-BFCA-6669F4EDBFAD}"/>
              </a:ext>
            </a:extLst>
          </p:cNvPr>
          <p:cNvSpPr txBox="1"/>
          <p:nvPr/>
        </p:nvSpPr>
        <p:spPr>
          <a:xfrm>
            <a:off x="3419872" y="5003619"/>
            <a:ext cx="1872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uyên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" name="Picture 2" descr="D:\Downloads\B612_20201215_201639_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28725"/>
            <a:ext cx="8640960" cy="449188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2452" y="4981464"/>
            <a:ext cx="8323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5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3760" y="5006377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uyêt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3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059" y="2116813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uyên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3361" y="2116813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uyêt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9F029A-FFBD-4D38-8FFA-49E83FE954C6}"/>
              </a:ext>
            </a:extLst>
          </p:cNvPr>
          <p:cNvSpPr/>
          <p:nvPr/>
        </p:nvSpPr>
        <p:spPr>
          <a:xfrm>
            <a:off x="1076581" y="686969"/>
            <a:ext cx="1013076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§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56ACF-8F1D-4012-AE71-95DA5C996217}"/>
              </a:ext>
            </a:extLst>
          </p:cNvPr>
          <p:cNvSpPr/>
          <p:nvPr/>
        </p:nvSpPr>
        <p:spPr>
          <a:xfrm>
            <a:off x="683568" y="735268"/>
            <a:ext cx="552433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DB17B-7A5E-4C65-B12D-7FE1541BB995}"/>
              </a:ext>
            </a:extLst>
          </p:cNvPr>
          <p:cNvSpPr txBox="1"/>
          <p:nvPr/>
        </p:nvSpPr>
        <p:spPr>
          <a:xfrm>
            <a:off x="5683724" y="2135130"/>
            <a:ext cx="17819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endParaRPr lang="en-US" sz="6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E817B-EEA1-43A7-94A3-55F05BD8ED62}"/>
              </a:ext>
            </a:extLst>
          </p:cNvPr>
          <p:cNvSpPr txBox="1"/>
          <p:nvPr/>
        </p:nvSpPr>
        <p:spPr>
          <a:xfrm>
            <a:off x="2190629" y="2116813"/>
            <a:ext cx="17819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6B5E2-C171-44A9-AE5C-67D72E499036}"/>
              </a:ext>
            </a:extLst>
          </p:cNvPr>
          <p:cNvSpPr txBox="1"/>
          <p:nvPr/>
        </p:nvSpPr>
        <p:spPr>
          <a:xfrm>
            <a:off x="3229151" y="2109620"/>
            <a:ext cx="800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UTM Avo" panose="02040603050506020204"/>
              </a:rPr>
              <a:t>n</a:t>
            </a:r>
            <a:endParaRPr lang="en-US" sz="6600" dirty="0">
              <a:solidFill>
                <a:srgbClr val="00B050"/>
              </a:solidFill>
              <a:latin typeface="UTM Avo" panose="02040603050506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0CEDD-F2B6-492C-9A3A-721D4F3D8B19}"/>
              </a:ext>
            </a:extLst>
          </p:cNvPr>
          <p:cNvSpPr txBox="1"/>
          <p:nvPr/>
        </p:nvSpPr>
        <p:spPr>
          <a:xfrm>
            <a:off x="6660488" y="2109620"/>
            <a:ext cx="988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F0"/>
                </a:solidFill>
                <a:latin typeface="UTM Avo" panose="02040603050506020204" pitchFamily="18" charset="0"/>
                <a:cs typeface=".VnAvant" panose="020B7200000000000000" charset="0"/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107504" y="3885734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chuyến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luyện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thuyền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truyện</a:t>
            </a:r>
            <a:endParaRPr lang="en-US" sz="40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651-FDD8-475B-AA72-A1D4D2480989}"/>
              </a:ext>
            </a:extLst>
          </p:cNvPr>
          <p:cNvSpPr txBox="1"/>
          <p:nvPr/>
        </p:nvSpPr>
        <p:spPr>
          <a:xfrm>
            <a:off x="588778" y="4846658"/>
            <a:ext cx="9152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duyệt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khuyết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tuyết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     </a:t>
            </a:r>
            <a:r>
              <a:rPr lang="en-US" sz="4000" dirty="0" err="1">
                <a:latin typeface="UTM Avo" panose="02040603050506020204" pitchFamily="18" charset="0"/>
                <a:cs typeface=".VnAvant" panose="020B7200000000000000" charset="0"/>
              </a:rPr>
              <a:t>tuyệt</a:t>
            </a:r>
            <a:r>
              <a:rPr lang="en-US" sz="4000" dirty="0">
                <a:latin typeface="UTM Avo" panose="02040603050506020204" pitchFamily="18" charset="0"/>
                <a:cs typeface=".VnAvant" panose="020B7200000000000000" charset="0"/>
              </a:rPr>
              <a:t> </a:t>
            </a: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43353BB2-D92B-4282-8532-EAA68A56F9AF}"/>
              </a:ext>
            </a:extLst>
          </p:cNvPr>
          <p:cNvGrpSpPr/>
          <p:nvPr/>
        </p:nvGrpSpPr>
        <p:grpSpPr>
          <a:xfrm>
            <a:off x="3347864" y="2151522"/>
            <a:ext cx="3529012" cy="1546576"/>
            <a:chOff x="384" y="1680"/>
            <a:chExt cx="1995" cy="960"/>
          </a:xfrm>
        </p:grpSpPr>
        <p:sp>
          <p:nvSpPr>
            <p:cNvPr id="5" name="Rectangle 27">
              <a:extLst>
                <a:ext uri="{FF2B5EF4-FFF2-40B4-BE49-F238E27FC236}">
                  <a16:creationId xmlns:a16="http://schemas.microsoft.com/office/drawing/2014/main" id="{F69145E5-A20C-407F-B186-C9FAB95ABD7E}"/>
                </a:ext>
              </a:extLst>
            </p:cNvPr>
            <p:cNvSpPr/>
            <p:nvPr/>
          </p:nvSpPr>
          <p:spPr>
            <a:xfrm>
              <a:off x="384" y="168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54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</a:t>
              </a:r>
              <a:r>
                <a:rPr lang="en-US" altLang="x-none" sz="5400" dirty="0">
                  <a:latin typeface="UTM Avo" panose="02040603050506020204" pitchFamily="18" charset="0"/>
                  <a:cs typeface="UTM Avo" panose="02040603050506020204" pitchFamily="18" charset="0"/>
                </a:rPr>
                <a:t>	    </a:t>
              </a:r>
              <a:r>
                <a:rPr lang="en-US" altLang="x-none" sz="54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uyên</a:t>
              </a:r>
              <a:endParaRPr lang="en-US" altLang="x-none" sz="54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6" name="Line 28">
              <a:extLst>
                <a:ext uri="{FF2B5EF4-FFF2-40B4-BE49-F238E27FC236}">
                  <a16:creationId xmlns:a16="http://schemas.microsoft.com/office/drawing/2014/main" id="{B31E0EB5-03D0-481C-BC48-2B142AD2FC0B}"/>
                </a:ext>
              </a:extLst>
            </p:cNvPr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199E433B-870E-49BD-8F9D-F368BB37DF23}"/>
                </a:ext>
              </a:extLst>
            </p:cNvPr>
            <p:cNvSpPr/>
            <p:nvPr/>
          </p:nvSpPr>
          <p:spPr>
            <a:xfrm>
              <a:off x="384" y="216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54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altLang="x-none" sz="54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C08572-EC1D-48DB-B4EB-C2CEE208D7C0}"/>
              </a:ext>
            </a:extLst>
          </p:cNvPr>
          <p:cNvSpPr txBox="1"/>
          <p:nvPr/>
        </p:nvSpPr>
        <p:spPr>
          <a:xfrm>
            <a:off x="2466108" y="961592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uyên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3349-5B1D-4A03-B843-7CB6FD48B0EA}"/>
              </a:ext>
            </a:extLst>
          </p:cNvPr>
          <p:cNvSpPr txBox="1"/>
          <p:nvPr/>
        </p:nvSpPr>
        <p:spPr>
          <a:xfrm>
            <a:off x="5220072" y="961592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UTM Avo" panose="02040603050506020204" pitchFamily="18" charset="0"/>
                <a:cs typeface=".VnAvant" panose="020B7200000000000000" charset="0"/>
              </a:rPr>
              <a:t>uyêt</a:t>
            </a:r>
            <a:endParaRPr lang="en-US" sz="6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C41379-1709-4557-94A1-1B77DFBB7AEB}"/>
              </a:ext>
            </a:extLst>
          </p:cNvPr>
          <p:cNvSpPr/>
          <p:nvPr/>
        </p:nvSpPr>
        <p:spPr>
          <a:xfrm>
            <a:off x="1076581" y="686969"/>
            <a:ext cx="1013076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§</a:t>
            </a:r>
            <a:r>
              <a:rPr lang="en-US" sz="2400" dirty="0" err="1">
                <a:latin typeface=".VnAvant" panose="020B7200000000000000" pitchFamily="34" charset="0"/>
              </a:rPr>
              <a:t>äc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F1F68-002D-4BB5-8A36-22805BEBE321}"/>
              </a:ext>
            </a:extLst>
          </p:cNvPr>
          <p:cNvSpPr/>
          <p:nvPr/>
        </p:nvSpPr>
        <p:spPr>
          <a:xfrm>
            <a:off x="683568" y="735268"/>
            <a:ext cx="552433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6001" y="4552625"/>
            <a:ext cx="1031743" cy="185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2120" y="4593620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12360" y="4593620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3848" y="4571206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2555" y="5558099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91880" y="5554544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27801" y="5554544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4328" y="5554544"/>
            <a:ext cx="9740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689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796" y="486916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thuyền</a:t>
            </a:r>
            <a:endParaRPr lang="en-US" sz="4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471E7-45F6-4C3C-8CC9-AE039528C782}"/>
              </a:ext>
            </a:extLst>
          </p:cNvPr>
          <p:cNvSpPr txBox="1"/>
          <p:nvPr/>
        </p:nvSpPr>
        <p:spPr>
          <a:xfrm>
            <a:off x="4644008" y="4869160"/>
            <a:ext cx="1853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3" descr="D:\Downloads\B612_20201215_201716_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908720"/>
            <a:ext cx="5328592" cy="39604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486916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FE196-D5D0-4F4B-A19E-80A1F843961B}"/>
              </a:ext>
            </a:extLst>
          </p:cNvPr>
          <p:cNvSpPr txBox="1"/>
          <p:nvPr/>
        </p:nvSpPr>
        <p:spPr>
          <a:xfrm>
            <a:off x="5148064" y="4889229"/>
            <a:ext cx="1853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4" descr="D:\Downloads\B612_20201215_201755_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5" y="620688"/>
            <a:ext cx="4392488" cy="41044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4889" y="5013176"/>
            <a:ext cx="4229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4400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thuyết</a:t>
            </a:r>
            <a:endParaRPr lang="en-US" sz="4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359E5-0D4D-458C-8661-2FBECF5993E6}"/>
              </a:ext>
            </a:extLst>
          </p:cNvPr>
          <p:cNvSpPr txBox="1"/>
          <p:nvPr/>
        </p:nvSpPr>
        <p:spPr>
          <a:xfrm>
            <a:off x="2987824" y="5023278"/>
            <a:ext cx="1565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2" descr="D:\Downloads\B612_20201215_201830_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660794"/>
            <a:ext cx="4426737" cy="420836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8FE196-D5D0-4F4B-A19E-80A1F843961B}"/>
              </a:ext>
            </a:extLst>
          </p:cNvPr>
          <p:cNvSpPr txBox="1"/>
          <p:nvPr/>
        </p:nvSpPr>
        <p:spPr>
          <a:xfrm>
            <a:off x="5162809" y="5038716"/>
            <a:ext cx="1847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5.1|2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2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5.1|27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327</TotalTime>
  <Words>172</Words>
  <Application>Microsoft Office PowerPoint</Application>
  <PresentationFormat>On-screen Show (4:3)</PresentationFormat>
  <Paragraphs>59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Times New Roman</vt:lpstr>
      <vt:lpstr>UTM Avo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Hong Nhung Nguyen Thi</cp:lastModifiedBy>
  <cp:revision>65</cp:revision>
  <dcterms:created xsi:type="dcterms:W3CDTF">2020-08-21T16:44:00Z</dcterms:created>
  <dcterms:modified xsi:type="dcterms:W3CDTF">2022-01-03T15:22:32Z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