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1"/>
  </p:notesMasterIdLst>
  <p:sldIdLst>
    <p:sldId id="294" r:id="rId5"/>
    <p:sldId id="295" r:id="rId6"/>
    <p:sldId id="268" r:id="rId7"/>
    <p:sldId id="270" r:id="rId8"/>
    <p:sldId id="256" r:id="rId9"/>
    <p:sldId id="272" r:id="rId10"/>
    <p:sldId id="296" r:id="rId11"/>
    <p:sldId id="297" r:id="rId12"/>
    <p:sldId id="298" r:id="rId13"/>
    <p:sldId id="299" r:id="rId14"/>
    <p:sldId id="300" r:id="rId15"/>
    <p:sldId id="257" r:id="rId16"/>
    <p:sldId id="301" r:id="rId17"/>
    <p:sldId id="262" r:id="rId18"/>
    <p:sldId id="276" r:id="rId19"/>
    <p:sldId id="305" r:id="rId20"/>
    <p:sldId id="477" r:id="rId21"/>
    <p:sldId id="474" r:id="rId22"/>
    <p:sldId id="293" r:id="rId23"/>
    <p:sldId id="277" r:id="rId24"/>
    <p:sldId id="472" r:id="rId25"/>
    <p:sldId id="275" r:id="rId26"/>
    <p:sldId id="259" r:id="rId27"/>
    <p:sldId id="473" r:id="rId28"/>
    <p:sldId id="260" r:id="rId29"/>
    <p:sldId id="475" r:id="rId3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52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63555-187D-405B-8979-94366A39D92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680C4-9D58-4267-8FF4-D24E629F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7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AD983-C0C4-4582-9E15-AAA8EDFFA69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3283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AD983-C0C4-4582-9E15-AAA8EDFFA69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1098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680C4-9D58-4267-8FF4-D24E629FE4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83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680C4-9D58-4267-8FF4-D24E629FE4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0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2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61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13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5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70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22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1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4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14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20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54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8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6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50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4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4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47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9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762B7-8D0F-4AB2-9E3F-31FA91AC6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39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DDA4A9-5221-4B5A-9474-ECF72AC4F0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4DE47F-1E0B-4E93-B299-C7E01C391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D588AE-167D-42C3-9412-12270C3636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47402-F0DB-47E3-8D90-CF587F4B1B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179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531580-98CD-429B-8A3E-C69181C67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A034ED-F79B-4B2A-BE1A-7730B86C7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ABB33A-6FAB-436B-856B-5FC5DF0BB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B64C4-1851-4724-89DC-D8C87A2F9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08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4AFB09-319D-4722-8741-50C32AFCB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25D362-923C-44A3-BD82-9988C28748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9F5EBB-6F57-4109-9628-FE40979665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36787-0AC9-4812-96B4-FF6933AEB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7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FE6D0-69CB-45E1-98B9-53F74DA2E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AA087F-7C08-4DF0-B827-C56BC2ABB7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9A762-8EDC-404F-8D57-5C2C66A3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91B0F-C9EC-43A2-9454-98484EF4B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719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184AEB-8157-4F5F-BFCD-876C1FB2D1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A30B3A-A7DE-46F0-B016-025617273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A4E1B8-81B9-4921-8919-EA31BC62D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6ACA6-8841-43B9-9F34-AA67465F0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17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411A29D-0E1B-4ADF-A0DE-71035C18A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79F82C-5926-43E1-8B45-4D6EB14EAB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F24CF4-B9E1-43D1-B70B-A53DE397F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4331E-AD95-4562-A771-5804D4BE47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263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3FD855-06B0-4879-BBEC-6DAC01691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E6AEFE-60C3-467F-9677-B4950C678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314293-93E5-499F-9924-65AA27A29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E2494-FA9B-4FF6-8577-2598D7A93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401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70A8B-03B3-43AB-A986-73F14E10B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9681F-9A33-49FA-9189-44E819D0C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BB55D-43FF-48AE-AB44-55051952C2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0401F-9BEC-4FD7-AC1C-0C2D73FDE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860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E56D6-22D4-443F-9A30-C0919E958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E6F4B4-EA01-43B1-8B97-A14EA62A7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260134-9682-4D83-8A73-1DB23F42B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BAD3AF-A63E-4C0D-B327-F127BD67A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435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BBDDE-F248-4C74-963C-F158E7FBD2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8ACF1A-0B37-45C3-9C0F-984E92EBD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C4D629-446E-493E-9EBF-BA2EBC1E2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90ECE-FC88-4F5E-B8CB-C62D8BA0D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027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153419-B646-4161-8E51-05369AA0EE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3E0797-807C-4FCB-8DA6-F7A573101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66F0DB-C9DB-4E80-ABC0-7E34CDC5CB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A6F29-DD67-4374-9AAB-A32F4B5D06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62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CACA2-C604-43EE-AF04-A9901DD230E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D42D-0D6B-45A1-B175-630643168E1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7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0"/>
          <a:stretch/>
        </p:blipFill>
        <p:spPr>
          <a:xfrm>
            <a:off x="0" y="5892800"/>
            <a:ext cx="9144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8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6CEA1C-8B34-4624-BC10-811449CC9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A5C222-B5D1-4BA7-82F3-8B5BD0904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D6445F-B27F-470F-9157-A54E5708CE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81402C-74FA-45B7-8CEB-97DEF12557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8A0CC36-3869-4DC1-82F7-AC66B83930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9AD9CA4-D26C-4F67-A889-C34A42CC8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6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07" y="643395"/>
            <a:ext cx="9625200" cy="55385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83" y="-59902"/>
            <a:ext cx="9625201" cy="5891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" y="3839639"/>
            <a:ext cx="9122963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6" y="4211219"/>
            <a:ext cx="4717091" cy="18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33" y="3032956"/>
            <a:ext cx="2696492" cy="36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793645" y="2216153"/>
            <a:ext cx="7469342" cy="2916527"/>
          </a:xfrm>
          <a:prstGeom prst="rect">
            <a:avLst/>
          </a:prstGeom>
        </p:spPr>
        <p:txBody>
          <a:bodyPr spcFirstLastPara="1" wrap="none" lIns="91104" tIns="45611" rIns="91104" bIns="4561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383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1773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CÁC </a:t>
            </a: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THẦY, CÔ GIÁO VÀ CÁC EM </a:t>
            </a:r>
          </a:p>
          <a:p>
            <a:pPr algn="ctr" defTabSz="121383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8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32248" y="2216153"/>
            <a:ext cx="4863223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1859708" y="3463504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0" tIns="60710" rIns="121420" bIns="60710" anchor="ctr"/>
          <a:lstStyle/>
          <a:p>
            <a:pPr algn="ctr" defTabSz="1618652">
              <a:defRPr/>
            </a:pPr>
            <a:r>
              <a:rPr lang="en-US" altLang="zh-CN" sz="3975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 </a:t>
            </a:r>
            <a:endParaRPr lang="zh-CN" altLang="en-US" sz="3975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917623" y="477522"/>
            <a:ext cx="1600869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40116" y="193633"/>
            <a:ext cx="1900287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058142-DC37-4EB0-96D6-DBBFA14DCBCA}"/>
              </a:ext>
            </a:extLst>
          </p:cNvPr>
          <p:cNvGrpSpPr/>
          <p:nvPr/>
        </p:nvGrpSpPr>
        <p:grpSpPr>
          <a:xfrm>
            <a:off x="0" y="2428867"/>
            <a:ext cx="9144000" cy="655634"/>
            <a:chOff x="0" y="2428867"/>
            <a:chExt cx="9144000" cy="655634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0" y="2428868"/>
              <a:ext cx="2000264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chuẩn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761221" y="2428867"/>
              <a:ext cx="1716518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huân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214942" y="2428868"/>
              <a:ext cx="1928794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khuân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643834" y="2428868"/>
              <a:ext cx="1500166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tuần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8715CA-833D-4152-91CD-B09E9705CD46}"/>
              </a:ext>
            </a:extLst>
          </p:cNvPr>
          <p:cNvGrpSpPr/>
          <p:nvPr/>
        </p:nvGrpSpPr>
        <p:grpSpPr>
          <a:xfrm>
            <a:off x="8981" y="3647706"/>
            <a:ext cx="8992111" cy="668786"/>
            <a:chOff x="8981" y="3647706"/>
            <a:chExt cx="8992111" cy="668786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8981" y="3647706"/>
              <a:ext cx="1714480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khuất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2625165" y="3647706"/>
              <a:ext cx="1928826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luật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214942" y="3660859"/>
              <a:ext cx="1714512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thuật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7143736" y="3647706"/>
              <a:ext cx="1857356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x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uất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4E6132-0FBC-4490-9BA5-45CA73C9EA69}"/>
              </a:ext>
            </a:extLst>
          </p:cNvPr>
          <p:cNvSpPr txBox="1"/>
          <p:nvPr/>
        </p:nvSpPr>
        <p:spPr>
          <a:xfrm>
            <a:off x="683568" y="2348880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450240-DDF0-4427-8D4D-D0C7E675005C}"/>
              </a:ext>
            </a:extLst>
          </p:cNvPr>
          <p:cNvSpPr txBox="1"/>
          <p:nvPr/>
        </p:nvSpPr>
        <p:spPr>
          <a:xfrm>
            <a:off x="7887770" y="2341184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99019-5F07-46AC-8AF1-1F3EBC4D94E8}"/>
              </a:ext>
            </a:extLst>
          </p:cNvPr>
          <p:cNvSpPr txBox="1"/>
          <p:nvPr/>
        </p:nvSpPr>
        <p:spPr>
          <a:xfrm>
            <a:off x="5929942" y="2348880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904A48-BAB9-4FBF-A6E6-8744A46E3248}"/>
              </a:ext>
            </a:extLst>
          </p:cNvPr>
          <p:cNvSpPr txBox="1"/>
          <p:nvPr/>
        </p:nvSpPr>
        <p:spPr>
          <a:xfrm>
            <a:off x="3214190" y="2348880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8B2AD9-D60B-4174-8A13-8AC0B0BD68E0}"/>
              </a:ext>
            </a:extLst>
          </p:cNvPr>
          <p:cNvSpPr txBox="1"/>
          <p:nvPr/>
        </p:nvSpPr>
        <p:spPr>
          <a:xfrm>
            <a:off x="653049" y="3560023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A55139-7A93-49C8-9488-981852903EA4}"/>
              </a:ext>
            </a:extLst>
          </p:cNvPr>
          <p:cNvSpPr txBox="1"/>
          <p:nvPr/>
        </p:nvSpPr>
        <p:spPr>
          <a:xfrm>
            <a:off x="3097723" y="3573176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6F1E51-C9FB-40F2-A57A-4412A7B0961D}"/>
              </a:ext>
            </a:extLst>
          </p:cNvPr>
          <p:cNvSpPr txBox="1"/>
          <p:nvPr/>
        </p:nvSpPr>
        <p:spPr>
          <a:xfrm>
            <a:off x="5796136" y="3573016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9D9C59-22FA-483B-A51C-FA7FDF520B04}"/>
              </a:ext>
            </a:extLst>
          </p:cNvPr>
          <p:cNvSpPr txBox="1"/>
          <p:nvPr/>
        </p:nvSpPr>
        <p:spPr>
          <a:xfrm>
            <a:off x="7719673" y="3557844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B6363C-CA41-4944-812D-1D937FEE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4902"/>
            <a:ext cx="6370872" cy="3164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8F705D-27FE-476A-B3E8-12236A5B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8178"/>
            <a:ext cx="9144000" cy="28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8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67544" y="3861048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tuần</a:t>
            </a:r>
            <a:r>
              <a:rPr lang="en-US" sz="36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tra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86132" y="3861047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mùa</a:t>
            </a:r>
            <a:r>
              <a:rPr lang="en-US" sz="36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444208" y="3861046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err="1">
                <a:latin typeface="Arial-SGK-TV" pitchFamily="2" charset="0"/>
                <a:ea typeface="+mj-ea"/>
                <a:cs typeface="Arial-SGK-TV" pitchFamily="2" charset="0"/>
              </a:rPr>
              <a:t>v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õ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thuật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2050" name="Picture 2" descr="D:\Downloads\B612_20201215_195830_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2357422" cy="2571768"/>
          </a:xfrm>
          <a:prstGeom prst="rect">
            <a:avLst/>
          </a:prstGeom>
          <a:noFill/>
        </p:spPr>
      </p:pic>
      <p:pic>
        <p:nvPicPr>
          <p:cNvPr id="2051" name="Picture 3" descr="D:\Downloads\B612_20201215_195903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32" y="1075827"/>
            <a:ext cx="2428860" cy="2571768"/>
          </a:xfrm>
          <a:prstGeom prst="rect">
            <a:avLst/>
          </a:prstGeom>
          <a:noFill/>
        </p:spPr>
      </p:pic>
      <p:pic>
        <p:nvPicPr>
          <p:cNvPr id="2052" name="Picture 4" descr="D:\Downloads\B612_20201215_195938_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28670"/>
            <a:ext cx="2571735" cy="250033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790BC7-0A8F-419B-A363-9D44E92FEC52}"/>
              </a:ext>
            </a:extLst>
          </p:cNvPr>
          <p:cNvSpPr txBox="1"/>
          <p:nvPr/>
        </p:nvSpPr>
        <p:spPr>
          <a:xfrm>
            <a:off x="593557" y="384761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36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B3C735-A911-4A29-99FC-94A345FBFCDA}"/>
              </a:ext>
            </a:extLst>
          </p:cNvPr>
          <p:cNvSpPr txBox="1"/>
          <p:nvPr/>
        </p:nvSpPr>
        <p:spPr>
          <a:xfrm>
            <a:off x="4533444" y="386569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36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C127E-853D-43D4-9932-E02BCE7BBCA2}"/>
              </a:ext>
            </a:extLst>
          </p:cNvPr>
          <p:cNvSpPr txBox="1"/>
          <p:nvPr/>
        </p:nvSpPr>
        <p:spPr>
          <a:xfrm>
            <a:off x="7418541" y="386569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36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5B751C-6AE2-4F59-BB90-429B3A28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5616624" cy="4212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C255F-F48F-4203-86DD-34ADCC80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645023"/>
            <a:ext cx="6696744" cy="331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19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4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endParaRPr lang="vi-VN" altLang="en-US" sz="2700">
              <a:solidFill>
                <a:srgbClr val="800080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1739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253" y="166255"/>
            <a:ext cx="2857942" cy="717516"/>
            <a:chOff x="1233053" y="1094509"/>
            <a:chExt cx="2881746" cy="762000"/>
          </a:xfrm>
        </p:grpSpPr>
        <p:sp>
          <p:nvSpPr>
            <p:cNvPr id="5" name="Rounded Rectangle 4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ViÕt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84040" r="7469" b="7980"/>
          <a:stretch/>
        </p:blipFill>
        <p:spPr>
          <a:xfrm>
            <a:off x="11923" y="1607127"/>
            <a:ext cx="9132077" cy="12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tumoi">
            <a:hlinkClick r:id="" action="ppaction://media"/>
            <a:extLst>
              <a:ext uri="{FF2B5EF4-FFF2-40B4-BE49-F238E27FC236}">
                <a16:creationId xmlns:a16="http://schemas.microsoft.com/office/drawing/2014/main" id="{E1721B60-4024-4CA1-8823-D3C7EA86C8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2" y="908720"/>
            <a:ext cx="883298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9">
            <a:extLst>
              <a:ext uri="{FF2B5EF4-FFF2-40B4-BE49-F238E27FC236}">
                <a16:creationId xmlns:a16="http://schemas.microsoft.com/office/drawing/2014/main" id="{9196DEC3-79FD-44D7-847E-BE456299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130300"/>
            <a:ext cx="22066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uân</a:t>
            </a:r>
            <a:endParaRPr kumimoji="0" lang="en-US" altLang="en-US" sz="8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CE1140-3B6F-4691-8DC6-81ECC1A3DBA1}"/>
              </a:ext>
            </a:extLst>
          </p:cNvPr>
          <p:cNvSpPr/>
          <p:nvPr/>
        </p:nvSpPr>
        <p:spPr>
          <a:xfrm>
            <a:off x="631825" y="890588"/>
            <a:ext cx="7307263" cy="5510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16" name="Rectangle 18">
            <a:extLst>
              <a:ext uri="{FF2B5EF4-FFF2-40B4-BE49-F238E27FC236}">
                <a16:creationId xmlns:a16="http://schemas.microsoft.com/office/drawing/2014/main" id="{153FE588-CCC3-48C5-8D17-B7EAADD9F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066800"/>
            <a:ext cx="7950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ǯǯǯǯ</a:t>
            </a:r>
            <a:endParaRPr kumimoji="0" lang="en-US" altLang="en-US" sz="8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317" name="Rectangle 18">
            <a:extLst>
              <a:ext uri="{FF2B5EF4-FFF2-40B4-BE49-F238E27FC236}">
                <a16:creationId xmlns:a16="http://schemas.microsoft.com/office/drawing/2014/main" id="{972B9081-8C03-4111-AC9E-36BEE4C4C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862263"/>
            <a:ext cx="79279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ǯǯǯǯ</a:t>
            </a:r>
            <a:endParaRPr kumimoji="0" lang="en-US" altLang="en-US" sz="8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318" name="Rectangle 18">
            <a:extLst>
              <a:ext uri="{FF2B5EF4-FFF2-40B4-BE49-F238E27FC236}">
                <a16:creationId xmlns:a16="http://schemas.microsoft.com/office/drawing/2014/main" id="{6CF406FB-25CF-4309-BE7F-ED1E735BE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699000"/>
            <a:ext cx="79279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ǯǯǯǯ</a:t>
            </a:r>
            <a:endParaRPr kumimoji="0" lang="en-US" altLang="en-US" sz="8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319" name="TextBox 9">
            <a:extLst>
              <a:ext uri="{FF2B5EF4-FFF2-40B4-BE49-F238E27FC236}">
                <a16:creationId xmlns:a16="http://schemas.microsoft.com/office/drawing/2014/main" id="{F3990DE5-42E0-4F82-9EB3-CAC51D069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3" y="1117600"/>
            <a:ext cx="32416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uât</a:t>
            </a:r>
            <a:endParaRPr kumimoji="0" lang="en-US" altLang="en-US" sz="8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F42D9540-49C9-4E92-9F9E-CCA0D435A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2928938"/>
            <a:ext cx="73755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tuần tra</a:t>
            </a:r>
            <a:endParaRPr kumimoji="0" lang="en-US" altLang="en-US" sz="8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E949D2B-7D92-4AB8-B3A2-EC98C4784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797152"/>
            <a:ext cx="73755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võ thuật</a:t>
            </a:r>
            <a:endParaRPr kumimoji="0" lang="en-US" altLang="en-US" sz="8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" y="3908824"/>
            <a:ext cx="9166622" cy="20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11" y="2452689"/>
            <a:ext cx="3654028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4" y="3233737"/>
            <a:ext cx="283249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10791"/>
            <a:ext cx="6343650" cy="53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141668" y="3233738"/>
            <a:ext cx="26068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72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Tiết 2</a:t>
            </a:r>
            <a:endParaRPr lang="tr-TR" altLang="zh-CN" sz="72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36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6451"/>
            <a:ext cx="91440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098801" y="2635258"/>
            <a:ext cx="5137151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405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405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585" y="1232452"/>
            <a:ext cx="7444409" cy="4509881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0680611"/>
      </p:ext>
    </p:extLst>
  </p:cSld>
  <p:clrMapOvr>
    <a:masterClrMapping/>
  </p:clrMapOvr>
  <p:transition>
    <p:checke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5DC15-C210-49BA-A55E-45E6834D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04" y="366169"/>
            <a:ext cx="8150436" cy="63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96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62657" y="2457450"/>
            <a:ext cx="5203733" cy="92420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05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</a:t>
            </a:r>
            <a:r>
              <a:rPr lang="en-US" sz="405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hư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405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05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405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635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807244"/>
            <a:ext cx="9133284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47493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12" y="4077073"/>
            <a:ext cx="8964488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  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Gần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tết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chợ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mua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đào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quất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.   Cành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đào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chi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chít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lộc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non,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nụ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phớt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hồng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đang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e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ấp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nở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.  Cây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quất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xum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xuê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quả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óng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.  Mẹ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nhìn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nói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:   “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con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đem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mùa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về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err="1">
                <a:latin typeface="Arial-SGK-TV" pitchFamily="2" charset="0"/>
                <a:ea typeface="+mj-ea"/>
                <a:cs typeface="Arial-SGK-TV" pitchFamily="2" charset="0"/>
              </a:rPr>
              <a:t>nhà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 rồi </a:t>
            </a:r>
            <a:r>
              <a:rPr lang="en-US" sz="2800" err="1">
                <a:latin typeface="Arial-SGK-TV" pitchFamily="2" charset="0"/>
                <a:ea typeface="+mj-ea"/>
                <a:cs typeface="Arial-SGK-TV" pitchFamily="2" charset="0"/>
              </a:rPr>
              <a:t>đấy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”.   Cả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cùng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err="1">
                <a:latin typeface="Arial-SGK-TV" pitchFamily="2" charset="0"/>
                <a:ea typeface="+mj-ea"/>
                <a:cs typeface="Arial-SGK-TV" pitchFamily="2" charset="0"/>
              </a:rPr>
              <a:t>vui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đ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ón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3074" name="Picture 2" descr="D:\Downloads\B612_20201215_200009_3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349" y="179078"/>
            <a:ext cx="8511123" cy="37664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804868-C175-44B1-AD70-29588867D8E8}"/>
              </a:ext>
            </a:extLst>
          </p:cNvPr>
          <p:cNvGrpSpPr/>
          <p:nvPr/>
        </p:nvGrpSpPr>
        <p:grpSpPr>
          <a:xfrm>
            <a:off x="-7742" y="4749954"/>
            <a:ext cx="338328" cy="400110"/>
            <a:chOff x="743565" y="3551219"/>
            <a:chExt cx="338328" cy="4001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66CDDA-F36F-4453-A411-CE9E6D14AB37}"/>
                </a:ext>
              </a:extLst>
            </p:cNvPr>
            <p:cNvSpPr/>
            <p:nvPr/>
          </p:nvSpPr>
          <p:spPr>
            <a:xfrm>
              <a:off x="743565" y="3582224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80CBC-619E-4901-B24B-3BBDD5FBD0E2}"/>
                </a:ext>
              </a:extLst>
            </p:cNvPr>
            <p:cNvSpPr txBox="1"/>
            <p:nvPr/>
          </p:nvSpPr>
          <p:spPr>
            <a:xfrm>
              <a:off x="743565" y="3551219"/>
              <a:ext cx="338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4897FD-7398-41F9-9C22-5FDF2CD054CB}"/>
              </a:ext>
            </a:extLst>
          </p:cNvPr>
          <p:cNvGrpSpPr/>
          <p:nvPr/>
        </p:nvGrpSpPr>
        <p:grpSpPr>
          <a:xfrm>
            <a:off x="2534461" y="5000128"/>
            <a:ext cx="338328" cy="400112"/>
            <a:chOff x="720416" y="4129399"/>
            <a:chExt cx="338328" cy="40011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D492D3-3C33-47B8-AB84-E5982B9C0C65}"/>
                </a:ext>
              </a:extLst>
            </p:cNvPr>
            <p:cNvSpPr/>
            <p:nvPr/>
          </p:nvSpPr>
          <p:spPr>
            <a:xfrm>
              <a:off x="720416" y="4207686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1A7367-947B-4BAC-B31A-5891FAAB3DAE}"/>
                </a:ext>
              </a:extLst>
            </p:cNvPr>
            <p:cNvSpPr txBox="1"/>
            <p:nvPr/>
          </p:nvSpPr>
          <p:spPr>
            <a:xfrm>
              <a:off x="720416" y="4129399"/>
              <a:ext cx="338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C5AE77-7BF8-4EAB-8140-D29A6F71CDAB}"/>
              </a:ext>
            </a:extLst>
          </p:cNvPr>
          <p:cNvGrpSpPr/>
          <p:nvPr/>
        </p:nvGrpSpPr>
        <p:grpSpPr>
          <a:xfrm>
            <a:off x="8287832" y="5075418"/>
            <a:ext cx="338328" cy="400110"/>
            <a:chOff x="681229" y="4757287"/>
            <a:chExt cx="338328" cy="40011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8454E77-5EE2-48C7-8CA0-5221A6343396}"/>
                </a:ext>
              </a:extLst>
            </p:cNvPr>
            <p:cNvSpPr/>
            <p:nvPr/>
          </p:nvSpPr>
          <p:spPr>
            <a:xfrm>
              <a:off x="681229" y="479643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96B3C6-0345-4B89-BE86-67531FB2FD2B}"/>
                </a:ext>
              </a:extLst>
            </p:cNvPr>
            <p:cNvSpPr txBox="1"/>
            <p:nvPr/>
          </p:nvSpPr>
          <p:spPr>
            <a:xfrm>
              <a:off x="681229" y="4757287"/>
              <a:ext cx="338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9AAF37-E20A-4D2A-9075-D6F9061165FD}"/>
              </a:ext>
            </a:extLst>
          </p:cNvPr>
          <p:cNvGrpSpPr/>
          <p:nvPr/>
        </p:nvGrpSpPr>
        <p:grpSpPr>
          <a:xfrm>
            <a:off x="179512" y="4249342"/>
            <a:ext cx="338328" cy="400110"/>
            <a:chOff x="191044" y="4168541"/>
            <a:chExt cx="338328" cy="4001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E9842D-F488-4383-B73A-C4773CEF4A23}"/>
                </a:ext>
              </a:extLst>
            </p:cNvPr>
            <p:cNvSpPr/>
            <p:nvPr/>
          </p:nvSpPr>
          <p:spPr>
            <a:xfrm>
              <a:off x="191044" y="416854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16A648-B2A2-40F0-8C3D-A5932513A17C}"/>
                </a:ext>
              </a:extLst>
            </p:cNvPr>
            <p:cNvSpPr txBox="1"/>
            <p:nvPr/>
          </p:nvSpPr>
          <p:spPr>
            <a:xfrm>
              <a:off x="200386" y="4168541"/>
              <a:ext cx="283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4100E7-5937-47CB-BA1B-1769F632435B}"/>
              </a:ext>
            </a:extLst>
          </p:cNvPr>
          <p:cNvGrpSpPr/>
          <p:nvPr/>
        </p:nvGrpSpPr>
        <p:grpSpPr>
          <a:xfrm>
            <a:off x="3275856" y="5509782"/>
            <a:ext cx="338328" cy="400110"/>
            <a:chOff x="191044" y="4168541"/>
            <a:chExt cx="338328" cy="40011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FD6EB0-FF51-4EF0-9D52-E2127B2B7270}"/>
                </a:ext>
              </a:extLst>
            </p:cNvPr>
            <p:cNvSpPr/>
            <p:nvPr/>
          </p:nvSpPr>
          <p:spPr>
            <a:xfrm>
              <a:off x="191044" y="416854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40418F-93CA-43AA-BF27-D5C6E30453E8}"/>
                </a:ext>
              </a:extLst>
            </p:cNvPr>
            <p:cNvSpPr txBox="1"/>
            <p:nvPr/>
          </p:nvSpPr>
          <p:spPr>
            <a:xfrm>
              <a:off x="200386" y="4168541"/>
              <a:ext cx="283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C00000"/>
                  </a:solidFill>
                </a:rPr>
                <a:t>5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347CE9-AEFC-42E1-B466-8625288E1005}"/>
              </a:ext>
            </a:extLst>
          </p:cNvPr>
          <p:cNvGrpSpPr/>
          <p:nvPr/>
        </p:nvGrpSpPr>
        <p:grpSpPr>
          <a:xfrm>
            <a:off x="2267744" y="5909892"/>
            <a:ext cx="338328" cy="400110"/>
            <a:chOff x="191044" y="4168541"/>
            <a:chExt cx="338328" cy="40011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28D98F-29BB-48F3-801D-3A566CA96BBB}"/>
                </a:ext>
              </a:extLst>
            </p:cNvPr>
            <p:cNvSpPr/>
            <p:nvPr/>
          </p:nvSpPr>
          <p:spPr>
            <a:xfrm>
              <a:off x="191044" y="416854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55CFE4-5285-44BA-B670-260173704F23}"/>
                </a:ext>
              </a:extLst>
            </p:cNvPr>
            <p:cNvSpPr txBox="1"/>
            <p:nvPr/>
          </p:nvSpPr>
          <p:spPr>
            <a:xfrm>
              <a:off x="200386" y="4168541"/>
              <a:ext cx="283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C00000"/>
                  </a:solidFill>
                </a:rPr>
                <a:t>6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02AB6-A2EF-44E9-9E78-7F76D0EC932A}"/>
              </a:ext>
            </a:extLst>
          </p:cNvPr>
          <p:cNvCxnSpPr/>
          <p:nvPr/>
        </p:nvCxnSpPr>
        <p:spPr>
          <a:xfrm>
            <a:off x="8456996" y="4721734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3EE4A5-6276-47D4-A12A-9CAB8CF01A2E}"/>
              </a:ext>
            </a:extLst>
          </p:cNvPr>
          <p:cNvCxnSpPr/>
          <p:nvPr/>
        </p:nvCxnSpPr>
        <p:spPr>
          <a:xfrm>
            <a:off x="3707904" y="5589240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664E16-5FEA-4774-B829-585DA296146B}"/>
              </a:ext>
            </a:extLst>
          </p:cNvPr>
          <p:cNvCxnSpPr/>
          <p:nvPr/>
        </p:nvCxnSpPr>
        <p:spPr>
          <a:xfrm>
            <a:off x="7956376" y="6021288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411D22-4008-4BC0-9E3F-5080BB4155E5}"/>
              </a:ext>
            </a:extLst>
          </p:cNvPr>
          <p:cNvCxnSpPr/>
          <p:nvPr/>
        </p:nvCxnSpPr>
        <p:spPr>
          <a:xfrm>
            <a:off x="6228184" y="6453336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756" y="22912"/>
            <a:ext cx="8964488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quất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Cành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nở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.Cây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óng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Mẹ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”.Cả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vui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ón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95E7BD-F5AF-4983-A065-FD469719A9C2}"/>
              </a:ext>
            </a:extLst>
          </p:cNvPr>
          <p:cNvSpPr txBox="1"/>
          <p:nvPr/>
        </p:nvSpPr>
        <p:spPr>
          <a:xfrm>
            <a:off x="346569" y="2433489"/>
            <a:ext cx="49279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Gần Tết, bố và Hà đi đâu?</a:t>
            </a:r>
            <a:endParaRPr lang="en-US" sz="3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3C027-99AD-4068-B4DF-3E657D5542BA}"/>
              </a:ext>
            </a:extLst>
          </p:cNvPr>
          <p:cNvSpPr txBox="1"/>
          <p:nvPr/>
        </p:nvSpPr>
        <p:spPr>
          <a:xfrm>
            <a:off x="513189" y="3010330"/>
            <a:ext cx="5333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Gần Tết, bố và Hà đi chợ hoa.</a:t>
            </a:r>
            <a:endParaRPr lang="en-US" sz="3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EEF718-7865-4B7D-A6A3-8CBBE654E13A}"/>
              </a:ext>
            </a:extLst>
          </p:cNvPr>
          <p:cNvSpPr txBox="1"/>
          <p:nvPr/>
        </p:nvSpPr>
        <p:spPr>
          <a:xfrm>
            <a:off x="346569" y="3547349"/>
            <a:ext cx="3496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Bố và Hà mua gì?</a:t>
            </a:r>
            <a:endParaRPr lang="en-US" sz="3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1D40BE-3011-47FA-81EB-3FCFDD98DE62}"/>
              </a:ext>
            </a:extLst>
          </p:cNvPr>
          <p:cNvSpPr txBox="1"/>
          <p:nvPr/>
        </p:nvSpPr>
        <p:spPr>
          <a:xfrm>
            <a:off x="513189" y="4076434"/>
            <a:ext cx="4948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Bố và Hà mua đào và quất.</a:t>
            </a:r>
            <a:endParaRPr lang="en-US" sz="3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41F497-74FB-40AE-8FF4-D76B75B09D24}"/>
              </a:ext>
            </a:extLst>
          </p:cNvPr>
          <p:cNvSpPr txBox="1"/>
          <p:nvPr/>
        </p:nvSpPr>
        <p:spPr>
          <a:xfrm>
            <a:off x="346569" y="4499696"/>
            <a:ext cx="896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Cành đào và cây quất hai bố con mua thế nào? </a:t>
            </a:r>
            <a:endParaRPr lang="en-US" sz="3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428F06-78F8-4738-BED4-E108AB31D698}"/>
              </a:ext>
            </a:extLst>
          </p:cNvPr>
          <p:cNvSpPr txBox="1"/>
          <p:nvPr/>
        </p:nvSpPr>
        <p:spPr>
          <a:xfrm>
            <a:off x="376903" y="4981025"/>
            <a:ext cx="8515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Cành đào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đào chi chít lộc non, những nụ hoa phớt hồng đang e ấp nở.Cây quất xum xuê, quả vàng óng.</a:t>
            </a:r>
            <a:endParaRPr lang="en-US" sz="3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B612_20201215_200027_6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087"/>
            <a:ext cx="9144000" cy="515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008671" y="2228850"/>
            <a:ext cx="5773994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135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78744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8620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322"/>
            <a:ext cx="876181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8993"/>
            <a:ext cx="767954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299" y="972741"/>
            <a:ext cx="6201965" cy="24562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2022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1713" y="1109663"/>
            <a:ext cx="29003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9582" y="1707357"/>
            <a:ext cx="613052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5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khoai sọ, vạn tuế, tàu thuỷ.</a:t>
            </a:r>
            <a:endParaRPr lang="en-US" altLang="en-US" sz="405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2470" y="1059658"/>
            <a:ext cx="4180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CF1B3-5D29-4EA6-8584-38D2CCBA4D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2" y="4198087"/>
            <a:ext cx="2895319" cy="397788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ACD6C-CE1E-4332-AAF4-DFC4A51771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8" y="3932879"/>
            <a:ext cx="2895320" cy="270132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8591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8620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7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5" y="2318147"/>
            <a:ext cx="8761810" cy="503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8993"/>
            <a:ext cx="767954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9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6742" y="3709738"/>
            <a:ext cx="29003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7E393-9997-456B-822D-8AFBDC3470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69" y="4686033"/>
            <a:ext cx="2895319" cy="397788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61FCF-9CBD-4CB1-85EB-7C347E6FD7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9" y="4430592"/>
            <a:ext cx="2895320" cy="270132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23A8B-373D-4AC8-A536-F0B92C04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850666" y="3893929"/>
            <a:ext cx="2895320" cy="270365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02915-A502-4D13-8CEE-B7D05722CE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850666" y="4163480"/>
            <a:ext cx="2895320" cy="275256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8360" y="958453"/>
            <a:ext cx="41802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937D2-1B63-4EC1-A1B1-4DE804D8F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23" y="1445959"/>
            <a:ext cx="7992590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521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6143644"/>
            <a:ext cx="914400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Chúng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em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xem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chương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trình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nghệ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thuật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chào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72200" y="6215082"/>
            <a:ext cx="928694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uât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172400" y="6191596"/>
            <a:ext cx="1071538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 err="1">
                <a:solidFill>
                  <a:srgbClr val="FF0000"/>
                </a:solidFill>
                <a:latin typeface="Arial-SGK-TV" pitchFamily="2" charset="0"/>
                <a:ea typeface="+mj-ea"/>
                <a:cs typeface="Arial-SGK-TV" pitchFamily="2" charset="0"/>
              </a:rPr>
              <a:t>uân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1026" name="Picture 2" descr="D:\Downloads\B612_20201215_195739_4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4389"/>
            <a:ext cx="9144000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" y="3908824"/>
            <a:ext cx="9166622" cy="20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11" y="2452689"/>
            <a:ext cx="3654028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4" y="3233737"/>
            <a:ext cx="283249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1" y="401241"/>
            <a:ext cx="6343650" cy="53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011104" y="2468114"/>
            <a:ext cx="39982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7200" b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BÀI 78</a:t>
            </a:r>
            <a:endParaRPr lang="en-US" altLang="zh-CN" sz="72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7200" b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uân - uât</a:t>
            </a:r>
            <a:endParaRPr lang="tr-TR" altLang="zh-CN" sz="72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1462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" y="4071298"/>
            <a:ext cx="8864146" cy="17912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26" y="1962721"/>
            <a:ext cx="6204734" cy="19764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2" y="1154090"/>
            <a:ext cx="7451860" cy="977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42" y="3011896"/>
            <a:ext cx="5396611" cy="25649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57550" y="2311958"/>
            <a:ext cx="337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72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altLang="zh-CN" sz="7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1</a:t>
            </a:r>
            <a:endParaRPr lang="zh-CN" altLang="en-US" sz="7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91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7588" r="11353" b="10915"/>
          <a:stretch/>
        </p:blipFill>
        <p:spPr>
          <a:xfrm>
            <a:off x="0" y="678496"/>
            <a:ext cx="9267092" cy="5212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486" y="2059033"/>
            <a:ext cx="203132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625">
                <a:solidFill>
                  <a:srgbClr val="4F81BD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8625" dirty="0">
              <a:solidFill>
                <a:srgbClr val="4F81B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9241" y="2059033"/>
            <a:ext cx="1723549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625">
                <a:solidFill>
                  <a:srgbClr val="4F81BD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8625" dirty="0">
              <a:solidFill>
                <a:srgbClr val="4F81B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485" y="2059033"/>
            <a:ext cx="754052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625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9242" y="2059033"/>
            <a:ext cx="800219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625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491" y="1004025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2. Đọc</a:t>
            </a:r>
          </a:p>
        </p:txBody>
      </p:sp>
    </p:spTree>
    <p:extLst>
      <p:ext uri="{BB962C8B-B14F-4D97-AF65-F5344CB8AC3E}">
        <p14:creationId xmlns:p14="http://schemas.microsoft.com/office/powerpoint/2010/main" val="35465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3789" y="1064624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7743" y="1064624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8124" y="2134471"/>
            <a:ext cx="1131570" cy="814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5148" y="2134473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5388" y="2134471"/>
            <a:ext cx="1254449" cy="814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8124" y="2986712"/>
            <a:ext cx="2451712" cy="994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9255" y="2134473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7650" y="3072492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xuân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344</Words>
  <Application>Microsoft Office PowerPoint</Application>
  <PresentationFormat>On-screen Show (4:3)</PresentationFormat>
  <Paragraphs>76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.VnAvant</vt:lpstr>
      <vt:lpstr>Arial</vt:lpstr>
      <vt:lpstr>Arial-SGK-TV</vt:lpstr>
      <vt:lpstr>Calibri</vt:lpstr>
      <vt:lpstr>Calibri Light</vt:lpstr>
      <vt:lpstr>HP001 4 hàng</vt:lpstr>
      <vt:lpstr>Times New Roman</vt:lpstr>
      <vt:lpstr>Office Theme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 ngày 23 tháng 12 năm 2020</dc:title>
  <dc:creator>THTN</dc:creator>
  <cp:lastModifiedBy>Hong Nhung Nguyen Thi</cp:lastModifiedBy>
  <cp:revision>11</cp:revision>
  <dcterms:created xsi:type="dcterms:W3CDTF">2020-12-15T08:15:30Z</dcterms:created>
  <dcterms:modified xsi:type="dcterms:W3CDTF">2022-01-03T15:22:09Z</dcterms:modified>
</cp:coreProperties>
</file>