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6" r:id="rId3"/>
    <p:sldId id="257" r:id="rId4"/>
    <p:sldId id="263" r:id="rId5"/>
    <p:sldId id="264" r:id="rId6"/>
    <p:sldId id="267" r:id="rId7"/>
    <p:sldId id="265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C6EA-CD6E-4AAA-8CDF-AAE7093F26E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3079-31EE-4444-A30B-B2E75F1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25CA71-DB71-493D-80F7-0157DDB8BED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2268539" y="1662113"/>
            <a:ext cx="4987925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QUẬN LONG BIÊN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268540" y="2437445"/>
            <a:ext cx="512286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ĐẠO ĐỨC</a:t>
            </a:r>
          </a:p>
        </p:txBody>
      </p:sp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3367871" y="3592513"/>
            <a:ext cx="29527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Tuần </a:t>
            </a:r>
            <a:r>
              <a:rPr lang="en-US" sz="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22</a:t>
            </a:r>
            <a:endParaRPr lang="vi-VN" sz="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78" y="3300413"/>
            <a:ext cx="33401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8303">
            <a:off x="-103188" y="2005013"/>
            <a:ext cx="2241551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4"/>
    </mc:Choice>
    <mc:Fallback xmlns="">
      <p:transition spd="slow" advTm="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5"/>
    </mc:Choice>
    <mc:Fallback xmlns="">
      <p:transition spd="slow" advTm="174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64638" cy="6858000"/>
            <a:chOff x="0" y="0"/>
            <a:chExt cx="5773" cy="4320"/>
          </a:xfrm>
        </p:grpSpPr>
        <p:pic>
          <p:nvPicPr>
            <p:cNvPr id="7175" name="Picture 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0"/>
              <a:ext cx="5728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6" name="Picture 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30" y="2143"/>
              <a:ext cx="43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7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" y="4267"/>
              <a:ext cx="5728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8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82" y="2143"/>
              <a:ext cx="43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2" name="Picture 8" descr="BAR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791200"/>
            <a:ext cx="6629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4692" y="2209800"/>
            <a:ext cx="8995568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3400" y="4343400"/>
            <a:ext cx="10287000" cy="199804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CHÀO MỪNG CÁC CON ĐẾN VỚI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MÔN ĐẠO ĐỨC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LỚP 1 TUẦN 22 </a:t>
            </a:r>
          </a:p>
        </p:txBody>
      </p:sp>
    </p:spTree>
    <p:extLst>
      <p:ext uri="{BB962C8B-B14F-4D97-AF65-F5344CB8AC3E}">
        <p14:creationId xmlns:p14="http://schemas.microsoft.com/office/powerpoint/2010/main" val="3692594558"/>
      </p:ext>
    </p:extLst>
  </p:cSld>
  <p:clrMapOvr>
    <a:masterClrMapping/>
  </p:clrMapOvr>
  <p:transition advClick="0" advTm="804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76246" y="-559777"/>
            <a:ext cx="1025510" cy="261320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6599" y="992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85213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 QUÉT NHÀ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0"/>
    </mc:Choice>
    <mc:Fallback xmlns="">
      <p:transition spd="slow" advTm="213940"/>
    </mc:Fallback>
  </mc:AlternateContent>
  <p:extLst>
    <p:ext uri="{E180D4A7-C9FB-4DFB-919C-405C955672EB}">
      <p14:showEvtLst xmlns:p14="http://schemas.microsoft.com/office/powerpoint/2010/main">
        <p14:playEvt time="12447" objId="7"/>
        <p14:triggerEvt type="onClick" time="12447" objId="7"/>
        <p14:stopEvt time="213940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48797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5683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5" y="5257800"/>
            <a:ext cx="955040" cy="895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07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8"/>
    </mc:Choice>
    <mc:Fallback xmlns="">
      <p:transition spd="slow" advTm="532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3"/>
    </mc:Choice>
    <mc:Fallback xmlns="">
      <p:transition spd="slow" advTm="7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3"/>
    </mc:Choice>
    <mc:Fallback xmlns="">
      <p:transition spd="slow"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4"/>
    </mc:Choice>
    <mc:Fallback xmlns="">
      <p:transition spd="slow" advTm="4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165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.VnRevueH</vt:lpstr>
      <vt:lpstr>.VnUniverse</vt:lpstr>
      <vt:lpstr>Arial</vt:lpstr>
      <vt:lpstr>Calibri</vt:lpstr>
      <vt:lpstr>Helvetica Neue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Hong Nhung Nguyen Thi</cp:lastModifiedBy>
  <cp:revision>30</cp:revision>
  <dcterms:created xsi:type="dcterms:W3CDTF">2006-08-16T00:00:00Z</dcterms:created>
  <dcterms:modified xsi:type="dcterms:W3CDTF">2022-02-19T00:48:09Z</dcterms:modified>
</cp:coreProperties>
</file>