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6"/>
  </p:notesMasterIdLst>
  <p:sldIdLst>
    <p:sldId id="256" r:id="rId2"/>
    <p:sldId id="278" r:id="rId3"/>
    <p:sldId id="265" r:id="rId4"/>
    <p:sldId id="266" r:id="rId5"/>
    <p:sldId id="279" r:id="rId6"/>
    <p:sldId id="280" r:id="rId7"/>
    <p:sldId id="281" r:id="rId8"/>
    <p:sldId id="267" r:id="rId9"/>
    <p:sldId id="268" r:id="rId10"/>
    <p:sldId id="269" r:id="rId11"/>
    <p:sldId id="270" r:id="rId12"/>
    <p:sldId id="271" r:id="rId13"/>
    <p:sldId id="272" r:id="rId14"/>
    <p:sldId id="274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675E9-245B-11D5-23B1-D2AF44D5742F}" v="23" dt="2020-08-29T03:30:15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86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67c436f987cde8b318be4dcb3c9e8423a33bc1503bce72d74b6aff54d54541ea::" providerId="AD" clId="Web-{2DA675E9-245B-11D5-23B1-D2AF44D5742F}"/>
    <pc:docChg chg="addSld">
      <pc:chgData name="Người dùng Khách" userId="S::urn:spo:anon#67c436f987cde8b318be4dcb3c9e8423a33bc1503bce72d74b6aff54d54541ea::" providerId="AD" clId="Web-{2DA675E9-245B-11D5-23B1-D2AF44D5742F}" dt="2020-08-29T03:30:15.684" v="22"/>
      <pc:docMkLst>
        <pc:docMk/>
      </pc:docMkLst>
      <pc:sldChg chg="new">
        <pc:chgData name="Người dùng Khách" userId="S::urn:spo:anon#67c436f987cde8b318be4dcb3c9e8423a33bc1503bce72d74b6aff54d54541ea::" providerId="AD" clId="Web-{2DA675E9-245B-11D5-23B1-D2AF44D5742F}" dt="2020-08-29T03:29:41.450" v="0"/>
        <pc:sldMkLst>
          <pc:docMk/>
          <pc:sldMk cId="2367677087" sldId="28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5.762" v="1"/>
        <pc:sldMkLst>
          <pc:docMk/>
          <pc:sldMk cId="1545375946" sldId="28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356" v="2"/>
        <pc:sldMkLst>
          <pc:docMk/>
          <pc:sldMk cId="1381142643" sldId="28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8.747" v="3"/>
        <pc:sldMkLst>
          <pc:docMk/>
          <pc:sldMk cId="1053607570" sldId="28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49.622" v="4"/>
        <pc:sldMkLst>
          <pc:docMk/>
          <pc:sldMk cId="3674654031" sldId="28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0.637" v="5"/>
        <pc:sldMkLst>
          <pc:docMk/>
          <pc:sldMk cId="3366604593" sldId="28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1.325" v="6"/>
        <pc:sldMkLst>
          <pc:docMk/>
          <pc:sldMk cId="3776211819" sldId="28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3.450" v="7"/>
        <pc:sldMkLst>
          <pc:docMk/>
          <pc:sldMk cId="441763876" sldId="28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7.106" v="8"/>
        <pc:sldMkLst>
          <pc:docMk/>
          <pc:sldMk cId="2448472302" sldId="28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575" v="9"/>
        <pc:sldMkLst>
          <pc:docMk/>
          <pc:sldMk cId="2456553801" sldId="28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29:58.997" v="10"/>
        <pc:sldMkLst>
          <pc:docMk/>
          <pc:sldMk cId="249697804" sldId="29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0.793" v="11"/>
        <pc:sldMkLst>
          <pc:docMk/>
          <pc:sldMk cId="2594931632" sldId="29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1.653" v="12"/>
        <pc:sldMkLst>
          <pc:docMk/>
          <pc:sldMk cId="1182914080" sldId="292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22" v="13"/>
        <pc:sldMkLst>
          <pc:docMk/>
          <pc:sldMk cId="1110456025" sldId="293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3.653" v="14"/>
        <pc:sldMkLst>
          <pc:docMk/>
          <pc:sldMk cId="11030652" sldId="294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028" v="15"/>
        <pc:sldMkLst>
          <pc:docMk/>
          <pc:sldMk cId="1303124042" sldId="295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04.668" v="16"/>
        <pc:sldMkLst>
          <pc:docMk/>
          <pc:sldMk cId="2693756474" sldId="296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1.512" v="17"/>
        <pc:sldMkLst>
          <pc:docMk/>
          <pc:sldMk cId="1410995576" sldId="297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3.215" v="18"/>
        <pc:sldMkLst>
          <pc:docMk/>
          <pc:sldMk cId="2525222338" sldId="298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590" v="19"/>
        <pc:sldMkLst>
          <pc:docMk/>
          <pc:sldMk cId="1371830244" sldId="299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606" v="20"/>
        <pc:sldMkLst>
          <pc:docMk/>
          <pc:sldMk cId="910131844" sldId="300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4.934" v="21"/>
        <pc:sldMkLst>
          <pc:docMk/>
          <pc:sldMk cId="1347838758" sldId="301"/>
        </pc:sldMkLst>
      </pc:sldChg>
      <pc:sldChg chg="new">
        <pc:chgData name="Người dùng Khách" userId="S::urn:spo:anon#67c436f987cde8b318be4dcb3c9e8423a33bc1503bce72d74b6aff54d54541ea::" providerId="AD" clId="Web-{2DA675E9-245B-11D5-23B1-D2AF44D5742F}" dt="2020-08-29T03:30:15.684" v="22"/>
        <pc:sldMkLst>
          <pc:docMk/>
          <pc:sldMk cId="3987400528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1550"/>
            <a:ext cx="9220200" cy="2088232"/>
          </a:xfrm>
        </p:spPr>
        <p:txBody>
          <a:bodyPr numCol="1">
            <a:noAutofit/>
          </a:bodyPr>
          <a:lstStyle/>
          <a:p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4: THỰC VẬT VÀ ĐỘNG VẬT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nuôi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73"/>
    </mc:Choice>
    <mc:Fallback xmlns="">
      <p:transition spd="slow" advTm="175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4"/>
    </mc:Choice>
    <mc:Fallback xmlns="">
      <p:transition spd="slow" advTm="6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556796"/>
            <a:ext cx="803600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8150"/>
            <a:ext cx="533400" cy="60633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0" y="173355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 luận: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 ôm, hôn các con vật, không thò tay vào miệng chúng, không nên chọc phá nơi ở của chúng ,.. rửa tay sau khi tiếp xúc với vật các con nhé!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1"/>
    </mc:Choice>
    <mc:Fallback xmlns="">
      <p:transition spd="slow" advTm="2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1"/>
    </mc:Choice>
    <mc:Fallback xmlns="">
      <p:transition spd="slow" advTm="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438151"/>
            <a:ext cx="483389" cy="530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14350"/>
            <a:ext cx="6400800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1123950"/>
            <a:ext cx="5918200" cy="3516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65"/>
    </mc:Choice>
    <mc:Fallback xmlns="">
      <p:transition spd="slow" advTm="70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42950"/>
            <a:ext cx="4343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52550"/>
            <a:ext cx="4075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3"/>
    </mc:Choice>
    <mc:Fallback xmlns="">
      <p:transition spd="slow" advTm="37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0949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26"/>
    </mc:Choice>
    <mc:Fallback xmlns="">
      <p:transition spd="slow" advTm="312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"/>
    </mc:Choice>
    <mc:Fallback xmlns="">
      <p:transition spd="slow" advTm="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1" y="421955"/>
            <a:ext cx="435789" cy="6257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1" y="1319213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504950"/>
            <a:ext cx="28194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1471613"/>
            <a:ext cx="2895601" cy="25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38200" y="28575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gì có thể xảy ra với các bạn trong hình? Nói về các việc cần l</a:t>
            </a:r>
            <a:r>
              <a:rPr lang="vi-VN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ý khi tiếp xúc với vật nuôi.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6"/>
    </mc:Choice>
    <mc:Fallback xmlns="">
      <p:transition spd="slow" advTm="22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0494" y="361949"/>
            <a:ext cx="4240306" cy="4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19400" y="46291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5"/>
    </mc:Choice>
    <mc:Fallback xmlns="">
      <p:transition spd="slow" advTm="42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1949"/>
            <a:ext cx="4591392" cy="39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64081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ong.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62"/>
    </mc:Choice>
    <mc:Fallback xmlns="">
      <p:transition spd="slow" advTm="48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257" y="0"/>
            <a:ext cx="439254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44005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chúng.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74"/>
    </mc:Choice>
    <mc:Fallback xmlns="">
      <p:transition spd="slow" advTm="48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955"/>
            <a:ext cx="511989" cy="613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9055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049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0962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8765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6385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96"/>
    </mc:Choice>
    <mc:Fallback xmlns="">
      <p:transition spd="slow" advTm="37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2782" y="590550"/>
            <a:ext cx="809028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4350"/>
            <a:ext cx="457199" cy="60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8575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799" y="1276350"/>
            <a:ext cx="2359743" cy="20050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3098" y="1276350"/>
            <a:ext cx="2450502" cy="20177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276350"/>
            <a:ext cx="2362200" cy="1981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" y="3562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5725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56955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76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4"/>
    </mc:Choice>
    <mc:Fallback xmlns="">
      <p:transition spd="slow" advTm="54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7b328112c2e2b175e42d4d918cbeae24de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4: THỰC VẬT VÀ ĐỘNG VẬT&amp;#x0D;&amp;#x0A;&amp;#x0D;&amp;#x0A;Bài 18: Chăm sóc và bảo vệ vật nuôi&amp;quot;&quot;/&gt;&lt;property id=&quot;20307&quot; value=&quot;256&quot;/&gt;&lt;/object&gt;&lt;object type=&quot;3&quot; unique_id=&quot;10037&quot;&gt;&lt;property id=&quot;20148&quot; value=&quot;5&quot;/&gt;&lt;property id=&quot;20300&quot; value=&quot;Slide 2&quot;/&gt;&lt;property id=&quot;20307&quot; value=&quot;278&quot;/&gt;&lt;/object&gt;&lt;object type=&quot;3&quot; unique_id=&quot;10038&quot;&gt;&lt;property id=&quot;20148&quot; value=&quot;5&quot;/&gt;&lt;property id=&quot;20300&quot; value=&quot;Slide 3&quot;/&gt;&lt;property id=&quot;20307&quot; value=&quot;265&quot;/&gt;&lt;/object&gt;&lt;object type=&quot;3&quot; unique_id=&quot;10039&quot;&gt;&lt;property id=&quot;20148&quot; value=&quot;5&quot;/&gt;&lt;property id=&quot;20300&quot; value=&quot;Slide 4&quot;/&gt;&lt;property id=&quot;20307&quot; value=&quot;266&quot;/&gt;&lt;/object&gt;&lt;object type=&quot;3&quot; unique_id=&quot;10040&quot;&gt;&lt;property id=&quot;20148&quot; value=&quot;5&quot;/&gt;&lt;property id=&quot;20300&quot; value=&quot;Slide 8&quot;/&gt;&lt;property id=&quot;20307&quot; value=&quot;267&quot;/&gt;&lt;/object&gt;&lt;object type=&quot;3&quot; unique_id=&quot;10041&quot;&gt;&lt;property id=&quot;20148&quot; value=&quot;5&quot;/&gt;&lt;property id=&quot;20300&quot; value=&quot;Slide 9&quot;/&gt;&lt;property id=&quot;20307&quot; value=&quot;268&quot;/&gt;&lt;/object&gt;&lt;object type=&quot;3&quot; unique_id=&quot;10042&quot;&gt;&lt;property id=&quot;20148&quot; value=&quot;5&quot;/&gt;&lt;property id=&quot;20300&quot; value=&quot;Slide 10&quot;/&gt;&lt;property id=&quot;20307&quot; value=&quot;269&quot;/&gt;&lt;/object&gt;&lt;object type=&quot;3&quot; unique_id=&quot;10043&quot;&gt;&lt;property id=&quot;20148&quot; value=&quot;5&quot;/&gt;&lt;property id=&quot;20300&quot; value=&quot;Slide 11&quot;/&gt;&lt;property id=&quot;20307&quot; value=&quot;270&quot;/&gt;&lt;/object&gt;&lt;object type=&quot;3&quot; unique_id=&quot;10044&quot;&gt;&lt;property id=&quot;20148&quot; value=&quot;5&quot;/&gt;&lt;property id=&quot;20300&quot; value=&quot;Slide 12&quot;/&gt;&lt;property id=&quot;20307&quot; value=&quot;271&quot;/&gt;&lt;/object&gt;&lt;object type=&quot;3&quot; unique_id=&quot;10045&quot;&gt;&lt;property id=&quot;20148&quot; value=&quot;5&quot;/&gt;&lt;property id=&quot;20300&quot; value=&quot;Slide 13&quot;/&gt;&lt;property id=&quot;20307&quot; value=&quot;272&quot;/&gt;&lt;/object&gt;&lt;object type=&quot;3&quot; unique_id=&quot;10046&quot;&gt;&lt;property id=&quot;20148&quot; value=&quot;5&quot;/&gt;&lt;property id=&quot;20300&quot; value=&quot;Slide 15&quot;/&gt;&lt;property id=&quot;20307&quot; value=&quot;274&quot;/&gt;&lt;/object&gt;&lt;object type=&quot;3&quot; unique_id=&quot;10453&quot;&gt;&lt;property id=&quot;20148&quot; value=&quot;5&quot;/&gt;&lt;property id=&quot;20300&quot; value=&quot;Slide 5&quot;/&gt;&lt;property id=&quot;20307&quot; value=&quot;279&quot;/&gt;&lt;/object&gt;&lt;object type=&quot;3&quot; unique_id=&quot;10454&quot;&gt;&lt;property id=&quot;20148&quot; value=&quot;5&quot;/&gt;&lt;property id=&quot;20300&quot; value=&quot;Slide 6&quot;/&gt;&lt;property id=&quot;20307&quot; value=&quot;280&quot;/&gt;&lt;/object&gt;&lt;object type=&quot;3&quot; unique_id=&quot;10455&quot;&gt;&lt;property id=&quot;20148&quot; value=&quot;5&quot;/&gt;&lt;property id=&quot;20300&quot; value=&quot;Slide 7&quot;/&gt;&lt;property id=&quot;20307&quot; value=&quot;281&quot;/&gt;&lt;/object&gt;&lt;object type=&quot;3&quot; unique_id=&quot;10456&quot;&gt;&lt;property id=&quot;20148&quot; value=&quot;5&quot;/&gt;&lt;property id=&quot;20300&quot; value=&quot;Slide 14&quot;/&gt;&lt;property id=&quot;20307&quot; value=&quot;282&quot;/&gt;&lt;/object&gt;&lt;object type=&quot;3&quot; unique_id=&quot;10457&quot;&gt;&lt;property id=&quot;20148&quot; value=&quot;5&quot;/&gt;&lt;property id=&quot;20300&quot; value=&quot;Slide 16&quot;/&gt;&lt;property id=&quot;20307&quot; value=&quot;283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1.7|7.7|4.5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3|5.3|26.9|3.7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242</Words>
  <Application>Microsoft Office PowerPoint</Application>
  <PresentationFormat>On-screen Show (16:9)</PresentationFormat>
  <Paragraphs>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iCiel Panton Black</vt:lpstr>
      <vt:lpstr>Lato</vt:lpstr>
      <vt:lpstr>Calibri</vt:lpstr>
      <vt:lpstr>Times New Roman</vt:lpstr>
      <vt:lpstr>Office Theme</vt:lpstr>
      <vt:lpstr>CHỦ ĐỀ 4: THỰC VẬT VÀ ĐỘNG VẬT  Bài 18: Chăm sóc và bảo vệ vật nuôi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Hong Nhung Nguyen Thi</cp:lastModifiedBy>
  <cp:revision>109</cp:revision>
  <dcterms:created xsi:type="dcterms:W3CDTF">2020-04-28T02:36:50Z</dcterms:created>
  <dcterms:modified xsi:type="dcterms:W3CDTF">2022-02-19T00:45:57Z</dcterms:modified>
</cp:coreProperties>
</file>