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470" r:id="rId3"/>
    <p:sldId id="471" r:id="rId4"/>
    <p:sldId id="474" r:id="rId5"/>
    <p:sldId id="484" r:id="rId6"/>
    <p:sldId id="472" r:id="rId7"/>
    <p:sldId id="352" r:id="rId8"/>
    <p:sldId id="480" r:id="rId9"/>
    <p:sldId id="481" r:id="rId10"/>
    <p:sldId id="269" r:id="rId11"/>
    <p:sldId id="271" r:id="rId12"/>
  </p:sldIdLst>
  <p:sldSz cx="12190413" cy="6859588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321"/>
            <p14:sldId id="470"/>
          </p14:sldIdLst>
        </p14:section>
        <p14:section name="Tiết 1" id="{FBC02EA0-DF79-4F08-BB07-9058E4B5C966}">
          <p14:sldIdLst>
            <p14:sldId id="471"/>
            <p14:sldId id="474"/>
            <p14:sldId id="484"/>
          </p14:sldIdLst>
        </p14:section>
        <p14:section name="Tiết 2" id="{AA08372D-51DF-4663-9A14-0BC2B43C8FF9}">
          <p14:sldIdLst>
            <p14:sldId id="472"/>
            <p14:sldId id="352"/>
            <p14:sldId id="480"/>
            <p14:sldId id="481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97778" autoAdjust="0"/>
  </p:normalViewPr>
  <p:slideViewPr>
    <p:cSldViewPr snapToGrid="0" showGuides="1">
      <p:cViewPr varScale="1">
        <p:scale>
          <a:sx n="59" d="100"/>
          <a:sy n="59" d="100"/>
        </p:scale>
        <p:origin x="616" y="5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60"/>
            <a:ext cx="12190413" cy="68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3" y="-436242"/>
            <a:ext cx="12012709" cy="73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8" y="4445755"/>
            <a:ext cx="12190413" cy="29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3" y="4704202"/>
            <a:ext cx="5955843" cy="21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00" y="2203504"/>
            <a:ext cx="3801140" cy="56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78851" y="-111494"/>
            <a:ext cx="1925556" cy="21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11" y="2688198"/>
            <a:ext cx="2285702" cy="28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5936" y="2016460"/>
            <a:ext cx="8984269" cy="4314439"/>
          </a:xfrm>
          <a:prstGeom prst="rect">
            <a:avLst/>
          </a:prstGeom>
        </p:spPr>
        <p:txBody>
          <a:bodyPr spcFirstLastPara="1" wrap="none" lIns="109517" tIns="54829" rIns="109517" bIns="5482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203">
              <a:lnSpc>
                <a:spcPct val="150000"/>
              </a:lnSpc>
              <a:defRPr/>
            </a:pPr>
            <a:r>
              <a:rPr lang="en-US" sz="21309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03">
              <a:lnSpc>
                <a:spcPct val="150000"/>
              </a:lnSpc>
              <a:defRPr/>
            </a:pPr>
            <a:r>
              <a:rPr lang="en-US" sz="21309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42601" y="2888550"/>
            <a:ext cx="6706556" cy="145214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62" tIns="72981" rIns="145962" bIns="72981" anchor="ctr"/>
          <a:lstStyle/>
          <a:p>
            <a:pPr algn="ctr" defTabSz="1945856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945856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24</a:t>
            </a:r>
          </a:p>
          <a:p>
            <a:pPr algn="ctr" defTabSz="1945856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6651" y="-49828"/>
            <a:ext cx="6682749" cy="66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0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0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5"/>
            <a:ext cx="1523802" cy="15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056" y="-279475"/>
            <a:ext cx="12764468" cy="77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935" y="1531010"/>
            <a:ext cx="10106728" cy="29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4189223" y="1769546"/>
            <a:ext cx="5853097" cy="1573148"/>
            <a:chOff x="4267170" y="1692717"/>
            <a:chExt cx="3577098" cy="1573148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67170" y="1788537"/>
              <a:ext cx="2443858" cy="1477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600" dirty="0" err="1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9600" dirty="0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altLang="zh-CN" sz="9600" dirty="0" err="1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tập</a:t>
              </a:r>
              <a:endParaRPr lang="en-US" altLang="zh-CN" sz="9600" dirty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  <p:pic>
        <p:nvPicPr>
          <p:cNvPr id="13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97344" y="5729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3999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3999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3655270" y="2677978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1491792" y="1092921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011186" y="2396368"/>
            <a:ext cx="1518825" cy="123985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657835" y="1081979"/>
            <a:ext cx="1407317" cy="1239853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322100" y="2373851"/>
            <a:ext cx="1664090" cy="123985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7986190" y="1125522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5" y="4048320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BFAD9-24F7-49E8-AEA6-2B68C1AC285A}"/>
              </a:ext>
            </a:extLst>
          </p:cNvPr>
          <p:cNvSpPr txBox="1"/>
          <p:nvPr/>
        </p:nvSpPr>
        <p:spPr>
          <a:xfrm>
            <a:off x="456460" y="4219058"/>
            <a:ext cx="51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8217A-DBB1-4758-B4F9-A7A9CB3291E4}"/>
              </a:ext>
            </a:extLst>
          </p:cNvPr>
          <p:cNvSpPr txBox="1"/>
          <p:nvPr/>
        </p:nvSpPr>
        <p:spPr>
          <a:xfrm>
            <a:off x="446734" y="4752880"/>
            <a:ext cx="472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49FC7-ACE9-4B21-9A8F-169D398A4698}"/>
              </a:ext>
            </a:extLst>
          </p:cNvPr>
          <p:cNvSpPr txBox="1"/>
          <p:nvPr/>
        </p:nvSpPr>
        <p:spPr>
          <a:xfrm>
            <a:off x="456460" y="5266525"/>
            <a:ext cx="423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eng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EEEC2-C847-48E2-B951-5E2AAEC4C35B}"/>
              </a:ext>
            </a:extLst>
          </p:cNvPr>
          <p:cNvSpPr txBox="1"/>
          <p:nvPr/>
        </p:nvSpPr>
        <p:spPr>
          <a:xfrm>
            <a:off x="478885" y="5765433"/>
            <a:ext cx="466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AB81F-45A0-4EB4-92DC-DB2DF664E0E3}"/>
              </a:ext>
            </a:extLst>
          </p:cNvPr>
          <p:cNvSpPr txBox="1"/>
          <p:nvPr/>
        </p:nvSpPr>
        <p:spPr>
          <a:xfrm>
            <a:off x="478885" y="6279078"/>
            <a:ext cx="405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5DA42C-AAA8-43E6-9584-E34E10F68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2733"/>
            <a:ext cx="12190413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>
            <a:extLst>
              <a:ext uri="{FF2B5EF4-FFF2-40B4-BE49-F238E27FC236}">
                <a16:creationId xmlns:a16="http://schemas.microsoft.com/office/drawing/2014/main" id="{4ABA6827-696F-48B8-9763-D839EA6DCBBF}"/>
              </a:ext>
            </a:extLst>
          </p:cNvPr>
          <p:cNvSpPr/>
          <p:nvPr/>
        </p:nvSpPr>
        <p:spPr>
          <a:xfrm>
            <a:off x="9346049" y="921537"/>
            <a:ext cx="2386729" cy="168365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5352C8D-5522-4633-8E80-577B9509599C}"/>
              </a:ext>
            </a:extLst>
          </p:cNvPr>
          <p:cNvSpPr/>
          <p:nvPr/>
        </p:nvSpPr>
        <p:spPr>
          <a:xfrm>
            <a:off x="9398827" y="3788932"/>
            <a:ext cx="2281172" cy="1493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53CD498-72A2-48A9-9DB0-5D99C23E3DD6}"/>
              </a:ext>
            </a:extLst>
          </p:cNvPr>
          <p:cNvSpPr/>
          <p:nvPr/>
        </p:nvSpPr>
        <p:spPr>
          <a:xfrm>
            <a:off x="6861629" y="5029201"/>
            <a:ext cx="2401244" cy="1538514"/>
          </a:xfrm>
          <a:prstGeom prst="triangle">
            <a:avLst>
              <a:gd name="adj" fmla="val 426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135467" y="592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87" y="106350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002942" y="260403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791404" y="23590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84345" y="2151222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885" y="5066895"/>
            <a:ext cx="6534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Lời bài hát Vui đến trường, múa, MP3, nhạc Beat - META.vn">
            <a:extLst>
              <a:ext uri="{FF2B5EF4-FFF2-40B4-BE49-F238E27FC236}">
                <a16:creationId xmlns:a16="http://schemas.microsoft.com/office/drawing/2014/main" id="{A00175A3-C867-4BB4-8E21-5CDAF430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013804"/>
            <a:ext cx="7212013" cy="37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0D1AEC-C0BA-4809-9244-764709F3940B}"/>
              </a:ext>
            </a:extLst>
          </p:cNvPr>
          <p:cNvSpPr txBox="1"/>
          <p:nvPr/>
        </p:nvSpPr>
        <p:spPr>
          <a:xfrm>
            <a:off x="84667" y="15794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563" y="5524783"/>
            <a:ext cx="8060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Trường em có khang trang, rộng rãi không?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563" y="3616254"/>
            <a:ext cx="4108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Tên trường em là gì?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755" y="4475059"/>
            <a:ext cx="680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1467" y="213424"/>
            <a:ext cx="508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51091" y="191692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4FCCC23-7A0B-4E9D-80BE-BBC38168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51" y="464168"/>
            <a:ext cx="5556271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bài tập Tiếng Việt 1 trang 62, 63 Ôn tập - Kết nối tri thức với cuộc  sống - VnDoc.com">
            <a:extLst>
              <a:ext uri="{FF2B5EF4-FFF2-40B4-BE49-F238E27FC236}">
                <a16:creationId xmlns:a16="http://schemas.microsoft.com/office/drawing/2014/main" id="{4620E969-A19F-486A-8E6E-25C3DF33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1959505"/>
            <a:ext cx="10930466" cy="49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134F3A-EBB4-4D35-B740-7AF964844C2A}"/>
              </a:ext>
            </a:extLst>
          </p:cNvPr>
          <p:cNvSpPr txBox="1"/>
          <p:nvPr/>
        </p:nvSpPr>
        <p:spPr>
          <a:xfrm>
            <a:off x="338666" y="304800"/>
            <a:ext cx="967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5866</TotalTime>
  <Words>220</Words>
  <Application>Microsoft Office PowerPoint</Application>
  <PresentationFormat>Custom</PresentationFormat>
  <Paragraphs>42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Arial</vt:lpstr>
      <vt:lpstr>Arial-Rounded</vt:lpstr>
      <vt:lpstr>Calibri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Phương Lê</dc:creator>
  <cp:lastModifiedBy>Hong Nhung Nguyen Thi</cp:lastModifiedBy>
  <cp:revision>3260</cp:revision>
  <dcterms:created xsi:type="dcterms:W3CDTF">2015-12-01T09:06:39Z</dcterms:created>
  <dcterms:modified xsi:type="dcterms:W3CDTF">2022-03-03T15:05:50Z</dcterms:modified>
</cp:coreProperties>
</file>