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6"/>
  </p:notesMasterIdLst>
  <p:sldIdLst>
    <p:sldId id="303" r:id="rId3"/>
    <p:sldId id="260" r:id="rId4"/>
    <p:sldId id="262" r:id="rId5"/>
    <p:sldId id="300" r:id="rId6"/>
    <p:sldId id="294" r:id="rId7"/>
    <p:sldId id="270" r:id="rId8"/>
    <p:sldId id="289" r:id="rId9"/>
    <p:sldId id="286" r:id="rId10"/>
    <p:sldId id="288" r:id="rId11"/>
    <p:sldId id="291" r:id="rId12"/>
    <p:sldId id="279" r:id="rId13"/>
    <p:sldId id="302" r:id="rId14"/>
    <p:sldId id="296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UTM Edwardian" panose="02040603050506020204" pitchFamily="18" charset="0"/>
      <p:regular r:id="rId21"/>
      <p:bold r:id="rId22"/>
    </p:embeddedFont>
    <p:embeddedFont>
      <p:font typeface="HP001 4 hàng" panose="020B0603050302020204" pitchFamily="34" charset="0"/>
      <p:regular r:id="rId23"/>
      <p:bold r:id="rId24"/>
    </p:embeddedFont>
    <p:embeddedFont>
      <p:font typeface="Calibri Light" panose="020F0302020204030204" pitchFamily="34" charset="0"/>
      <p:regular r:id="rId25"/>
      <p:italic r:id="rId26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618983-69E7-49C4-95DF-48140A5557AB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AB6FD3-982D-41EA-AED9-E19CBC230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5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0B680D7-BFC4-4FE9-B3F6-981F46CBBE8B}" type="slidenum">
              <a:rPr lang="zh-CN" altLang="en-US" smtClean="0"/>
              <a:pPr/>
              <a:t>1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989094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191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52EC0-98EE-42FA-9109-B7D365ECD826}" type="datetimeFigureOut">
              <a:rPr lang="vi-VN" smtClean="0"/>
              <a:t>13/12/2021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3EDAE-3192-4E79-92BD-B82F12D173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1889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52EC0-98EE-42FA-9109-B7D365ECD826}" type="datetimeFigureOut">
              <a:rPr lang="vi-VN" smtClean="0"/>
              <a:t>13/12/2021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3EDAE-3192-4E79-92BD-B82F12D173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2334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52EC0-98EE-42FA-9109-B7D365ECD826}" type="datetimeFigureOut">
              <a:rPr lang="vi-VN" smtClean="0"/>
              <a:t>13/12/2021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3EDAE-3192-4E79-92BD-B82F12D173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9909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457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2533019"/>
      </p:ext>
    </p:extLst>
  </p:cSld>
  <p:clrMapOvr>
    <a:masterClrMapping/>
  </p:clrMapOvr>
  <p:transition spd="slow" advClick="0" advTm="300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153F-E5E1-44E2-8B59-80D0E9D7433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47BB-17F0-402F-BDF8-FA2F2EC55B9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113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153F-E5E1-44E2-8B59-80D0E9D7433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47BB-17F0-402F-BDF8-FA2F2EC55B9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8578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153F-E5E1-44E2-8B59-80D0E9D7433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47BB-17F0-402F-BDF8-FA2F2EC55B9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6269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153F-E5E1-44E2-8B59-80D0E9D7433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47BB-17F0-402F-BDF8-FA2F2EC55B9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2789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153F-E5E1-44E2-8B59-80D0E9D7433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47BB-17F0-402F-BDF8-FA2F2EC55B9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3462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153F-E5E1-44E2-8B59-80D0E9D7433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47BB-17F0-402F-BDF8-FA2F2EC55B9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938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52EC0-98EE-42FA-9109-B7D365ECD826}" type="datetimeFigureOut">
              <a:rPr lang="vi-VN" smtClean="0"/>
              <a:t>13/12/2021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3EDAE-3192-4E79-92BD-B82F12D173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06605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153F-E5E1-44E2-8B59-80D0E9D7433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47BB-17F0-402F-BDF8-FA2F2EC55B9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735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153F-E5E1-44E2-8B59-80D0E9D7433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47BB-17F0-402F-BDF8-FA2F2EC55B9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8709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153F-E5E1-44E2-8B59-80D0E9D7433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47BB-17F0-402F-BDF8-FA2F2EC55B9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044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153F-E5E1-44E2-8B59-80D0E9D7433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47BB-17F0-402F-BDF8-FA2F2EC55B9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1205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153F-E5E1-44E2-8B59-80D0E9D7433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47BB-17F0-402F-BDF8-FA2F2EC55B9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18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52EC0-98EE-42FA-9109-B7D365ECD826}" type="datetimeFigureOut">
              <a:rPr lang="vi-VN" smtClean="0"/>
              <a:t>13/12/2021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3EDAE-3192-4E79-92BD-B82F12D173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2099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52EC0-98EE-42FA-9109-B7D365ECD826}" type="datetimeFigureOut">
              <a:rPr lang="vi-VN" smtClean="0"/>
              <a:t>13/12/2021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3EDAE-3192-4E79-92BD-B82F12D173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7556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52EC0-98EE-42FA-9109-B7D365ECD826}" type="datetimeFigureOut">
              <a:rPr lang="vi-VN" smtClean="0"/>
              <a:t>13/12/2021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3EDAE-3192-4E79-92BD-B82F12D173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0144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52EC0-98EE-42FA-9109-B7D365ECD826}" type="datetimeFigureOut">
              <a:rPr lang="vi-VN" smtClean="0"/>
              <a:t>13/12/2021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3EDAE-3192-4E79-92BD-B82F12D173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9245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52EC0-98EE-42FA-9109-B7D365ECD826}" type="datetimeFigureOut">
              <a:rPr lang="vi-VN" smtClean="0"/>
              <a:t>13/12/2021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3EDAE-3192-4E79-92BD-B82F12D173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3002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52EC0-98EE-42FA-9109-B7D365ECD826}" type="datetimeFigureOut">
              <a:rPr lang="vi-VN" smtClean="0"/>
              <a:t>13/12/2021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3EDAE-3192-4E79-92BD-B82F12D173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671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52EC0-98EE-42FA-9109-B7D365ECD826}" type="datetimeFigureOut">
              <a:rPr lang="vi-VN" smtClean="0"/>
              <a:t>13/12/2021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3EDAE-3192-4E79-92BD-B82F12D173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4232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52EC0-98EE-42FA-9109-B7D365ECD826}" type="datetimeFigureOut">
              <a:rPr lang="vi-VN" smtClean="0"/>
              <a:t>13/12/2021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3EDAE-3192-4E79-92BD-B82F12D173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5229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FF19153F-E5E1-44E2-8B59-80D0E9D7433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/>
              <a:t>13/12/2021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B08547BB-17F0-402F-BDF8-FA2F2EC55B9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108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>
            <a:grpSpLocks/>
          </p:cNvGrpSpPr>
          <p:nvPr/>
        </p:nvGrpSpPr>
        <p:grpSpPr bwMode="auto">
          <a:xfrm>
            <a:off x="361950" y="292100"/>
            <a:ext cx="11468100" cy="6154738"/>
            <a:chOff x="361988" y="349617"/>
            <a:chExt cx="11468024" cy="6155355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6CED04D5-C3D4-4B3C-9546-46A876E05C25}"/>
                </a:ext>
              </a:extLst>
            </p:cNvPr>
            <p:cNvSpPr/>
            <p:nvPr/>
          </p:nvSpPr>
          <p:spPr>
            <a:xfrm>
              <a:off x="361988" y="1229180"/>
              <a:ext cx="11433099" cy="5275792"/>
            </a:xfrm>
            <a:prstGeom prst="rect">
              <a:avLst/>
            </a:prstGeom>
            <a:solidFill>
              <a:srgbClr val="D7F8E7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grpSp>
          <p:nvGrpSpPr>
            <p:cNvPr id="4112" name="组合 11"/>
            <p:cNvGrpSpPr>
              <a:grpSpLocks/>
            </p:cNvGrpSpPr>
            <p:nvPr/>
          </p:nvGrpSpPr>
          <p:grpSpPr bwMode="auto">
            <a:xfrm>
              <a:off x="361988" y="349617"/>
              <a:ext cx="11468024" cy="1062071"/>
              <a:chOff x="361988" y="361191"/>
              <a:chExt cx="11468024" cy="1062071"/>
            </a:xfrm>
          </p:grpSpPr>
          <p:sp>
            <p:nvSpPr>
              <p:cNvPr id="4" name="矩形: 圆角 3">
                <a:extLst>
                  <a:ext uri="{FF2B5EF4-FFF2-40B4-BE49-F238E27FC236}">
                    <a16:creationId xmlns:a16="http://schemas.microsoft.com/office/drawing/2014/main" xmlns="" id="{4564F6DD-B934-48A1-8201-633F778CBF9B}"/>
                  </a:ext>
                </a:extLst>
              </p:cNvPr>
              <p:cNvSpPr/>
              <p:nvPr/>
            </p:nvSpPr>
            <p:spPr>
              <a:xfrm>
                <a:off x="361988" y="604103"/>
                <a:ext cx="11468024" cy="819232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3" name="矩形: 圆角 2">
                <a:extLst>
                  <a:ext uri="{FF2B5EF4-FFF2-40B4-BE49-F238E27FC236}">
                    <a16:creationId xmlns:a16="http://schemas.microsoft.com/office/drawing/2014/main" xmlns="" id="{C54728CF-6AF1-48F3-AA6D-BF6C32486767}"/>
                  </a:ext>
                </a:extLst>
              </p:cNvPr>
              <p:cNvSpPr/>
              <p:nvPr/>
            </p:nvSpPr>
            <p:spPr>
              <a:xfrm>
                <a:off x="1308132" y="361191"/>
                <a:ext cx="214312" cy="528691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5" name="矩形: 圆角 4">
                <a:extLst>
                  <a:ext uri="{FF2B5EF4-FFF2-40B4-BE49-F238E27FC236}">
                    <a16:creationId xmlns:a16="http://schemas.microsoft.com/office/drawing/2014/main" xmlns="" id="{8FD34AB5-B37A-43E7-8D3F-42EC63626C86}"/>
                  </a:ext>
                </a:extLst>
              </p:cNvPr>
              <p:cNvSpPr/>
              <p:nvPr/>
            </p:nvSpPr>
            <p:spPr>
              <a:xfrm>
                <a:off x="2660673" y="361191"/>
                <a:ext cx="212724" cy="528691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6" name="矩形: 圆角 5">
                <a:extLst>
                  <a:ext uri="{FF2B5EF4-FFF2-40B4-BE49-F238E27FC236}">
                    <a16:creationId xmlns:a16="http://schemas.microsoft.com/office/drawing/2014/main" xmlns="" id="{ABDB10FE-33CA-471E-BEBC-26C1309BD63D}"/>
                  </a:ext>
                </a:extLst>
              </p:cNvPr>
              <p:cNvSpPr/>
              <p:nvPr/>
            </p:nvSpPr>
            <p:spPr>
              <a:xfrm>
                <a:off x="4011627" y="361191"/>
                <a:ext cx="214311" cy="528691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7" name="矩形: 圆角 6">
                <a:extLst>
                  <a:ext uri="{FF2B5EF4-FFF2-40B4-BE49-F238E27FC236}">
                    <a16:creationId xmlns:a16="http://schemas.microsoft.com/office/drawing/2014/main" xmlns="" id="{4FE41329-9084-4A28-AC45-2A9A8827EA28}"/>
                  </a:ext>
                </a:extLst>
              </p:cNvPr>
              <p:cNvSpPr/>
              <p:nvPr/>
            </p:nvSpPr>
            <p:spPr>
              <a:xfrm>
                <a:off x="5362580" y="361191"/>
                <a:ext cx="214312" cy="528691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xmlns="" id="{C0228424-68A6-40EA-8F9F-2AD61A2E34FA}"/>
                  </a:ext>
                </a:extLst>
              </p:cNvPr>
              <p:cNvSpPr/>
              <p:nvPr/>
            </p:nvSpPr>
            <p:spPr>
              <a:xfrm>
                <a:off x="8064487" y="361191"/>
                <a:ext cx="214312" cy="528691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xmlns="" id="{63B303CA-D7FB-4F02-81DD-E4D854110842}"/>
                  </a:ext>
                </a:extLst>
              </p:cNvPr>
              <p:cNvSpPr/>
              <p:nvPr/>
            </p:nvSpPr>
            <p:spPr>
              <a:xfrm>
                <a:off x="6713534" y="361191"/>
                <a:ext cx="214311" cy="528691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xmlns="" id="{37C35B12-C11A-4602-988B-0D75F7DFA5C5}"/>
                  </a:ext>
                </a:extLst>
              </p:cNvPr>
              <p:cNvSpPr/>
              <p:nvPr/>
            </p:nvSpPr>
            <p:spPr>
              <a:xfrm>
                <a:off x="9415441" y="361191"/>
                <a:ext cx="214311" cy="528691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1" name="矩形: 圆角 10">
                <a:extLst>
                  <a:ext uri="{FF2B5EF4-FFF2-40B4-BE49-F238E27FC236}">
                    <a16:creationId xmlns:a16="http://schemas.microsoft.com/office/drawing/2014/main" xmlns="" id="{B77D0813-35EE-4575-B029-2555366B4AB1}"/>
                  </a:ext>
                </a:extLst>
              </p:cNvPr>
              <p:cNvSpPr/>
              <p:nvPr/>
            </p:nvSpPr>
            <p:spPr>
              <a:xfrm>
                <a:off x="10766394" y="361191"/>
                <a:ext cx="214312" cy="528691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</p:grp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t="28401" r="72176" b="58456"/>
          <a:stretch>
            <a:fillRect/>
          </a:stretch>
        </p:blipFill>
        <p:spPr bwMode="auto">
          <a:xfrm>
            <a:off x="900113" y="687388"/>
            <a:ext cx="3249612" cy="284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3" t="41608" r="74503" b="49783"/>
          <a:stretch>
            <a:fillRect/>
          </a:stretch>
        </p:blipFill>
        <p:spPr bwMode="auto">
          <a:xfrm>
            <a:off x="320675" y="2449513"/>
            <a:ext cx="1376363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5" t="37695" r="4703" b="53696"/>
          <a:stretch>
            <a:fillRect/>
          </a:stretch>
        </p:blipFill>
        <p:spPr bwMode="auto">
          <a:xfrm>
            <a:off x="9109075" y="1239838"/>
            <a:ext cx="1376363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" t="71037" r="529" b="3043"/>
          <a:stretch>
            <a:fillRect/>
          </a:stretch>
        </p:blipFill>
        <p:spPr bwMode="auto">
          <a:xfrm>
            <a:off x="-57150" y="4913313"/>
            <a:ext cx="5011738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3" t="41608" r="74503" b="49783"/>
          <a:stretch>
            <a:fillRect/>
          </a:stretch>
        </p:blipFill>
        <p:spPr bwMode="auto">
          <a:xfrm>
            <a:off x="8853488" y="2355850"/>
            <a:ext cx="23463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" t="71037" r="14311" b="3043"/>
          <a:stretch>
            <a:fillRect/>
          </a:stretch>
        </p:blipFill>
        <p:spPr bwMode="auto">
          <a:xfrm>
            <a:off x="8278813" y="5080000"/>
            <a:ext cx="3913187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3" t="41608" r="74503" b="49783"/>
          <a:stretch>
            <a:fillRect/>
          </a:stretch>
        </p:blipFill>
        <p:spPr bwMode="auto">
          <a:xfrm>
            <a:off x="10929938" y="4054475"/>
            <a:ext cx="1624012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3" t="41608" r="74503" b="49783"/>
          <a:stretch>
            <a:fillRect/>
          </a:stretch>
        </p:blipFill>
        <p:spPr bwMode="auto">
          <a:xfrm>
            <a:off x="1233488" y="4133850"/>
            <a:ext cx="8302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8F807FC-40B4-4B46-BC02-4C2BA4550C6C}"/>
              </a:ext>
            </a:extLst>
          </p:cNvPr>
          <p:cNvSpPr txBox="1"/>
          <p:nvPr/>
        </p:nvSpPr>
        <p:spPr>
          <a:xfrm>
            <a:off x="3871655" y="1408674"/>
            <a:ext cx="5030544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dirty="0" err="1">
                <a:gradFill flip="none" rotWithShape="1">
                  <a:gsLst>
                    <a:gs pos="35000">
                      <a:srgbClr val="FFC000"/>
                    </a:gs>
                    <a:gs pos="65000">
                      <a:srgbClr val="F0EA00"/>
                    </a:gs>
                    <a:gs pos="100000">
                      <a:srgbClr val="F0EA00"/>
                    </a:gs>
                  </a:gsLst>
                  <a:lin ang="16200000" scaled="1"/>
                  <a:tileRect/>
                </a:gradFill>
                <a:effectLst>
                  <a:glow rad="63500">
                    <a:schemeClr val="accent3">
                      <a:satMod val="175000"/>
                      <a:alpha val="3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mbrose" panose="02040603050506020204" pitchFamily="18" charset="0"/>
              </a:rPr>
              <a:t>Tiếng</a:t>
            </a:r>
            <a:r>
              <a:rPr lang="en-US" sz="6000" dirty="0">
                <a:gradFill flip="none" rotWithShape="1">
                  <a:gsLst>
                    <a:gs pos="35000">
                      <a:srgbClr val="FFC000"/>
                    </a:gs>
                    <a:gs pos="65000">
                      <a:srgbClr val="F0EA00"/>
                    </a:gs>
                    <a:gs pos="100000">
                      <a:srgbClr val="F0EA00"/>
                    </a:gs>
                  </a:gsLst>
                  <a:lin ang="16200000" scaled="1"/>
                  <a:tileRect/>
                </a:gradFill>
                <a:effectLst>
                  <a:glow rad="63500">
                    <a:schemeClr val="accent3">
                      <a:satMod val="175000"/>
                      <a:alpha val="3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mbrose" panose="02040603050506020204" pitchFamily="18" charset="0"/>
              </a:rPr>
              <a:t> </a:t>
            </a:r>
            <a:r>
              <a:rPr lang="en-US" sz="6000" dirty="0" err="1">
                <a:gradFill flip="none" rotWithShape="1">
                  <a:gsLst>
                    <a:gs pos="35000">
                      <a:srgbClr val="FFC000"/>
                    </a:gs>
                    <a:gs pos="65000">
                      <a:srgbClr val="F0EA00"/>
                    </a:gs>
                    <a:gs pos="100000">
                      <a:srgbClr val="F0EA00"/>
                    </a:gs>
                  </a:gsLst>
                  <a:lin ang="16200000" scaled="1"/>
                  <a:tileRect/>
                </a:gradFill>
                <a:effectLst>
                  <a:glow rad="63500">
                    <a:schemeClr val="accent3">
                      <a:satMod val="175000"/>
                      <a:alpha val="3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mbrose" panose="02040603050506020204" pitchFamily="18" charset="0"/>
              </a:rPr>
              <a:t>Việt</a:t>
            </a:r>
            <a:r>
              <a:rPr lang="en-US" sz="6000" dirty="0">
                <a:gradFill flip="none" rotWithShape="1">
                  <a:gsLst>
                    <a:gs pos="35000">
                      <a:srgbClr val="FFC000"/>
                    </a:gs>
                    <a:gs pos="65000">
                      <a:srgbClr val="F0EA00"/>
                    </a:gs>
                    <a:gs pos="100000">
                      <a:srgbClr val="F0EA00"/>
                    </a:gs>
                  </a:gsLst>
                  <a:lin ang="16200000" scaled="1"/>
                  <a:tileRect/>
                </a:gradFill>
                <a:effectLst>
                  <a:glow rad="63500">
                    <a:schemeClr val="accent3">
                      <a:satMod val="175000"/>
                      <a:alpha val="3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mbrose" panose="02040603050506020204" pitchFamily="18" charset="0"/>
              </a:rPr>
              <a:t> 3</a:t>
            </a:r>
          </a:p>
        </p:txBody>
      </p:sp>
      <p:sp>
        <p:nvSpPr>
          <p:cNvPr id="33" name="文本框 25">
            <a:extLst>
              <a:ext uri="{FF2B5EF4-FFF2-40B4-BE49-F238E27FC236}">
                <a16:creationId xmlns:a16="http://schemas.microsoft.com/office/drawing/2014/main" xmlns="" id="{FC0FC7ED-3E06-4E4B-9F97-65A11060D47A}"/>
              </a:ext>
            </a:extLst>
          </p:cNvPr>
          <p:cNvSpPr txBox="1"/>
          <p:nvPr/>
        </p:nvSpPr>
        <p:spPr>
          <a:xfrm>
            <a:off x="1557690" y="2097224"/>
            <a:ext cx="9423048" cy="264687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16600" b="1" dirty="0" err="1">
                <a:ln w="19050">
                  <a:solidFill>
                    <a:srgbClr val="FFFFFF"/>
                  </a:solidFill>
                </a:ln>
                <a:solidFill>
                  <a:srgbClr val="00B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UTM Edwardian" panose="02040603050506020204" pitchFamily="18" charset="0"/>
                <a:ea typeface="小单纯体" panose="02010601030101010101" pitchFamily="2" charset="-122"/>
              </a:rPr>
              <a:t>Tập</a:t>
            </a:r>
            <a:r>
              <a:rPr lang="en-US" altLang="zh-CN" sz="16600" b="1" dirty="0">
                <a:ln w="19050">
                  <a:solidFill>
                    <a:srgbClr val="FFFFFF"/>
                  </a:solidFill>
                </a:ln>
                <a:solidFill>
                  <a:srgbClr val="00B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UTM Edwardian" panose="02040603050506020204" pitchFamily="18" charset="0"/>
                <a:ea typeface="小单纯体" panose="02010601030101010101" pitchFamily="2" charset="-122"/>
              </a:rPr>
              <a:t> </a:t>
            </a:r>
            <a:r>
              <a:rPr lang="en-US" altLang="zh-CN" sz="16600" b="1" dirty="0" err="1" smtClean="0">
                <a:ln w="19050">
                  <a:solidFill>
                    <a:srgbClr val="FFFFFF"/>
                  </a:solidFill>
                </a:ln>
                <a:solidFill>
                  <a:srgbClr val="00B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UTM Edwardian" panose="02040603050506020204" pitchFamily="18" charset="0"/>
                <a:ea typeface="小单纯体" panose="02010601030101010101" pitchFamily="2" charset="-122"/>
              </a:rPr>
              <a:t>làm</a:t>
            </a:r>
            <a:r>
              <a:rPr lang="en-US" altLang="zh-CN" sz="16600" b="1" dirty="0" smtClean="0">
                <a:ln w="19050">
                  <a:solidFill>
                    <a:srgbClr val="FFFFFF"/>
                  </a:solidFill>
                </a:ln>
                <a:solidFill>
                  <a:srgbClr val="00B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UTM Edwardian" panose="02040603050506020204" pitchFamily="18" charset="0"/>
                <a:ea typeface="小单纯体" panose="02010601030101010101" pitchFamily="2" charset="-122"/>
              </a:rPr>
              <a:t> </a:t>
            </a:r>
            <a:r>
              <a:rPr lang="en-US" altLang="zh-CN" sz="16600" b="1" dirty="0" err="1" smtClean="0">
                <a:ln w="19050">
                  <a:solidFill>
                    <a:srgbClr val="FFFFFF"/>
                  </a:solidFill>
                </a:ln>
                <a:solidFill>
                  <a:srgbClr val="00B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UTM Edwardian" panose="02040603050506020204" pitchFamily="18" charset="0"/>
                <a:ea typeface="小单纯体" panose="02010601030101010101" pitchFamily="2" charset="-122"/>
              </a:rPr>
              <a:t>văn</a:t>
            </a:r>
            <a:endParaRPr lang="zh-CN" altLang="en-US" sz="16600" b="1" dirty="0">
              <a:ln w="19050">
                <a:solidFill>
                  <a:srgbClr val="FFFFFF"/>
                </a:solidFill>
              </a:ln>
              <a:solidFill>
                <a:srgbClr val="00B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UTM Edwardian" panose="02040603050506020204" pitchFamily="18" charset="0"/>
              <a:ea typeface="小单纯体" panose="02010601030101010101" pitchFamily="2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7" t="17952" r="1117" b="10736"/>
          <a:stretch>
            <a:fillRect/>
          </a:stretch>
        </p:blipFill>
        <p:spPr bwMode="auto">
          <a:xfrm>
            <a:off x="2894013" y="4133850"/>
            <a:ext cx="6521450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5" descr="A picture containing diagram&#10;&#10;Description automatically generate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2025" y="5078413"/>
            <a:ext cx="2146300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67472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5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8798009" y="-4028"/>
            <a:ext cx="3393991" cy="1279156"/>
          </a:xfrm>
          <a:prstGeom prst="rect">
            <a:avLst/>
          </a:prstGeom>
        </p:spPr>
      </p:pic>
      <p:grpSp>
        <p:nvGrpSpPr>
          <p:cNvPr id="41" name="组合 107"/>
          <p:cNvGrpSpPr/>
          <p:nvPr/>
        </p:nvGrpSpPr>
        <p:grpSpPr>
          <a:xfrm>
            <a:off x="-28136" y="4860217"/>
            <a:ext cx="787805" cy="1782969"/>
            <a:chOff x="181346" y="1761375"/>
            <a:chExt cx="1517253" cy="2901593"/>
          </a:xfrm>
        </p:grpSpPr>
        <p:pic>
          <p:nvPicPr>
            <p:cNvPr id="42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43" name="图片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44" name="图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46" name="图片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/>
        </p:blipFill>
        <p:spPr>
          <a:xfrm>
            <a:off x="10626607" y="4873347"/>
            <a:ext cx="1220188" cy="2240596"/>
          </a:xfrm>
          <a:prstGeom prst="rect">
            <a:avLst/>
          </a:prstGeom>
        </p:spPr>
      </p:pic>
      <p:sp>
        <p:nvSpPr>
          <p:cNvPr id="47" name="任意多边形 110"/>
          <p:cNvSpPr/>
          <p:nvPr/>
        </p:nvSpPr>
        <p:spPr>
          <a:xfrm>
            <a:off x="-1" y="6373319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4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/>
        </p:blipFill>
        <p:spPr>
          <a:xfrm>
            <a:off x="156475" y="5782680"/>
            <a:ext cx="1542468" cy="1075320"/>
          </a:xfrm>
          <a:prstGeom prst="rect">
            <a:avLst/>
          </a:prstGeom>
        </p:spPr>
      </p:pic>
      <p:pic>
        <p:nvPicPr>
          <p:cNvPr id="45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/>
        </p:blipFill>
        <p:spPr>
          <a:xfrm>
            <a:off x="10631059" y="5752628"/>
            <a:ext cx="1560941" cy="107532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3641271" y="155123"/>
            <a:ext cx="5094515" cy="555923"/>
          </a:xfrm>
          <a:prstGeom prst="roundRect">
            <a:avLst/>
          </a:prstGeom>
          <a:noFill/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tham khảo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0688" y="997781"/>
            <a:ext cx="11784984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000" dirty="0">
                <a:latin typeface="Calibri" panose="020F0502020204030204" pitchFamily="34" charset="0"/>
              </a:rPr>
              <a:t>       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Hôm nay, em rất vui mừng được đón các thầy cô đến thăm lớp chúng em. Lớp chúng em có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bốn mươi 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được chia thành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bốn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tổ. Tổ của em là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thành viên trong tổ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 ngoan và thi đua luôn nghe lời cô giáo.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 Hải 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 học giỏi lại rất quan tâm đến các bạn khác trong tổ.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 nhiệm bầu làm tổ trưởng.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 thi vẽ tranh “Thế giới không khói thuốc” rất đầy đủ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rất vui và tự hào về tổ Một của em.</a:t>
            </a:r>
          </a:p>
        </p:txBody>
      </p:sp>
      <p:pic>
        <p:nvPicPr>
          <p:cNvPr id="20" name="图片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914" y="40830"/>
            <a:ext cx="2754085" cy="8245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4847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88822" y="1668682"/>
            <a:ext cx="73652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thành đoạn văn.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497779" y="680744"/>
            <a:ext cx="3005138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vi-VN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8157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013995" y="273053"/>
            <a:ext cx="7544065" cy="5210298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16" name="文本框 15"/>
          <p:cNvSpPr txBox="1"/>
          <p:nvPr/>
        </p:nvSpPr>
        <p:spPr>
          <a:xfrm>
            <a:off x="3995284" y="2348266"/>
            <a:ext cx="54700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b="1" dirty="0">
                <a:solidFill>
                  <a:srgbClr val="5F91B0"/>
                </a:solidFill>
                <a:ea typeface="字魂27号-布丁体" panose="00000500000000000000" pitchFamily="2" charset="-122"/>
                <a:sym typeface="字魂27号-布丁体" panose="00000500000000000000" pitchFamily="2" charset="-122"/>
              </a:rPr>
              <a:t>Thank you!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5F91B0"/>
              </a:solidFill>
              <a:effectLst/>
              <a:uLnTx/>
              <a:uFillTx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0"/>
            <a:ext cx="1063853" cy="13553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2" cy="346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4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3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56205" y="1228118"/>
            <a:ext cx="79415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en-US" sz="6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506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8315" y="1383722"/>
            <a:ext cx="3914107" cy="114953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HP001 4 hàng" panose="020B0603050302020204" pitchFamily="34" charset="-93"/>
              </a:rPr>
              <a:t>Tập làm văn</a:t>
            </a:r>
            <a:endParaRPr lang="vi-VN" b="1" u="sng" dirty="0">
              <a:latin typeface="HP001 4 hàng" panose="020B0603050302020204" pitchFamily="34" charset="-93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559115" y="1958487"/>
            <a:ext cx="7073769" cy="2640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Giới thiệu hoạt động</a:t>
            </a:r>
            <a:endParaRPr lang="vi-VN" sz="6000" b="1" dirty="0">
              <a:solidFill>
                <a:srgbClr val="FF0000"/>
              </a:solidFill>
              <a:latin typeface="HP001 4 hàng" panose="020B0603050302020204" pitchFamily="34" charset="-93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1492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901245" y="147440"/>
            <a:ext cx="5791199" cy="134793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</a:rPr>
              <a:t>Yêu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</a:rPr>
              <a:t>cầu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</a:rPr>
              <a:t>cần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</a:rPr>
              <a:t>đạt</a:t>
            </a:r>
            <a:r>
              <a:rPr lang="en-US" dirty="0" smtClean="0">
                <a:solidFill>
                  <a:srgbClr val="0070C0"/>
                </a:solidFill>
              </a:rPr>
              <a:t>:</a:t>
            </a:r>
            <a:endParaRPr lang="vi-VN" dirty="0">
              <a:solidFill>
                <a:srgbClr val="0070C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776724" y="1760550"/>
            <a:ext cx="6650740" cy="235425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 vào bài tập làm văn tuần 14, viết một đoạn văn ngắn giới thiệu về tổ em.</a:t>
            </a:r>
            <a:endParaRPr lang="vi-VN" sz="3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17852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Hoạt động hát&amp;quot; Lớp chúng ta đoàn kết&amp;quot;- Lứa tuổi mẫu giáo lớn">
            <a:extLst>
              <a:ext uri="{FF2B5EF4-FFF2-40B4-BE49-F238E27FC236}">
                <a16:creationId xmlns:a16="http://schemas.microsoft.com/office/drawing/2014/main" xmlns="" id="{70143A72-3003-4858-93D9-2EE6B0EED3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6366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5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8798009" y="-4028"/>
            <a:ext cx="3393991" cy="1279156"/>
          </a:xfrm>
          <a:prstGeom prst="rect">
            <a:avLst/>
          </a:prstGeom>
        </p:spPr>
      </p:pic>
      <p:pic>
        <p:nvPicPr>
          <p:cNvPr id="38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508" y="36661"/>
            <a:ext cx="2745953" cy="1004180"/>
          </a:xfrm>
          <a:prstGeom prst="rect">
            <a:avLst/>
          </a:prstGeom>
        </p:spPr>
      </p:pic>
      <p:grpSp>
        <p:nvGrpSpPr>
          <p:cNvPr id="41" name="组合 107"/>
          <p:cNvGrpSpPr/>
          <p:nvPr/>
        </p:nvGrpSpPr>
        <p:grpSpPr>
          <a:xfrm>
            <a:off x="0" y="4733605"/>
            <a:ext cx="787805" cy="1782969"/>
            <a:chOff x="181346" y="1761375"/>
            <a:chExt cx="1517253" cy="2901593"/>
          </a:xfrm>
        </p:grpSpPr>
        <p:pic>
          <p:nvPicPr>
            <p:cNvPr id="42" name="图片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43" name="图片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44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46" name="图片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/>
        </p:blipFill>
        <p:spPr>
          <a:xfrm>
            <a:off x="10626607" y="4873347"/>
            <a:ext cx="1220188" cy="2240596"/>
          </a:xfrm>
          <a:prstGeom prst="rect">
            <a:avLst/>
          </a:prstGeom>
        </p:spPr>
      </p:pic>
      <p:sp>
        <p:nvSpPr>
          <p:cNvPr id="47" name="任意多边形 110"/>
          <p:cNvSpPr/>
          <p:nvPr/>
        </p:nvSpPr>
        <p:spPr>
          <a:xfrm>
            <a:off x="-1" y="6373319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4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/>
        </p:blipFill>
        <p:spPr>
          <a:xfrm>
            <a:off x="203671" y="5677256"/>
            <a:ext cx="1542468" cy="1075320"/>
          </a:xfrm>
          <a:prstGeom prst="rect">
            <a:avLst/>
          </a:prstGeom>
        </p:spPr>
      </p:pic>
      <p:pic>
        <p:nvPicPr>
          <p:cNvPr id="45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/>
        </p:blipFill>
        <p:spPr>
          <a:xfrm>
            <a:off x="10631059" y="5752628"/>
            <a:ext cx="1560941" cy="1075320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4916575" y="281607"/>
            <a:ext cx="2017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ý</a:t>
            </a:r>
            <a:r>
              <a:rPr lang="en-US" sz="4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40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75748" y="1121769"/>
            <a:ext cx="104609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gồm những người bạn nào? Các bạn là người dân tộc nào?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75748" y="3436479"/>
            <a:ext cx="6836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bạn có đặc điểm gì hay?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88596" y="4240210"/>
            <a:ext cx="10466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vừa qua, các bạn làm được những việc gì tốt?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021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7691" y="634414"/>
            <a:ext cx="1042416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Tổ em gồm những người bạn nào? Các bạn là người dân tộc nào?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07177" y="1997173"/>
            <a:ext cx="9269603" cy="1593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vi-VN" sz="800" dirty="0"/>
              <a:t> 1        </a:t>
            </a:r>
            <a:r>
              <a:rPr lang="en-US" alt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em là tổ Một gồm </a:t>
            </a:r>
            <a:r>
              <a:rPr lang="en-US" altLang="vi-V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bạn. Đó là bạn Bảo An, Đức Anh, ….. và cuối cùng là em. </a:t>
            </a:r>
            <a:endParaRPr lang="vi-VN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750925" y="3827415"/>
            <a:ext cx="9000308" cy="92601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vi-VN" sz="800" dirty="0"/>
              <a:t> 1   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tổ em đều là dân tộc Kinh.</a:t>
            </a:r>
          </a:p>
        </p:txBody>
      </p:sp>
      <p:sp>
        <p:nvSpPr>
          <p:cNvPr id="9" name="Right Arrow 8"/>
          <p:cNvSpPr/>
          <p:nvPr/>
        </p:nvSpPr>
        <p:spPr>
          <a:xfrm>
            <a:off x="1077691" y="2233747"/>
            <a:ext cx="755886" cy="522516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ight Arrow 9"/>
          <p:cNvSpPr/>
          <p:nvPr/>
        </p:nvSpPr>
        <p:spPr>
          <a:xfrm>
            <a:off x="1024931" y="4029165"/>
            <a:ext cx="770707" cy="522516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8649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5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8798009" y="-4028"/>
            <a:ext cx="3393991" cy="1279156"/>
          </a:xfrm>
          <a:prstGeom prst="rect">
            <a:avLst/>
          </a:prstGeom>
        </p:spPr>
      </p:pic>
      <p:pic>
        <p:nvPicPr>
          <p:cNvPr id="38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964" y="97971"/>
            <a:ext cx="3497035" cy="1118508"/>
          </a:xfrm>
          <a:prstGeom prst="rect">
            <a:avLst/>
          </a:prstGeom>
        </p:spPr>
      </p:pic>
      <p:grpSp>
        <p:nvGrpSpPr>
          <p:cNvPr id="41" name="组合 107"/>
          <p:cNvGrpSpPr/>
          <p:nvPr/>
        </p:nvGrpSpPr>
        <p:grpSpPr>
          <a:xfrm>
            <a:off x="0" y="4733605"/>
            <a:ext cx="787805" cy="1782969"/>
            <a:chOff x="181346" y="1761375"/>
            <a:chExt cx="1517253" cy="2901593"/>
          </a:xfrm>
        </p:grpSpPr>
        <p:pic>
          <p:nvPicPr>
            <p:cNvPr id="42" name="图片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43" name="图片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44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46" name="图片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/>
        </p:blipFill>
        <p:spPr>
          <a:xfrm>
            <a:off x="10626607" y="4873347"/>
            <a:ext cx="1220188" cy="2240596"/>
          </a:xfrm>
          <a:prstGeom prst="rect">
            <a:avLst/>
          </a:prstGeom>
        </p:spPr>
      </p:pic>
      <p:sp>
        <p:nvSpPr>
          <p:cNvPr id="47" name="任意多边形 110"/>
          <p:cNvSpPr/>
          <p:nvPr/>
        </p:nvSpPr>
        <p:spPr>
          <a:xfrm>
            <a:off x="-1" y="6373319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4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/>
        </p:blipFill>
        <p:spPr>
          <a:xfrm>
            <a:off x="203671" y="5677256"/>
            <a:ext cx="1542468" cy="1075320"/>
          </a:xfrm>
          <a:prstGeom prst="rect">
            <a:avLst/>
          </a:prstGeom>
        </p:spPr>
      </p:pic>
      <p:pic>
        <p:nvPicPr>
          <p:cNvPr id="45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/>
        </p:blipFill>
        <p:spPr>
          <a:xfrm>
            <a:off x="10631059" y="5752628"/>
            <a:ext cx="1560941" cy="107532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52578" y="339613"/>
            <a:ext cx="6850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có đặc điểm gì hay?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114301" y="2010789"/>
            <a:ext cx="788542" cy="495639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ectangle 23"/>
          <p:cNvSpPr/>
          <p:nvPr/>
        </p:nvSpPr>
        <p:spPr>
          <a:xfrm>
            <a:off x="1023889" y="1921061"/>
            <a:ext cx="104714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tổ mỗi bạn đều có một đặc điểm riêng.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 An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vẽ rất đẹp, bạn là họa sĩ của lớp em đó. </a:t>
            </a:r>
            <a:r>
              <a:rPr lang="vi-VN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 Minh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khiếu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làm nhóm trưởng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 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5248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4472" y="507269"/>
            <a:ext cx="11363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vừa qua, các bạn làm được những việc gì tốt?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69551" y="1542648"/>
            <a:ext cx="2076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tập 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22346" y="2817356"/>
            <a:ext cx="2769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74945" y="1500730"/>
            <a:ext cx="6466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658756" y="2922473"/>
            <a:ext cx="717452" cy="43609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4191672" y="1715863"/>
            <a:ext cx="717452" cy="43119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673236" y="1689160"/>
            <a:ext cx="717452" cy="43609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4191672" y="2806823"/>
            <a:ext cx="717452" cy="43119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1793" y="2481409"/>
            <a:ext cx="64661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 tranh tham gia “cuộc thi ô tô mơ ước”...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3888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1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3" grpId="0" animBg="1"/>
      <p:bldP spid="12" grpId="0" animBg="1"/>
      <p:bldP spid="13" grpId="0" animBg="1"/>
      <p:bldP spid="9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5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8798009" y="-4028"/>
            <a:ext cx="3393991" cy="1279156"/>
          </a:xfrm>
          <a:prstGeom prst="rect">
            <a:avLst/>
          </a:prstGeom>
        </p:spPr>
      </p:pic>
      <p:pic>
        <p:nvPicPr>
          <p:cNvPr id="38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046" y="77701"/>
            <a:ext cx="2745953" cy="967328"/>
          </a:xfrm>
          <a:prstGeom prst="rect">
            <a:avLst/>
          </a:prstGeom>
        </p:spPr>
      </p:pic>
      <p:grpSp>
        <p:nvGrpSpPr>
          <p:cNvPr id="41" name="组合 107"/>
          <p:cNvGrpSpPr/>
          <p:nvPr/>
        </p:nvGrpSpPr>
        <p:grpSpPr>
          <a:xfrm>
            <a:off x="0" y="4733605"/>
            <a:ext cx="787805" cy="1782969"/>
            <a:chOff x="181346" y="1761375"/>
            <a:chExt cx="1517253" cy="2901593"/>
          </a:xfrm>
        </p:grpSpPr>
        <p:pic>
          <p:nvPicPr>
            <p:cNvPr id="42" name="图片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43" name="图片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44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46" name="图片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/>
        </p:blipFill>
        <p:spPr>
          <a:xfrm>
            <a:off x="10626607" y="4873347"/>
            <a:ext cx="1220188" cy="2240596"/>
          </a:xfrm>
          <a:prstGeom prst="rect">
            <a:avLst/>
          </a:prstGeom>
        </p:spPr>
      </p:pic>
      <p:sp>
        <p:nvSpPr>
          <p:cNvPr id="47" name="任意多边形 110"/>
          <p:cNvSpPr/>
          <p:nvPr/>
        </p:nvSpPr>
        <p:spPr>
          <a:xfrm>
            <a:off x="-1" y="6373319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4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/>
        </p:blipFill>
        <p:spPr>
          <a:xfrm>
            <a:off x="203671" y="5677256"/>
            <a:ext cx="1542468" cy="1075320"/>
          </a:xfrm>
          <a:prstGeom prst="rect">
            <a:avLst/>
          </a:prstGeom>
        </p:spPr>
      </p:pic>
      <p:pic>
        <p:nvPicPr>
          <p:cNvPr id="45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/>
        </p:blipFill>
        <p:spPr>
          <a:xfrm>
            <a:off x="10631059" y="5752628"/>
            <a:ext cx="1560941" cy="1075320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90880" y="102290"/>
            <a:ext cx="11254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endParaRPr lang="en-US" alt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4504889" y="1045029"/>
            <a:ext cx="3125222" cy="2179865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em</a:t>
            </a:r>
            <a:endParaRPr lang="vi-VN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Cloud Callout 22"/>
          <p:cNvSpPr/>
          <p:nvPr/>
        </p:nvSpPr>
        <p:spPr>
          <a:xfrm>
            <a:off x="604007" y="1953381"/>
            <a:ext cx="3024369" cy="1787894"/>
          </a:xfrm>
          <a:prstGeom prst="cloudCallout">
            <a:avLst>
              <a:gd name="adj1" fmla="val 77017"/>
              <a:gd name="adj2" fmla="val -42028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các thành viên</a:t>
            </a:r>
            <a:endParaRPr lang="vi-V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Cloud Callout 23"/>
          <p:cNvSpPr/>
          <p:nvPr/>
        </p:nvSpPr>
        <p:spPr>
          <a:xfrm>
            <a:off x="7782534" y="2155378"/>
            <a:ext cx="4043165" cy="1772547"/>
          </a:xfrm>
          <a:prstGeom prst="cloudCallout">
            <a:avLst>
              <a:gd name="adj1" fmla="val -61381"/>
              <a:gd name="adj2" fmla="val -24737"/>
            </a:avLst>
          </a:prstGeom>
          <a:noFill/>
          <a:ln w="28575"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điểm,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năng khiếu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bạn</a:t>
            </a:r>
            <a:endParaRPr lang="vi-V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loud Callout 29"/>
          <p:cNvSpPr/>
          <p:nvPr/>
        </p:nvSpPr>
        <p:spPr>
          <a:xfrm rot="19337931">
            <a:off x="3720166" y="4135439"/>
            <a:ext cx="3024369" cy="1796749"/>
          </a:xfrm>
          <a:prstGeom prst="cloudCallout">
            <a:avLst>
              <a:gd name="adj1" fmla="val 77017"/>
              <a:gd name="adj2" fmla="val -42028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2197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.7|7.5|4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1|12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1|2|3.4|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5.3|4.8|5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1404</TotalTime>
  <Words>547</Words>
  <Application>Microsoft Office PowerPoint</Application>
  <PresentationFormat>Widescreen</PresentationFormat>
  <Paragraphs>35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字魂27号-布丁体</vt:lpstr>
      <vt:lpstr>Calibri</vt:lpstr>
      <vt:lpstr>UTM Edwardian</vt:lpstr>
      <vt:lpstr>UTM Ambrose</vt:lpstr>
      <vt:lpstr>等线</vt:lpstr>
      <vt:lpstr>Times New Roman</vt:lpstr>
      <vt:lpstr>HP001 4 hàng</vt:lpstr>
      <vt:lpstr>Arial</vt:lpstr>
      <vt:lpstr>Calibri Light</vt:lpstr>
      <vt:lpstr>小单纯体</vt:lpstr>
      <vt:lpstr>Office Theme</vt:lpstr>
      <vt:lpstr>1_Office Theme</vt:lpstr>
      <vt:lpstr>PowerPoint Presentation</vt:lpstr>
      <vt:lpstr>Tập làm văn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  <vt:lpstr>PowerPoint Presentation</vt:lpstr>
    </vt:vector>
  </TitlesOfParts>
  <Company>Microsoft.Com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THU PHUONG</cp:lastModifiedBy>
  <cp:revision>125</cp:revision>
  <dcterms:created xsi:type="dcterms:W3CDTF">2021-10-28T06:20:15Z</dcterms:created>
  <dcterms:modified xsi:type="dcterms:W3CDTF">2021-12-13T05:09:42Z</dcterms:modified>
</cp:coreProperties>
</file>