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media/audio1.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 id="2147483687" r:id="rId4"/>
  </p:sldMasterIdLst>
  <p:notesMasterIdLst>
    <p:notesMasterId r:id="rId26"/>
  </p:notesMasterIdLst>
  <p:sldIdLst>
    <p:sldId id="7759" r:id="rId5"/>
    <p:sldId id="260" r:id="rId6"/>
    <p:sldId id="273" r:id="rId7"/>
    <p:sldId id="257" r:id="rId8"/>
    <p:sldId id="7760" r:id="rId9"/>
    <p:sldId id="291" r:id="rId10"/>
    <p:sldId id="7751" r:id="rId11"/>
    <p:sldId id="7746" r:id="rId12"/>
    <p:sldId id="7747" r:id="rId13"/>
    <p:sldId id="262" r:id="rId14"/>
    <p:sldId id="284" r:id="rId15"/>
    <p:sldId id="7748" r:id="rId16"/>
    <p:sldId id="7752" r:id="rId17"/>
    <p:sldId id="7753" r:id="rId18"/>
    <p:sldId id="7754" r:id="rId19"/>
    <p:sldId id="7749" r:id="rId20"/>
    <p:sldId id="7755" r:id="rId21"/>
    <p:sldId id="7757" r:id="rId22"/>
    <p:sldId id="7756" r:id="rId23"/>
    <p:sldId id="7758"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46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10/14/2022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71542"/>
      </p:ext>
    </p:extLst>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5305807"/>
      </p:ext>
    </p:extLst>
  </p:cSld>
  <p:clrMapOvr>
    <a:masterClrMapping/>
  </p:clrMapOvr>
  <p:transition spd="slow" advClick="0"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70BE43D-0713-48A4-A945-E96D31F568B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F83F157F-FEDC-4100-A4D3-481066B16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BE3B3A6E-A052-4210-B26A-43D8AEF44A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xmlns="" id="{5C015731-9B85-47FB-84A7-C345EEB0E74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xmlns="" id="{FD71187C-5058-4758-BAA7-FAB67A166C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8802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129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4B490E2-72C1-4906-9EDE-51FB1DBF1AF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AA47517B-4E47-4972-A650-F7C9A9640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DC6B6B7B-8C88-417B-9682-B19E94E5FF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xmlns="" id="{5C710BB6-9308-4B35-BAB9-6273C39E98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xmlns="" id="{B9749539-A675-443D-8D34-44914AE57A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8519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AC96DCD-30A7-4E37-BEB4-B29F8926C04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D93374B-6194-4C04-B17B-0D2D2E255AE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7450A6AE-0650-44A2-8C3F-7D2F9D23EF2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B9EED3B0-26FE-4D9E-BD58-48BD81B43D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Chân trang 5">
            <a:extLst>
              <a:ext uri="{FF2B5EF4-FFF2-40B4-BE49-F238E27FC236}">
                <a16:creationId xmlns:a16="http://schemas.microsoft.com/office/drawing/2014/main" xmlns="" id="{B5852674-91FF-4A18-86D3-4F7986337D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hỗ dành sẵn cho Số hiệu Bản chiếu 6">
            <a:extLst>
              <a:ext uri="{FF2B5EF4-FFF2-40B4-BE49-F238E27FC236}">
                <a16:creationId xmlns:a16="http://schemas.microsoft.com/office/drawing/2014/main" xmlns="" id="{EE4DB870-027F-46B0-9C5B-3B47C98EF8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1546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976E0E4-7F88-4440-83B0-65C57157E137}"/>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11F29201-A6B8-45F8-9F18-D50FE39B06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DF59A75C-C897-4DB6-9F0C-44447E1B5EFC}"/>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A4516E5C-167F-4769-97E6-ED9B1D8557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6F07886D-3B18-43A8-BBC3-A123D5EF91C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36783D19-CB9B-46E4-BF8D-171F701EA1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Chỗ dành sẵn cho Chân trang 7">
            <a:extLst>
              <a:ext uri="{FF2B5EF4-FFF2-40B4-BE49-F238E27FC236}">
                <a16:creationId xmlns:a16="http://schemas.microsoft.com/office/drawing/2014/main" xmlns="" id="{F5E1F87C-D34D-44B7-B7BE-A22ABB7407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Chỗ dành sẵn cho Số hiệu Bản chiếu 8">
            <a:extLst>
              <a:ext uri="{FF2B5EF4-FFF2-40B4-BE49-F238E27FC236}">
                <a16:creationId xmlns:a16="http://schemas.microsoft.com/office/drawing/2014/main" xmlns="" id="{63174F03-1414-4101-A2B3-3D27C94AD0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7976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F9FE3B6-71F5-44E9-B718-C582203BD04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EF357184-1F12-451F-9C28-0F9D84577E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Chỗ dành sẵn cho Chân trang 3">
            <a:extLst>
              <a:ext uri="{FF2B5EF4-FFF2-40B4-BE49-F238E27FC236}">
                <a16:creationId xmlns:a16="http://schemas.microsoft.com/office/drawing/2014/main" xmlns="" id="{57A6518B-5626-46B6-911D-9F02DE38DA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Số hiệu Bản chiếu 4">
            <a:extLst>
              <a:ext uri="{FF2B5EF4-FFF2-40B4-BE49-F238E27FC236}">
                <a16:creationId xmlns:a16="http://schemas.microsoft.com/office/drawing/2014/main" xmlns="" id="{11B46D37-4770-4D31-AC5A-E1BCF8FC3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6693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9E9FD4F2-61C8-4905-A45F-15B3DE09C9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Chỗ dành sẵn cho Chân trang 2">
            <a:extLst>
              <a:ext uri="{FF2B5EF4-FFF2-40B4-BE49-F238E27FC236}">
                <a16:creationId xmlns:a16="http://schemas.microsoft.com/office/drawing/2014/main" xmlns="" id="{6607CDDA-FC78-4461-83E6-09968C3E1E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Chỗ dành sẵn cho Số hiệu Bản chiếu 3">
            <a:extLst>
              <a:ext uri="{FF2B5EF4-FFF2-40B4-BE49-F238E27FC236}">
                <a16:creationId xmlns:a16="http://schemas.microsoft.com/office/drawing/2014/main" xmlns="" id="{23A6A46D-4B7B-4CD8-A42D-A7517A8430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2631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97E2910-2957-43F0-AE6F-08A37E1ABCE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4BE2A42-F7F8-4A77-9A30-50EB56FF98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FEE7AFE2-C8AF-4224-B0A5-9ECCB6195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0597E360-EE1E-415C-A82C-A8DAE6C6F0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Chân trang 5">
            <a:extLst>
              <a:ext uri="{FF2B5EF4-FFF2-40B4-BE49-F238E27FC236}">
                <a16:creationId xmlns:a16="http://schemas.microsoft.com/office/drawing/2014/main" xmlns="" id="{228FBC32-B59C-4332-ABC7-922310F589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hỗ dành sẵn cho Số hiệu Bản chiếu 6">
            <a:extLst>
              <a:ext uri="{FF2B5EF4-FFF2-40B4-BE49-F238E27FC236}">
                <a16:creationId xmlns:a16="http://schemas.microsoft.com/office/drawing/2014/main" xmlns="" id="{E34D9D54-7BD2-4449-8277-F9955AB79D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4160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6B25B84-683D-4AC3-90D3-E8CF8C09D07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0B83FD7C-4894-4820-BBC8-C450291E9E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B1EAA32D-8A25-4A0A-A923-3CE9A0EA5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1137ACE7-5889-4492-91CE-A43877BBC9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Chân trang 5">
            <a:extLst>
              <a:ext uri="{FF2B5EF4-FFF2-40B4-BE49-F238E27FC236}">
                <a16:creationId xmlns:a16="http://schemas.microsoft.com/office/drawing/2014/main" xmlns="" id="{BA829292-F5A8-4FF0-BA92-8C5D447E58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hỗ dành sẵn cho Số hiệu Bản chiếu 6">
            <a:extLst>
              <a:ext uri="{FF2B5EF4-FFF2-40B4-BE49-F238E27FC236}">
                <a16:creationId xmlns:a16="http://schemas.microsoft.com/office/drawing/2014/main" xmlns="" id="{87021491-11B6-4210-8E83-F08CE9C520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8802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76B49AE-90F2-4DAE-B03D-578A0971CA1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820163A6-4264-4609-B2DF-E79045A0F01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A953A0C-C34A-4973-A468-FF8EC268D7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xmlns="" id="{D85A4646-C9E6-4CB9-8589-D3D8EEF164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xmlns="" id="{65EFFD0E-15EE-410B-98CE-63639C0DB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3498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BD077D39-24B0-4219-B026-8E6C9FBC589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2DD74A57-1EBD-431D-86C6-ED80B472F95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F8D4E548-1238-422E-92F7-606BF117D6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xmlns="" id="{BEEEECDB-0D3B-42C3-9861-DAD4316DAF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xmlns="" id="{4E06869B-CD3A-492B-A8F5-C040C2D8B4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2200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70BE43D-0713-48A4-A945-E96D31F568B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F83F157F-FEDC-4100-A4D3-481066B16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BE3B3A6E-A052-4210-B26A-43D8AEF44A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xmlns="" id="{5C015731-9B85-47FB-84A7-C345EEB0E74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xmlns="" id="{FD71187C-5058-4758-BAA7-FAB67A166C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3727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4000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4B490E2-72C1-4906-9EDE-51FB1DBF1AF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AA47517B-4E47-4972-A650-F7C9A9640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DC6B6B7B-8C88-417B-9682-B19E94E5FF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xmlns="" id="{5C710BB6-9308-4B35-BAB9-6273C39E98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xmlns="" id="{B9749539-A675-443D-8D34-44914AE57A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9044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AC96DCD-30A7-4E37-BEB4-B29F8926C04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D93374B-6194-4C04-B17B-0D2D2E255AE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7450A6AE-0650-44A2-8C3F-7D2F9D23EF2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B9EED3B0-26FE-4D9E-BD58-48BD81B43D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Chân trang 5">
            <a:extLst>
              <a:ext uri="{FF2B5EF4-FFF2-40B4-BE49-F238E27FC236}">
                <a16:creationId xmlns:a16="http://schemas.microsoft.com/office/drawing/2014/main" xmlns="" id="{B5852674-91FF-4A18-86D3-4F7986337D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hỗ dành sẵn cho Số hiệu Bản chiếu 6">
            <a:extLst>
              <a:ext uri="{FF2B5EF4-FFF2-40B4-BE49-F238E27FC236}">
                <a16:creationId xmlns:a16="http://schemas.microsoft.com/office/drawing/2014/main" xmlns="" id="{EE4DB870-027F-46B0-9C5B-3B47C98EF8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1931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976E0E4-7F88-4440-83B0-65C57157E137}"/>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11F29201-A6B8-45F8-9F18-D50FE39B06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DF59A75C-C897-4DB6-9F0C-44447E1B5EFC}"/>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A4516E5C-167F-4769-97E6-ED9B1D8557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6F07886D-3B18-43A8-BBC3-A123D5EF91C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36783D19-CB9B-46E4-BF8D-171F701EA1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Chỗ dành sẵn cho Chân trang 7">
            <a:extLst>
              <a:ext uri="{FF2B5EF4-FFF2-40B4-BE49-F238E27FC236}">
                <a16:creationId xmlns:a16="http://schemas.microsoft.com/office/drawing/2014/main" xmlns="" id="{F5E1F87C-D34D-44B7-B7BE-A22ABB7407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Chỗ dành sẵn cho Số hiệu Bản chiếu 8">
            <a:extLst>
              <a:ext uri="{FF2B5EF4-FFF2-40B4-BE49-F238E27FC236}">
                <a16:creationId xmlns:a16="http://schemas.microsoft.com/office/drawing/2014/main" xmlns="" id="{63174F03-1414-4101-A2B3-3D27C94AD0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2743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F9FE3B6-71F5-44E9-B718-C582203BD04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EF357184-1F12-451F-9C28-0F9D84577E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Chỗ dành sẵn cho Chân trang 3">
            <a:extLst>
              <a:ext uri="{FF2B5EF4-FFF2-40B4-BE49-F238E27FC236}">
                <a16:creationId xmlns:a16="http://schemas.microsoft.com/office/drawing/2014/main" xmlns="" id="{57A6518B-5626-46B6-911D-9F02DE38DA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Số hiệu Bản chiếu 4">
            <a:extLst>
              <a:ext uri="{FF2B5EF4-FFF2-40B4-BE49-F238E27FC236}">
                <a16:creationId xmlns:a16="http://schemas.microsoft.com/office/drawing/2014/main" xmlns="" id="{11B46D37-4770-4D31-AC5A-E1BCF8FC3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7424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9E9FD4F2-61C8-4905-A45F-15B3DE09C9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Chỗ dành sẵn cho Chân trang 2">
            <a:extLst>
              <a:ext uri="{FF2B5EF4-FFF2-40B4-BE49-F238E27FC236}">
                <a16:creationId xmlns:a16="http://schemas.microsoft.com/office/drawing/2014/main" xmlns="" id="{6607CDDA-FC78-4461-83E6-09968C3E1E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Chỗ dành sẵn cho Số hiệu Bản chiếu 3">
            <a:extLst>
              <a:ext uri="{FF2B5EF4-FFF2-40B4-BE49-F238E27FC236}">
                <a16:creationId xmlns:a16="http://schemas.microsoft.com/office/drawing/2014/main" xmlns="" id="{23A6A46D-4B7B-4CD8-A42D-A7517A8430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5588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97E2910-2957-43F0-AE6F-08A37E1ABCE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4BE2A42-F7F8-4A77-9A30-50EB56FF98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FEE7AFE2-C8AF-4224-B0A5-9ECCB6195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0597E360-EE1E-415C-A82C-A8DAE6C6F0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Chân trang 5">
            <a:extLst>
              <a:ext uri="{FF2B5EF4-FFF2-40B4-BE49-F238E27FC236}">
                <a16:creationId xmlns:a16="http://schemas.microsoft.com/office/drawing/2014/main" xmlns="" id="{228FBC32-B59C-4332-ABC7-922310F589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hỗ dành sẵn cho Số hiệu Bản chiếu 6">
            <a:extLst>
              <a:ext uri="{FF2B5EF4-FFF2-40B4-BE49-F238E27FC236}">
                <a16:creationId xmlns:a16="http://schemas.microsoft.com/office/drawing/2014/main" xmlns="" id="{E34D9D54-7BD2-4449-8277-F9955AB79D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020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6B25B84-683D-4AC3-90D3-E8CF8C09D07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0B83FD7C-4894-4820-BBC8-C450291E9E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B1EAA32D-8A25-4A0A-A923-3CE9A0EA5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1137ACE7-5889-4492-91CE-A43877BBC9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Chân trang 5">
            <a:extLst>
              <a:ext uri="{FF2B5EF4-FFF2-40B4-BE49-F238E27FC236}">
                <a16:creationId xmlns:a16="http://schemas.microsoft.com/office/drawing/2014/main" xmlns="" id="{BA829292-F5A8-4FF0-BA92-8C5D447E58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hỗ dành sẵn cho Số hiệu Bản chiếu 6">
            <a:extLst>
              <a:ext uri="{FF2B5EF4-FFF2-40B4-BE49-F238E27FC236}">
                <a16:creationId xmlns:a16="http://schemas.microsoft.com/office/drawing/2014/main" xmlns="" id="{87021491-11B6-4210-8E83-F08CE9C520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4325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76B49AE-90F2-4DAE-B03D-578A0971CA1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820163A6-4264-4609-B2DF-E79045A0F01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A953A0C-C34A-4973-A468-FF8EC268D7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xmlns="" id="{D85A4646-C9E6-4CB9-8589-D3D8EEF164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xmlns="" id="{65EFFD0E-15EE-410B-98CE-63639C0DB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3300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BD077D39-24B0-4219-B026-8E6C9FBC589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2DD74A57-1EBD-431D-86C6-ED80B472F95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F8D4E548-1238-422E-92F7-606BF117D6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xmlns="" id="{BEEEECDB-0D3B-42C3-9861-DAD4316DAF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xmlns="" id="{4E06869B-CD3A-492B-A8F5-C040C2D8B4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8561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xmlns="" id="{92A8F3E6-F8F9-48DB-8B37-95018FE3142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75441"/>
      </p:ext>
    </p:extLst>
  </p:cSld>
  <p:clrMap bg1="lt1" tx1="dk1" bg2="lt2" tx2="dk2" accent1="accent1" accent2="accent2" accent3="accent3" accent4="accent4" accent5="accent5" accent6="accent6" hlink="hlink" folHlink="folHlink"/>
  <p:sldLayoutIdLst>
    <p:sldLayoutId id="2147483673" r:id="rId1"/>
    <p:sldLayoutId id="2147483674" r:id="rId2"/>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8436460B-21F8-48D9-AD8F-FE12B1DF5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60B2BD41-8FA9-493E-B58B-A2C314C56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DA16DDA4-A045-49DD-AF9E-B6FB52158A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xmlns="" id="{C56043DC-86AA-4A84-9C92-DE21ED5C58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xmlns="" id="{059456AF-8A0B-4127-A052-D45F91306D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386551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8436460B-21F8-48D9-AD8F-FE12B1DF5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60B2BD41-8FA9-493E-B58B-A2C314C56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DA16DDA4-A045-49DD-AF9E-B6FB52158A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xmlns="" id="{C56043DC-86AA-4A84-9C92-DE21ED5C58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xmlns="" id="{059456AF-8A0B-4127-A052-D45F91306D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611034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4.gif"/><Relationship Id="rId7"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4.gif"/><Relationship Id="rId7"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6" name="TextBox 5"/>
          <p:cNvSpPr txBox="1"/>
          <p:nvPr/>
        </p:nvSpPr>
        <p:spPr>
          <a:xfrm>
            <a:off x="3109335" y="253044"/>
            <a:ext cx="65934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Times New Roman" pitchFamily="18" charset="0"/>
                <a:ea typeface="+mn-ea"/>
                <a:cs typeface="Times New Roman" pitchFamily="18" charset="0"/>
              </a:rPr>
              <a:t>TRƯỜNG TIỂU HỌC PHÚC LỢI</a:t>
            </a:r>
            <a:endParaRPr kumimoji="0" lang="vi-VN" sz="3200" b="1" i="0" u="none" strike="noStrike" kern="1200" cap="none" spc="0" normalizeH="0" baseline="0" noProof="0" dirty="0">
              <a:ln>
                <a:noFill/>
              </a:ln>
              <a:solidFill>
                <a:srgbClr val="70AD47">
                  <a:lumMod val="75000"/>
                </a:srgbClr>
              </a:solidFill>
              <a:effectLst/>
              <a:uLnTx/>
              <a:uFillTx/>
              <a:latin typeface="Times New Roman" pitchFamily="18" charset="0"/>
              <a:ea typeface="+mn-ea"/>
              <a:cs typeface="Times New Roman" pitchFamily="18" charset="0"/>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3764526" y="1016339"/>
            <a:ext cx="46629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1" normalizeH="0" baseline="0" noProof="0" dirty="0">
                <a:ln>
                  <a:noFill/>
                </a:ln>
                <a:solidFill>
                  <a:srgbClr val="135E98"/>
                </a:solidFill>
                <a:effectLst/>
                <a:uLnTx/>
                <a:uFillTx/>
                <a:latin typeface="Times New Roman" pitchFamily="18" charset="0"/>
                <a:ea typeface="LNTH-Kids  Chinese Font 1" panose="02010600030101010101" pitchFamily="2" charset="-128"/>
                <a:cs typeface="Times New Roman" pitchFamily="18" charset="0"/>
              </a:rPr>
              <a:t>TUẦN </a:t>
            </a:r>
            <a:r>
              <a:rPr lang="en-US" sz="4000" b="1" spc="-151" dirty="0">
                <a:solidFill>
                  <a:srgbClr val="135E98"/>
                </a:solidFill>
                <a:latin typeface="Times New Roman" pitchFamily="18" charset="0"/>
                <a:ea typeface="LNTH-Kids  Chinese Font 1" panose="02010600030101010101" pitchFamily="2" charset="-128"/>
                <a:cs typeface="Times New Roman" pitchFamily="18" charset="0"/>
              </a:rPr>
              <a:t>7</a:t>
            </a:r>
            <a:endParaRPr kumimoji="0" lang="en-US" sz="4000" b="1" i="0" u="none" strike="noStrike" kern="1200" cap="none" spc="-151" normalizeH="0" baseline="0" noProof="0" dirty="0">
              <a:ln>
                <a:noFill/>
              </a:ln>
              <a:solidFill>
                <a:srgbClr val="135E98"/>
              </a:solidFill>
              <a:effectLst/>
              <a:uLnTx/>
              <a:uFillTx/>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783611" y="2015044"/>
            <a:ext cx="1105133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itchFamily="18" charset="0"/>
                <a:ea typeface="Zilla Slab" pitchFamily="2" charset="0"/>
                <a:cs typeface="Times New Roman" pitchFamily="18" charset="0"/>
              </a:rPr>
              <a:t>Tiếng</a:t>
            </a:r>
            <a:r>
              <a:rPr kumimoji="0" lang="en-US" sz="4800" b="1" i="0" u="none" strike="noStrike" kern="1200" cap="none" spc="0" normalizeH="0" baseline="0" noProof="0" dirty="0">
                <a:ln>
                  <a:noFill/>
                </a:ln>
                <a:solidFill>
                  <a:srgbClr val="FF0000"/>
                </a:solidFill>
                <a:effectLst/>
                <a:uLnTx/>
                <a:uFillTx/>
                <a:latin typeface="Times New Roman" pitchFamily="18" charset="0"/>
                <a:ea typeface="Zilla Slab" pitchFamily="2" charset="0"/>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Zilla Slab" pitchFamily="2" charset="0"/>
                <a:cs typeface="Times New Roman" pitchFamily="18" charset="0"/>
              </a:rPr>
              <a:t>Việt</a:t>
            </a:r>
            <a:endParaRPr kumimoji="0" lang="en-US" sz="4800" b="1" i="0" u="none" strike="noStrike" kern="1200" cap="none" spc="0" normalizeH="0" baseline="0" noProof="0" dirty="0">
              <a:ln>
                <a:noFill/>
              </a:ln>
              <a:solidFill>
                <a:srgbClr val="FF0000"/>
              </a:solidFill>
              <a:effectLst/>
              <a:uLnTx/>
              <a:uFillTx/>
              <a:latin typeface="Times New Roman" pitchFamily="18" charset="0"/>
              <a:ea typeface="Zilla Slab" pitchFamily="2"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itchFamily="18" charset="0"/>
                <a:ea typeface="Zilla Slab" pitchFamily="2" charset="0"/>
                <a:cs typeface="Times New Roman" pitchFamily="18" charset="0"/>
              </a:rPr>
              <a:t>Bài</a:t>
            </a:r>
            <a:r>
              <a:rPr kumimoji="0" lang="en-US" sz="4800" b="1" i="0" u="none" strike="noStrike" kern="1200" cap="none" spc="0" normalizeH="0" baseline="0" noProof="0" dirty="0">
                <a:ln>
                  <a:noFill/>
                </a:ln>
                <a:solidFill>
                  <a:srgbClr val="FF0000"/>
                </a:solidFill>
                <a:effectLst/>
                <a:uLnTx/>
                <a:uFillTx/>
                <a:latin typeface="Times New Roman" pitchFamily="18" charset="0"/>
                <a:ea typeface="Zilla Slab" pitchFamily="2" charset="0"/>
                <a:cs typeface="Times New Roman" pitchFamily="18" charset="0"/>
              </a:rPr>
              <a:t> </a:t>
            </a:r>
            <a:r>
              <a:rPr kumimoji="0" lang="en-US" sz="4800" b="1" i="0" u="none" strike="noStrike" kern="1200" cap="none" spc="0" normalizeH="0" baseline="0" noProof="0" dirty="0" smtClean="0">
                <a:ln>
                  <a:noFill/>
                </a:ln>
                <a:solidFill>
                  <a:srgbClr val="FF0000"/>
                </a:solidFill>
                <a:effectLst/>
                <a:uLnTx/>
                <a:uFillTx/>
                <a:latin typeface="Times New Roman" pitchFamily="18" charset="0"/>
                <a:ea typeface="Zilla Slab" pitchFamily="2" charset="0"/>
                <a:cs typeface="Times New Roman" pitchFamily="18" charset="0"/>
              </a:rPr>
              <a:t>12:Luyện </a:t>
            </a:r>
            <a:r>
              <a:rPr kumimoji="0" lang="en-US" sz="4800" b="1" i="0" u="none" strike="noStrike" kern="1200" cap="none" spc="0" normalizeH="0" baseline="0" noProof="0" dirty="0" err="1" smtClean="0">
                <a:ln>
                  <a:noFill/>
                </a:ln>
                <a:solidFill>
                  <a:srgbClr val="FF0000"/>
                </a:solidFill>
                <a:effectLst/>
                <a:uLnTx/>
                <a:uFillTx/>
                <a:latin typeface="Times New Roman" pitchFamily="18" charset="0"/>
                <a:ea typeface="Zilla Slab" pitchFamily="2" charset="0"/>
                <a:cs typeface="Times New Roman" pitchFamily="18" charset="0"/>
              </a:rPr>
              <a:t>tập</a:t>
            </a:r>
            <a:r>
              <a:rPr kumimoji="0" lang="en-US" sz="4800" b="1" i="0" u="none" strike="noStrike" kern="1200" cap="none" spc="0" normalizeH="0" baseline="0" noProof="0" dirty="0" smtClean="0">
                <a:ln>
                  <a:noFill/>
                </a:ln>
                <a:solidFill>
                  <a:srgbClr val="FF0000"/>
                </a:solidFill>
                <a:effectLst/>
                <a:uLnTx/>
                <a:uFillTx/>
                <a:latin typeface="Times New Roman" pitchFamily="18" charset="0"/>
                <a:ea typeface="Zilla Slab" pitchFamily="2" charset="0"/>
                <a:cs typeface="Times New Roman" pitchFamily="18" charset="0"/>
              </a:rPr>
              <a:t> 1</a:t>
            </a:r>
            <a:endParaRPr kumimoji="0" lang="en-US" sz="4800" b="1" i="0" u="none" strike="noStrike" kern="1200" cap="none" spc="0" normalizeH="0" baseline="0" noProof="0" dirty="0">
              <a:ln>
                <a:noFill/>
              </a:ln>
              <a:solidFill>
                <a:srgbClr val="FF0000"/>
              </a:solidFill>
              <a:effectLst/>
              <a:uLnTx/>
              <a:uFillTx/>
              <a:latin typeface="Times New Roman" pitchFamily="18" charset="0"/>
              <a:ea typeface="Zilla Slab" pitchFamily="2"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a:t>
            </a:r>
            <a:r>
              <a:rPr kumimoji="0" lang="en-US" sz="4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Câu</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a:t>
            </a:r>
            <a:r>
              <a:rPr kumimoji="0" lang="en-US" sz="4800" b="1" i="0" u="none" strike="noStrike" kern="1200" cap="none" spc="0" normalizeH="0" noProof="0" dirty="0" err="1"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kể</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 </a:t>
            </a:r>
            <a:r>
              <a:rPr kumimoji="0" lang="en-US" sz="4800" b="1" i="0" u="none" strike="noStrike" kern="1200" cap="none" spc="0" normalizeH="0" noProof="0" dirty="0" err="1"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Dấu</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a:t>
            </a:r>
            <a:r>
              <a:rPr kumimoji="0" lang="en-US" sz="4800" b="1" i="0" u="none" strike="noStrike" kern="1200" cap="none" spc="0" normalizeH="0" noProof="0" dirty="0" err="1"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chấm</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a:t>
            </a:r>
            <a:r>
              <a:rPr kumimoji="0" lang="en-US" sz="4800" b="1" i="0" u="none" strike="noStrike" kern="1200" cap="none" spc="0" normalizeH="0" noProof="0" dirty="0" err="1"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dấu</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a:t>
            </a:r>
            <a:r>
              <a:rPr kumimoji="0" lang="en-US" sz="4800" b="1" i="0" u="none" strike="noStrike" kern="1200" cap="none" spc="0" normalizeH="0" noProof="0" dirty="0" err="1"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chấm</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a:t>
            </a:r>
            <a:r>
              <a:rPr kumimoji="0" lang="en-US" sz="4800" b="1" i="0" u="none" strike="noStrike" kern="1200" cap="none" spc="0" normalizeH="0" noProof="0" dirty="0" err="1"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hỏi</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Times New Roman" panose="02020603050405020304" pitchFamily="18" charset="0"/>
                <a:ea typeface="Zilla Slab" pitchFamily="2" charset="0"/>
                <a:cs typeface="Times New Roman" panose="02020603050405020304" pitchFamily="18" charset="0"/>
              </a:rPr>
              <a:t> </a:t>
            </a:r>
            <a:r>
              <a:rPr lang="en-US" sz="4800" b="1" dirty="0" smtClean="0">
                <a:solidFill>
                  <a:prstClr val="black"/>
                </a:solidFill>
                <a:latin typeface="Times New Roman" panose="02020603050405020304" pitchFamily="18" charset="0"/>
                <a:ea typeface="Zilla Slab" pitchFamily="2" charset="0"/>
                <a:cs typeface="Times New Roman" panose="02020603050405020304" pitchFamily="18" charset="0"/>
              </a:rPr>
              <a:t>            </a:t>
            </a:r>
            <a:r>
              <a:rPr kumimoji="0" lang="en-US" sz="4800" b="1" i="0" u="none" strike="noStrike" kern="1200" cap="none" spc="0" normalizeH="0" noProof="0" dirty="0" err="1"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dấu</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a:t>
            </a:r>
            <a:r>
              <a:rPr kumimoji="0" lang="en-US" sz="4800" b="1" i="0" u="none" strike="noStrike" kern="1200" cap="none" spc="0" normalizeH="0" noProof="0" dirty="0" err="1"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chấm</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than.</a:t>
            </a:r>
            <a:endParaRPr kumimoji="0" lang="vi-VN" sz="4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1620994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1">
            <a:extLst>
              <a:ext uri="{FF2B5EF4-FFF2-40B4-BE49-F238E27FC236}">
                <a16:creationId xmlns:a16="http://schemas.microsoft.com/office/drawing/2014/main" xmlns="" id="{B85274C4-AD6E-48B1-8CFF-EA9962C8FAF3}"/>
              </a:ext>
            </a:extLst>
          </p:cNvPr>
          <p:cNvSpPr/>
          <p:nvPr/>
        </p:nvSpPr>
        <p:spPr>
          <a:xfrm>
            <a:off x="0" y="5785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36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3" name="TextBox 2">
            <a:extLst>
              <a:ext uri="{FF2B5EF4-FFF2-40B4-BE49-F238E27FC236}">
                <a16:creationId xmlns:a16="http://schemas.microsoft.com/office/drawing/2014/main" xmlns="" id="{C94CB0A7-C446-4A8F-AF7B-6685E79C7161}"/>
              </a:ext>
            </a:extLst>
          </p:cNvPr>
          <p:cNvSpPr txBox="1"/>
          <p:nvPr/>
        </p:nvSpPr>
        <p:spPr>
          <a:xfrm>
            <a:off x="3320001" y="578506"/>
            <a:ext cx="8871999" cy="646331"/>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là bút nâu. Đây là bút đỏ, bạn của tớ.</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xmlns="" id="{1A3032E2-544E-4FEF-AE5E-EC25ED3F411F}"/>
              </a:ext>
            </a:extLst>
          </p:cNvPr>
          <p:cNvSpPr/>
          <p:nvPr/>
        </p:nvSpPr>
        <p:spPr>
          <a:xfrm>
            <a:off x="94745" y="2294265"/>
            <a:ext cx="3524755"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36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2" name="TextBox 11">
            <a:extLst>
              <a:ext uri="{FF2B5EF4-FFF2-40B4-BE49-F238E27FC236}">
                <a16:creationId xmlns:a16="http://schemas.microsoft.com/office/drawing/2014/main" xmlns="" id="{F5986553-A0E2-4B83-BD84-2AC9A307D7EB}"/>
              </a:ext>
            </a:extLst>
          </p:cNvPr>
          <p:cNvSpPr txBox="1"/>
          <p:nvPr/>
        </p:nvSpPr>
        <p:spPr>
          <a:xfrm>
            <a:off x="3733801" y="2414497"/>
            <a:ext cx="8458200" cy="1754326"/>
          </a:xfrm>
          <a:prstGeom prst="rect">
            <a:avLst/>
          </a:prstGeom>
          <a:noFill/>
        </p:spPr>
        <p:txBody>
          <a:bodyPr wrap="square" rtlCol="0">
            <a:spAutoFit/>
          </a:bodyPr>
          <a:lstStyle/>
          <a:p>
            <a:pPr algn="just"/>
            <a:r>
              <a:rPr lang="vi-VN" sz="360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Tớ cao nhất hộp bút vì hiếm khi được gọt. Bút đỏ thì thấp một mẩu vì được gọt quá nhiều.</a:t>
            </a:r>
            <a:endPar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21">
            <a:extLst>
              <a:ext uri="{FF2B5EF4-FFF2-40B4-BE49-F238E27FC236}">
                <a16:creationId xmlns:a16="http://schemas.microsoft.com/office/drawing/2014/main" xmlns="" id="{2E5826AD-311E-43DF-9833-49AA2546AFB8}"/>
              </a:ext>
            </a:extLst>
          </p:cNvPr>
          <p:cNvSpPr/>
          <p:nvPr/>
        </p:nvSpPr>
        <p:spPr>
          <a:xfrm>
            <a:off x="190500" y="4438650"/>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36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4" name="TextBox 13">
            <a:extLst>
              <a:ext uri="{FF2B5EF4-FFF2-40B4-BE49-F238E27FC236}">
                <a16:creationId xmlns:a16="http://schemas.microsoft.com/office/drawing/2014/main" xmlns="" id="{B8F4559E-EA22-4727-88A6-623E87A61E86}"/>
              </a:ext>
            </a:extLst>
          </p:cNvPr>
          <p:cNvSpPr txBox="1"/>
          <p:nvPr/>
        </p:nvSpPr>
        <p:spPr>
          <a:xfrm>
            <a:off x="3810001" y="4758318"/>
            <a:ext cx="8458200" cy="1200329"/>
          </a:xfrm>
          <a:prstGeom prst="rect">
            <a:avLst/>
          </a:prstGeom>
          <a:noFill/>
        </p:spPr>
        <p:txBody>
          <a:bodyPr wrap="square" rtlCol="0">
            <a:spAutoFit/>
          </a:bodyPr>
          <a:lstStyle/>
          <a:p>
            <a:pPr algn="just"/>
            <a:r>
              <a:rPr lang="vi-VN" sz="36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Tớ dùng keo gắn bút đỏ vào bên cạnh tớ để bạn nhìn được ra ngoài hộp bút.</a:t>
            </a:r>
            <a:endParaRPr lang="en-US" sz="36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71487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animBg="1"/>
      <p:bldP spid="12" grpId="0"/>
      <p:bldP spid="13"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51690" y="158805"/>
            <a:ext cx="9488620" cy="688382"/>
            <a:chOff x="-169487" y="89773"/>
            <a:chExt cx="5404973" cy="688382"/>
          </a:xfrm>
        </p:grpSpPr>
        <p:sp>
          <p:nvSpPr>
            <p:cNvPr id="2" name="Google Shape;1244;p45"/>
            <p:cNvSpPr/>
            <p:nvPr/>
          </p:nvSpPr>
          <p:spPr>
            <a:xfrm>
              <a:off x="81324" y="89773"/>
              <a:ext cx="49033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69487" y="13182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tin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ounded Rectangle 13">
            <a:extLst>
              <a:ext uri="{FF2B5EF4-FFF2-40B4-BE49-F238E27FC236}">
                <a16:creationId xmlns:a16="http://schemas.microsoft.com/office/drawing/2014/main" xmlns="" id="{63E040A5-D2AE-4C5D-AE11-2DFF5073E35D}"/>
              </a:ext>
            </a:extLst>
          </p:cNvPr>
          <p:cNvSpPr/>
          <p:nvPr/>
        </p:nvSpPr>
        <p:spPr>
          <a:xfrm>
            <a:off x="1791998" y="1313779"/>
            <a:ext cx="3124201"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4">
            <a:extLst>
              <a:ext uri="{FF2B5EF4-FFF2-40B4-BE49-F238E27FC236}">
                <a16:creationId xmlns:a16="http://schemas.microsoft.com/office/drawing/2014/main" xmlns="" id="{33218967-BBC4-4B5C-AE71-750C93B8AF02}"/>
              </a:ext>
            </a:extLst>
          </p:cNvPr>
          <p:cNvSpPr/>
          <p:nvPr/>
        </p:nvSpPr>
        <p:spPr>
          <a:xfrm>
            <a:off x="7924800" y="1313779"/>
            <a:ext cx="2829408"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5">
            <a:extLst>
              <a:ext uri="{FF2B5EF4-FFF2-40B4-BE49-F238E27FC236}">
                <a16:creationId xmlns:a16="http://schemas.microsoft.com/office/drawing/2014/main" xmlns="" id="{4339FDA9-1B11-46DE-B319-748DB5468708}"/>
              </a:ext>
            </a:extLst>
          </p:cNvPr>
          <p:cNvSpPr/>
          <p:nvPr/>
        </p:nvSpPr>
        <p:spPr>
          <a:xfrm>
            <a:off x="1724026" y="3244171"/>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5">
            <a:extLst>
              <a:ext uri="{FF2B5EF4-FFF2-40B4-BE49-F238E27FC236}">
                <a16:creationId xmlns:a16="http://schemas.microsoft.com/office/drawing/2014/main" xmlns="" id="{131302DC-13F7-4E32-9921-58C4D68CAAD5}"/>
              </a:ext>
            </a:extLst>
          </p:cNvPr>
          <p:cNvSpPr/>
          <p:nvPr/>
        </p:nvSpPr>
        <p:spPr>
          <a:xfrm>
            <a:off x="7924800" y="3329896"/>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xmlns="" id="{2D8D4FF8-7291-4098-900C-835665A416C2}"/>
              </a:ext>
            </a:extLst>
          </p:cNvPr>
          <p:cNvCxnSpPr>
            <a:cxnSpLocks/>
          </p:cNvCxnSpPr>
          <p:nvPr/>
        </p:nvCxnSpPr>
        <p:spPr>
          <a:xfrm>
            <a:off x="8462472" y="745027"/>
            <a:ext cx="1209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xmlns="" id="{220F512A-6C55-4E14-B864-BFBA62408407}"/>
              </a:ext>
            </a:extLst>
          </p:cNvPr>
          <p:cNvSpPr/>
          <p:nvPr/>
        </p:nvSpPr>
        <p:spPr>
          <a:xfrm>
            <a:off x="1504950" y="1028700"/>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1C65E3A6-DFF3-4BA1-B97A-312AF6BF04BF}"/>
              </a:ext>
            </a:extLst>
          </p:cNvPr>
          <p:cNvSpPr/>
          <p:nvPr/>
        </p:nvSpPr>
        <p:spPr>
          <a:xfrm>
            <a:off x="1351690" y="294322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135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5"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Xếp các câu dưới đây vào nhóm thích hợp và giải thích vì sao em xếp như vậy</a:t>
              </a:r>
            </a:p>
          </p:txBody>
        </p:sp>
      </p:grpSp>
      <p:sp>
        <p:nvSpPr>
          <p:cNvPr id="20" name="Rounded Rectangle 13">
            <a:extLst>
              <a:ext uri="{FF2B5EF4-FFF2-40B4-BE49-F238E27FC236}">
                <a16:creationId xmlns:a16="http://schemas.microsoft.com/office/drawing/2014/main" xmlns="" id="{EF6C7D4A-3132-4F92-99A4-A3EA47768CE0}"/>
              </a:ext>
            </a:extLst>
          </p:cNvPr>
          <p:cNvSpPr/>
          <p:nvPr/>
        </p:nvSpPr>
        <p:spPr>
          <a:xfrm>
            <a:off x="4963823" y="1475705"/>
            <a:ext cx="3124201"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15">
            <a:extLst>
              <a:ext uri="{FF2B5EF4-FFF2-40B4-BE49-F238E27FC236}">
                <a16:creationId xmlns:a16="http://schemas.microsoft.com/office/drawing/2014/main" xmlns="" id="{1ADC2BBE-D261-48A3-9C96-33BDD6BA068B}"/>
              </a:ext>
            </a:extLst>
          </p:cNvPr>
          <p:cNvSpPr/>
          <p:nvPr/>
        </p:nvSpPr>
        <p:spPr>
          <a:xfrm>
            <a:off x="4963823" y="2637754"/>
            <a:ext cx="3192173"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xmlns="" id="{3AC9E938-A612-451B-927A-142858EF08D9}"/>
              </a:ext>
            </a:extLst>
          </p:cNvPr>
          <p:cNvSpPr txBox="1"/>
          <p:nvPr/>
        </p:nvSpPr>
        <p:spPr>
          <a:xfrm>
            <a:off x="1449746" y="3695663"/>
            <a:ext cx="10220326" cy="2862322"/>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a.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trông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d.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gắn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bút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xmlns="" id="{D743DB4D-30DB-46EF-B23B-21FE53EDD35D}"/>
              </a:ext>
            </a:extLst>
          </p:cNvPr>
          <p:cNvCxnSpPr>
            <a:cxnSpLocks/>
          </p:cNvCxnSpPr>
          <p:nvPr/>
        </p:nvCxnSpPr>
        <p:spPr>
          <a:xfrm>
            <a:off x="1019175" y="678352"/>
            <a:ext cx="2066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E6889B5D-8C9B-4A35-A642-C8B28002BE3D}"/>
              </a:ext>
            </a:extLst>
          </p:cNvPr>
          <p:cNvCxnSpPr>
            <a:cxnSpLocks/>
          </p:cNvCxnSpPr>
          <p:nvPr/>
        </p:nvCxnSpPr>
        <p:spPr>
          <a:xfrm>
            <a:off x="5600700" y="668827"/>
            <a:ext cx="2487324"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CA4E3F82-E350-424F-B8AF-F289D6BBC2B0}"/>
              </a:ext>
            </a:extLst>
          </p:cNvPr>
          <p:cNvCxnSpPr>
            <a:cxnSpLocks/>
          </p:cNvCxnSpPr>
          <p:nvPr/>
        </p:nvCxnSpPr>
        <p:spPr>
          <a:xfrm>
            <a:off x="8851473" y="668827"/>
            <a:ext cx="15260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43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xmlns=""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xmlns=""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xmlns=""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592BA83F-6EF2-4D34-8901-CFBF958741E7}"/>
                </a:ext>
              </a:extLst>
            </p:cNvPr>
            <p:cNvSpPr txBox="1"/>
            <p:nvPr/>
          </p:nvSpPr>
          <p:spPr>
            <a:xfrm>
              <a:off x="2090540" y="2054508"/>
              <a:ext cx="2448342" cy="493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xmlns="" id="{74B8AB80-3B67-4678-A78E-D7016669E598}"/>
              </a:ext>
            </a:extLst>
          </p:cNvPr>
          <p:cNvGrpSpPr/>
          <p:nvPr/>
        </p:nvGrpSpPr>
        <p:grpSpPr>
          <a:xfrm>
            <a:off x="6397269" y="1668879"/>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xmlns=""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xmlns="" id="{C1166F02-B8A3-4EEF-9120-283DB231DDD0}"/>
                </a:ext>
              </a:extLst>
            </p:cNvPr>
            <p:cNvSpPr txBox="1"/>
            <p:nvPr/>
          </p:nvSpPr>
          <p:spPr>
            <a:xfrm>
              <a:off x="7829722" y="2007581"/>
              <a:ext cx="2068545" cy="509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xmlns="" id="{D248039C-5DCE-4CE9-9686-DA03A4C07E1D}"/>
              </a:ext>
            </a:extLst>
          </p:cNvPr>
          <p:cNvSpPr/>
          <p:nvPr/>
        </p:nvSpPr>
        <p:spPr>
          <a:xfrm>
            <a:off x="4514850" y="303502"/>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xmlns="" id="{3B066C22-2E30-46C5-BADC-C20AA512FE25}"/>
              </a:ext>
            </a:extLst>
          </p:cNvPr>
          <p:cNvGrpSpPr/>
          <p:nvPr/>
        </p:nvGrpSpPr>
        <p:grpSpPr>
          <a:xfrm>
            <a:off x="0" y="1455883"/>
            <a:ext cx="4868676" cy="3152601"/>
            <a:chOff x="1830929" y="1437382"/>
            <a:chExt cx="2994142" cy="1991617"/>
          </a:xfrm>
        </p:grpSpPr>
        <p:pic>
          <p:nvPicPr>
            <p:cNvPr id="24" name="Picture 23" descr="Background pattern, icon&#10;&#10;Description automatically generated">
              <a:extLst>
                <a:ext uri="{FF2B5EF4-FFF2-40B4-BE49-F238E27FC236}">
                  <a16:creationId xmlns:a16="http://schemas.microsoft.com/office/drawing/2014/main" xmlns="" id="{9ABE57E2-064E-4305-B6E3-5EAD3FEFD473}"/>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xmlns="" id="{DBB0DAF1-1C15-4690-8F3B-C58DE23A953C}"/>
                </a:ext>
              </a:extLst>
            </p:cNvPr>
            <p:cNvSpPr txBox="1"/>
            <p:nvPr/>
          </p:nvSpPr>
          <p:spPr>
            <a:xfrm>
              <a:off x="2103829" y="1689557"/>
              <a:ext cx="2448342" cy="1329646"/>
            </a:xfrm>
            <a:prstGeom prst="rect">
              <a:avLst/>
            </a:prstGeom>
            <a:noFill/>
          </p:spPr>
          <p:txBody>
            <a:bodyPr wrap="square" rtlCol="0">
              <a:spAutoFit/>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 tả sự vật, sự 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Cuối câu có dấu chấm</a:t>
              </a:r>
              <a:endParaRPr kumimoji="0" lang="vi-VN" sz="28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xmlns="" id="{3FB55F5F-72DE-49AA-8FF8-3C661BA8A7E3}"/>
              </a:ext>
            </a:extLst>
          </p:cNvPr>
          <p:cNvGrpSpPr/>
          <p:nvPr/>
        </p:nvGrpSpPr>
        <p:grpSpPr>
          <a:xfrm>
            <a:off x="6219441" y="1133764"/>
            <a:ext cx="5641911" cy="3474720"/>
            <a:chOff x="7320411" y="1469790"/>
            <a:chExt cx="2979388" cy="1991617"/>
          </a:xfrm>
        </p:grpSpPr>
        <p:pic>
          <p:nvPicPr>
            <p:cNvPr id="27" name="Picture 26" descr="Background pattern, icon&#10;&#10;Description automatically generated">
              <a:extLst>
                <a:ext uri="{FF2B5EF4-FFF2-40B4-BE49-F238E27FC236}">
                  <a16:creationId xmlns:a16="http://schemas.microsoft.com/office/drawing/2014/main" xmlns="" id="{B3E25A7D-CAC3-400A-82C0-CCE501F20BB6}"/>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20411" y="1469790"/>
              <a:ext cx="2979388" cy="1991617"/>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xmlns="" id="{70318FC3-1387-4BC2-8673-0D9E2FD766DC}"/>
                </a:ext>
              </a:extLst>
            </p:cNvPr>
            <p:cNvSpPr txBox="1"/>
            <p:nvPr/>
          </p:nvSpPr>
          <p:spPr>
            <a:xfrm>
              <a:off x="7642029" y="1817790"/>
              <a:ext cx="2280885" cy="1217224"/>
            </a:xfrm>
            <a:prstGeom prst="rect">
              <a:avLst/>
            </a:prstGeom>
            <a:noFill/>
          </p:spPr>
          <p:txBody>
            <a:bodyPr wrap="square" rtlCol="0">
              <a:spAutoFit/>
            </a:bodyPr>
            <a:lstStyle/>
            <a:p>
              <a:pPr marL="0" marR="0" algn="ctr">
                <a:lnSpc>
                  <a:spcPct val="120000"/>
                </a:lnSpc>
                <a:spcBef>
                  <a:spcPts val="0"/>
                </a:spcBef>
                <a:spcAft>
                  <a:spcPts val="0"/>
                </a:spcAft>
              </a:pPr>
              <a:r>
                <a:rPr lang="en-US" sz="22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2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22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en-US" sz="22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vi-VN" sz="2200" b="1" i="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smtClean="0">
                  <a:solidFill>
                    <a:srgbClr val="212529"/>
                  </a:solidFill>
                  <a:latin typeface="Arial-Rounded" panose="020B0500000000000000" pitchFamily="34" charset="0"/>
                  <a:ea typeface="Arial-Rounded" panose="020B0500000000000000" pitchFamily="34" charset="0"/>
                  <a:cs typeface="Arial-Rounded" panose="020B0500000000000000" pitchFamily="34" charset="0"/>
                </a:rPr>
                <a:t>hỏi</a:t>
              </a:r>
              <a:r>
                <a:rPr lang="en-US" sz="2200" b="1" i="0" smtClean="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22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một điều chưa biết</a:t>
              </a:r>
              <a:r>
                <a:rPr lang="en-US" sz="22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22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nêu lên quan điểm của mình về hiện tượng, sự vật nhưng chưa chắc chắn.</a:t>
              </a:r>
              <a:endParaRPr kumimoji="0" lang="en-US" sz="2200" b="0" u="none" strike="noStrike" kern="1200" cap="none" spc="0" normalizeH="0" baseline="0" noProof="0" dirty="0">
                <a:ln>
                  <a:noFill/>
                </a:ln>
                <a:solidFill>
                  <a:srgbClr val="FF33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923394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xmlns=""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944" y="2032285"/>
            <a:ext cx="660994" cy="673642"/>
          </a:xfrm>
          <a:prstGeom prst="rect">
            <a:avLst/>
          </a:prstGeom>
        </p:spPr>
      </p:pic>
      <p:sp>
        <p:nvSpPr>
          <p:cNvPr id="33" name="文本框 14">
            <a:extLst>
              <a:ext uri="{FF2B5EF4-FFF2-40B4-BE49-F238E27FC236}">
                <a16:creationId xmlns:a16="http://schemas.microsoft.com/office/drawing/2014/main" xmlns="" id="{3BD722EB-6171-4FED-B546-2F4D949C74FC}"/>
              </a:ext>
            </a:extLst>
          </p:cNvPr>
          <p:cNvSpPr txBox="1"/>
          <p:nvPr/>
        </p:nvSpPr>
        <p:spPr>
          <a:xfrm>
            <a:off x="6693339" y="1890947"/>
            <a:ext cx="5317685" cy="1077218"/>
          </a:xfrm>
          <a:prstGeom prst="rect">
            <a:avLst/>
          </a:prstGeom>
          <a:noFill/>
        </p:spPr>
        <p:txBody>
          <a:bodyPr wrap="square" rtlCol="0">
            <a:spAutoFit/>
          </a:bodyPr>
          <a:lstStyle/>
          <a:p>
            <a:pPr lvl="0">
              <a:defRPr/>
            </a:pP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luận</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ghép</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2">
            <a:extLst>
              <a:ext uri="{FF2B5EF4-FFF2-40B4-BE49-F238E27FC236}">
                <a16:creationId xmlns:a16="http://schemas.microsoft.com/office/drawing/2014/main" xmlns=""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8807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Times New Roman" pitchFamily="18" charset="0"/>
                <a:ea typeface="微软雅黑"/>
                <a:cs typeface="Times New Roman" pitchFamily="18" charset="0"/>
              </a:rPr>
              <a:t>CHIA SẺ TRƯỚC LỚP</a:t>
            </a:r>
          </a:p>
        </p:txBody>
      </p:sp>
      <p:pic>
        <p:nvPicPr>
          <p:cNvPr id="5" name="Picture 4" descr="Icon&#10;&#10;Description automatically generated">
            <a:extLst>
              <a:ext uri="{FF2B5EF4-FFF2-40B4-BE49-F238E27FC236}">
                <a16:creationId xmlns:a16="http://schemas.microsoft.com/office/drawing/2014/main" xmlns=""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xmlns=""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xmlns=""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xmlns=""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xmlns=""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xmlns=""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xmlns=""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xmlns=""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xmlns=""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xmlns=""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719807"/>
      </p:ext>
    </p:extLst>
  </p:cSld>
  <p:clrMapOvr>
    <a:masterClrMapping/>
  </p:clrMapOvr>
  <p:transition spd="slow" advClick="0"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ED999F70-AA20-4B2E-9067-E9A802403731}"/>
              </a:ext>
            </a:extLst>
          </p:cNvPr>
          <p:cNvGraphicFramePr>
            <a:graphicFrameLocks noGrp="1"/>
          </p:cNvGraphicFramePr>
          <p:nvPr>
            <p:extLst>
              <p:ext uri="{D42A27DB-BD31-4B8C-83A1-F6EECF244321}">
                <p14:modId xmlns:p14="http://schemas.microsoft.com/office/powerpoint/2010/main" val="1533910842"/>
              </p:ext>
            </p:extLst>
          </p:nvPr>
        </p:nvGraphicFramePr>
        <p:xfrm>
          <a:off x="709613" y="612617"/>
          <a:ext cx="11006670" cy="4608576"/>
        </p:xfrm>
        <a:graphic>
          <a:graphicData uri="http://schemas.openxmlformats.org/drawingml/2006/table">
            <a:tbl>
              <a:tblPr firstRow="1" firstCol="1" bandRow="1">
                <a:tableStyleId>{5C22544A-7EE6-4342-B048-85BDC9FD1C3A}</a:tableStyleId>
              </a:tblPr>
              <a:tblGrid>
                <a:gridCol w="1905400">
                  <a:extLst>
                    <a:ext uri="{9D8B030D-6E8A-4147-A177-3AD203B41FA5}">
                      <a16:colId xmlns:a16="http://schemas.microsoft.com/office/drawing/2014/main" xmlns="" val="494456963"/>
                    </a:ext>
                  </a:extLst>
                </a:gridCol>
                <a:gridCol w="4751155">
                  <a:extLst>
                    <a:ext uri="{9D8B030D-6E8A-4147-A177-3AD203B41FA5}">
                      <a16:colId xmlns:a16="http://schemas.microsoft.com/office/drawing/2014/main" xmlns="" val="1789348938"/>
                    </a:ext>
                  </a:extLst>
                </a:gridCol>
                <a:gridCol w="4350115">
                  <a:extLst>
                    <a:ext uri="{9D8B030D-6E8A-4147-A177-3AD203B41FA5}">
                      <a16:colId xmlns:a16="http://schemas.microsoft.com/office/drawing/2014/main" xmlns="" val="1431731555"/>
                    </a:ext>
                  </a:extLst>
                </a:gridCol>
              </a:tblGrid>
              <a:tr h="0">
                <a:tc rowSpan="2">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Kiểu câu</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441559947"/>
                  </a:ext>
                </a:extLst>
              </a:tr>
              <a:tr h="0">
                <a:tc vMerge="1">
                  <a:txBody>
                    <a:bodyPr/>
                    <a:lstStyle/>
                    <a:p>
                      <a:endParaRPr lang="en-US"/>
                    </a:p>
                  </a:txBody>
                  <a:tcPr/>
                </a:tc>
                <a:tc>
                  <a:txBody>
                    <a:bodyPr/>
                    <a:lstStyle/>
                    <a:p>
                      <a:pPr marL="0" marR="0" algn="just">
                        <a:lnSpc>
                          <a:spcPct val="120000"/>
                        </a:lnSpc>
                        <a:spcBef>
                          <a:spcPts val="0"/>
                        </a:spcBef>
                        <a:spcAft>
                          <a:spcPts val="0"/>
                        </a:spcAft>
                      </a:pPr>
                      <a:r>
                        <a:rPr lang="nl-NL" sz="2800" smtClean="0">
                          <a:effectLst/>
                          <a:latin typeface="Arial-Rounded" panose="020B0500000000000000" pitchFamily="34" charset="0"/>
                          <a:ea typeface="Arial-Rounded" panose="020B0500000000000000" pitchFamily="34" charset="0"/>
                          <a:cs typeface="Arial-Rounded" panose="020B0500000000000000" pitchFamily="34" charset="0"/>
                        </a:rPr>
                        <a:t>b.Bút </a:t>
                      </a:r>
                      <a:r>
                        <a:rPr lang="nl-NL" sz="2800" dirty="0">
                          <a:effectLst/>
                          <a:latin typeface="Arial-Rounded" panose="020B0500000000000000" pitchFamily="34" charset="0"/>
                          <a:ea typeface="Arial-Rounded" panose="020B0500000000000000" pitchFamily="34" charset="0"/>
                          <a:cs typeface="Arial-Rounded" panose="020B0500000000000000" pitchFamily="34" charset="0"/>
                        </a:rPr>
                        <a:t>nâu là một người bạn tốt.</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a. Bút nâu trông thế nào?</a:t>
                      </a: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d. Bút nâu gắn bút đỏ bên cạnh mình để làm gì?</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321677539"/>
                  </a:ext>
                </a:extLst>
              </a:tr>
              <a:tr h="0">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Lí do</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tả sự vật, sự việc. Cuối câu có dấu chấm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Câu hỏi nêu lên thắc mắc về điều chưa biết. Cuối câu có dấu chấm hỏi.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54103530"/>
                  </a:ext>
                </a:extLst>
              </a:tr>
            </a:tbl>
          </a:graphicData>
        </a:graphic>
      </p:graphicFrame>
    </p:spTree>
    <p:extLst>
      <p:ext uri="{BB962C8B-B14F-4D97-AF65-F5344CB8AC3E}">
        <p14:creationId xmlns:p14="http://schemas.microsoft.com/office/powerpoint/2010/main" val="41073454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xmlns="" id="{D1AB3717-B71B-4D3C-BD2F-784718868853}"/>
              </a:ext>
            </a:extLst>
          </p:cNvPr>
          <p:cNvSpPr txBox="1"/>
          <p:nvPr/>
        </p:nvSpPr>
        <p:spPr>
          <a:xfrm>
            <a:off x="333375" y="1651528"/>
            <a:ext cx="11658599" cy="4031873"/>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M</a:t>
            </a:r>
            <a:r>
              <a:rPr lang="en-US" sz="3200" dirty="0" err="1">
                <a:latin typeface="Arial-Rounded" panose="020B0500000000000000" pitchFamily="34" charset="0"/>
                <a:ea typeface="Arial-Rounded" panose="020B0500000000000000" pitchFamily="34" charset="0"/>
                <a:cs typeface="Arial-Rounded" panose="020B0500000000000000" pitchFamily="34" charset="0"/>
              </a:rPr>
              <a:t>i</a:t>
            </a:r>
            <a:r>
              <a:rPr lang="vi-VN" sz="3200" dirty="0">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Tớ tên là Tuệ Minh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Tên của cậu đẹp quá</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Việt Phương)</a:t>
            </a:r>
          </a:p>
        </p:txBody>
      </p:sp>
      <p:cxnSp>
        <p:nvCxnSpPr>
          <p:cNvPr id="6" name="Straight Connector 5">
            <a:extLst>
              <a:ext uri="{FF2B5EF4-FFF2-40B4-BE49-F238E27FC236}">
                <a16:creationId xmlns:a16="http://schemas.microsoft.com/office/drawing/2014/main" xmlns="" id="{8003EC6E-59AB-4BBA-A6A6-5E3E7F5B70BC}"/>
              </a:ext>
            </a:extLst>
          </p:cNvPr>
          <p:cNvCxnSpPr>
            <a:cxnSpLocks/>
          </p:cNvCxnSpPr>
          <p:nvPr/>
        </p:nvCxnSpPr>
        <p:spPr>
          <a:xfrm>
            <a:off x="3562350" y="649777"/>
            <a:ext cx="6924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7F3FFB82-2864-492A-95A4-2AEF11091A32}"/>
              </a:ext>
            </a:extLst>
          </p:cNvPr>
          <p:cNvSpPr txBox="1"/>
          <p:nvPr/>
        </p:nvSpPr>
        <p:spPr>
          <a:xfrm>
            <a:off x="7379604" y="1651528"/>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9" name="TextBox 8">
            <a:extLst>
              <a:ext uri="{FF2B5EF4-FFF2-40B4-BE49-F238E27FC236}">
                <a16:creationId xmlns:a16="http://schemas.microsoft.com/office/drawing/2014/main" xmlns="" id="{534E32DF-35D9-4BD1-A004-BF3DF8F39F7D}"/>
              </a:ext>
            </a:extLst>
          </p:cNvPr>
          <p:cNvSpPr txBox="1"/>
          <p:nvPr/>
        </p:nvSpPr>
        <p:spPr>
          <a:xfrm>
            <a:off x="3300007" y="2179395"/>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0" name="TextBox 9">
            <a:extLst>
              <a:ext uri="{FF2B5EF4-FFF2-40B4-BE49-F238E27FC236}">
                <a16:creationId xmlns:a16="http://schemas.microsoft.com/office/drawing/2014/main" xmlns="" id="{BF8823AC-71E9-469D-A7F2-EB4D648AB73F}"/>
              </a:ext>
            </a:extLst>
          </p:cNvPr>
          <p:cNvSpPr txBox="1"/>
          <p:nvPr/>
        </p:nvSpPr>
        <p:spPr>
          <a:xfrm>
            <a:off x="4149334" y="2593133"/>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1" name="TextBox 10">
            <a:extLst>
              <a:ext uri="{FF2B5EF4-FFF2-40B4-BE49-F238E27FC236}">
                <a16:creationId xmlns:a16="http://schemas.microsoft.com/office/drawing/2014/main" xmlns="" id="{AE926A66-E5D9-437D-9028-4F23A2721B58}"/>
              </a:ext>
            </a:extLst>
          </p:cNvPr>
          <p:cNvSpPr txBox="1"/>
          <p:nvPr/>
        </p:nvSpPr>
        <p:spPr>
          <a:xfrm>
            <a:off x="4504251" y="353151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2" name="TextBox 11">
            <a:extLst>
              <a:ext uri="{FF2B5EF4-FFF2-40B4-BE49-F238E27FC236}">
                <a16:creationId xmlns:a16="http://schemas.microsoft.com/office/drawing/2014/main" xmlns="" id="{B9DABA8F-2F7F-444D-BD07-96EBC6634443}"/>
              </a:ext>
            </a:extLst>
          </p:cNvPr>
          <p:cNvSpPr txBox="1"/>
          <p:nvPr/>
        </p:nvSpPr>
        <p:spPr>
          <a:xfrm>
            <a:off x="6162674" y="406414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3" name="TextBox 12">
            <a:extLst>
              <a:ext uri="{FF2B5EF4-FFF2-40B4-BE49-F238E27FC236}">
                <a16:creationId xmlns:a16="http://schemas.microsoft.com/office/drawing/2014/main" xmlns="" id="{85A4244A-76DA-40B9-80E0-155AA0FB7230}"/>
              </a:ext>
            </a:extLst>
          </p:cNvPr>
          <p:cNvSpPr txBox="1"/>
          <p:nvPr/>
        </p:nvSpPr>
        <p:spPr>
          <a:xfrm>
            <a:off x="1557115" y="5037070"/>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4" name="TextBox 13">
            <a:extLst>
              <a:ext uri="{FF2B5EF4-FFF2-40B4-BE49-F238E27FC236}">
                <a16:creationId xmlns:a16="http://schemas.microsoft.com/office/drawing/2014/main" xmlns="" id="{5754401D-AE6A-4763-B82B-BE9C9B34981E}"/>
              </a:ext>
            </a:extLst>
          </p:cNvPr>
          <p:cNvSpPr txBox="1"/>
          <p:nvPr/>
        </p:nvSpPr>
        <p:spPr>
          <a:xfrm>
            <a:off x="10884583" y="2593132"/>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Tree>
    <p:extLst>
      <p:ext uri="{BB962C8B-B14F-4D97-AF65-F5344CB8AC3E}">
        <p14:creationId xmlns:p14="http://schemas.microsoft.com/office/powerpoint/2010/main" val="1316017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xmlns="" id="{5E252CDA-0524-423F-AE8A-B8A1776C0D93}"/>
              </a:ext>
            </a:extLst>
          </p:cNvPr>
          <p:cNvPicPr>
            <a:picLocks noChangeAspect="1"/>
          </p:cNvPicPr>
          <p:nvPr/>
        </p:nvPicPr>
        <p:blipFill>
          <a:blip r:embed="rId2"/>
          <a:stretch>
            <a:fillRect/>
          </a:stretch>
        </p:blipFill>
        <p:spPr>
          <a:xfrm>
            <a:off x="0" y="4622485"/>
            <a:ext cx="819160" cy="1721345"/>
          </a:xfrm>
          <a:prstGeom prst="rect">
            <a:avLst/>
          </a:prstGeom>
        </p:spPr>
      </p:pic>
      <p:grpSp>
        <p:nvGrpSpPr>
          <p:cNvPr id="5" name="组合 23">
            <a:extLst>
              <a:ext uri="{FF2B5EF4-FFF2-40B4-BE49-F238E27FC236}">
                <a16:creationId xmlns:a16="http://schemas.microsoft.com/office/drawing/2014/main" xmlns="" id="{9331E0E6-79DC-4088-A25D-534AD428D971}"/>
              </a:ext>
            </a:extLst>
          </p:cNvPr>
          <p:cNvGrpSpPr/>
          <p:nvPr/>
        </p:nvGrpSpPr>
        <p:grpSpPr>
          <a:xfrm>
            <a:off x="8772667" y="5130429"/>
            <a:ext cx="3419333" cy="1564390"/>
            <a:chOff x="7361868" y="4839252"/>
            <a:chExt cx="4426359" cy="2160737"/>
          </a:xfrm>
        </p:grpSpPr>
        <p:pic>
          <p:nvPicPr>
            <p:cNvPr id="6" name="图片 18">
              <a:extLst>
                <a:ext uri="{FF2B5EF4-FFF2-40B4-BE49-F238E27FC236}">
                  <a16:creationId xmlns:a16="http://schemas.microsoft.com/office/drawing/2014/main" xmlns="" id="{6C2C98D9-B408-469C-969F-298DD254ABA1}"/>
                </a:ext>
              </a:extLst>
            </p:cNvPr>
            <p:cNvPicPr>
              <a:picLocks noChangeAspect="1"/>
            </p:cNvPicPr>
            <p:nvPr/>
          </p:nvPicPr>
          <p:blipFill>
            <a:blip r:embed="rId3"/>
            <a:stretch>
              <a:fillRect/>
            </a:stretch>
          </p:blipFill>
          <p:spPr>
            <a:xfrm>
              <a:off x="9812341" y="5453378"/>
              <a:ext cx="941860" cy="1408832"/>
            </a:xfrm>
            <a:prstGeom prst="rect">
              <a:avLst/>
            </a:prstGeom>
          </p:spPr>
        </p:pic>
        <p:pic>
          <p:nvPicPr>
            <p:cNvPr id="7" name="图片 19">
              <a:extLst>
                <a:ext uri="{FF2B5EF4-FFF2-40B4-BE49-F238E27FC236}">
                  <a16:creationId xmlns:a16="http://schemas.microsoft.com/office/drawing/2014/main" xmlns="" id="{3BEEEEB7-C426-494A-A149-7DB98F32BF2C}"/>
                </a:ext>
              </a:extLst>
            </p:cNvPr>
            <p:cNvPicPr>
              <a:picLocks noChangeAspect="1"/>
            </p:cNvPicPr>
            <p:nvPr/>
          </p:nvPicPr>
          <p:blipFill>
            <a:blip r:embed="rId4"/>
            <a:stretch>
              <a:fillRect/>
            </a:stretch>
          </p:blipFill>
          <p:spPr>
            <a:xfrm>
              <a:off x="8350732" y="5399998"/>
              <a:ext cx="1416748" cy="1551299"/>
            </a:xfrm>
            <a:prstGeom prst="rect">
              <a:avLst/>
            </a:prstGeom>
          </p:spPr>
        </p:pic>
        <p:pic>
          <p:nvPicPr>
            <p:cNvPr id="8" name="图片 20">
              <a:extLst>
                <a:ext uri="{FF2B5EF4-FFF2-40B4-BE49-F238E27FC236}">
                  <a16:creationId xmlns:a16="http://schemas.microsoft.com/office/drawing/2014/main" xmlns="" id="{88AA879A-1817-4276-B44D-1D4586384896}"/>
                </a:ext>
              </a:extLst>
            </p:cNvPr>
            <p:cNvPicPr>
              <a:picLocks noChangeAspect="1"/>
            </p:cNvPicPr>
            <p:nvPr/>
          </p:nvPicPr>
          <p:blipFill>
            <a:blip r:embed="rId5"/>
            <a:stretch>
              <a:fillRect/>
            </a:stretch>
          </p:blipFill>
          <p:spPr>
            <a:xfrm>
              <a:off x="7361868" y="4839252"/>
              <a:ext cx="973519" cy="2160737"/>
            </a:xfrm>
            <a:prstGeom prst="rect">
              <a:avLst/>
            </a:prstGeom>
          </p:spPr>
        </p:pic>
        <p:pic>
          <p:nvPicPr>
            <p:cNvPr id="9" name="图片 21">
              <a:extLst>
                <a:ext uri="{FF2B5EF4-FFF2-40B4-BE49-F238E27FC236}">
                  <a16:creationId xmlns:a16="http://schemas.microsoft.com/office/drawing/2014/main" xmlns="" id="{626E92D5-EBCC-4D87-84AB-E622BB858A5E}"/>
                </a:ext>
              </a:extLst>
            </p:cNvPr>
            <p:cNvPicPr>
              <a:picLocks noChangeAspect="1"/>
            </p:cNvPicPr>
            <p:nvPr/>
          </p:nvPicPr>
          <p:blipFill>
            <a:blip r:embed="rId6"/>
            <a:stretch>
              <a:fillRect/>
            </a:stretch>
          </p:blipFill>
          <p:spPr>
            <a:xfrm rot="727939">
              <a:off x="10901771" y="4964775"/>
              <a:ext cx="886456" cy="1986612"/>
            </a:xfrm>
            <a:prstGeom prst="rect">
              <a:avLst/>
            </a:prstGeom>
          </p:spPr>
        </p:pic>
      </p:grpSp>
      <p:pic>
        <p:nvPicPr>
          <p:cNvPr id="10" name="图片 101">
            <a:extLst>
              <a:ext uri="{FF2B5EF4-FFF2-40B4-BE49-F238E27FC236}">
                <a16:creationId xmlns:a16="http://schemas.microsoft.com/office/drawing/2014/main" xmlns="" id="{9447153A-3396-4089-B899-6EFD6CA069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0" y="5493957"/>
            <a:ext cx="12196868" cy="1356902"/>
          </a:xfrm>
          <a:prstGeom prst="rect">
            <a:avLst/>
          </a:prstGeom>
        </p:spPr>
      </p:pic>
      <p:sp>
        <p:nvSpPr>
          <p:cNvPr id="11" name="Rounded Rectangle 54">
            <a:extLst>
              <a:ext uri="{FF2B5EF4-FFF2-40B4-BE49-F238E27FC236}">
                <a16:creationId xmlns:a16="http://schemas.microsoft.com/office/drawing/2014/main" xmlns="" id="{EF5FA338-C18F-42A8-8D1E-9F5460981583}"/>
              </a:ext>
            </a:extLst>
          </p:cNvPr>
          <p:cNvSpPr/>
          <p:nvPr/>
        </p:nvSpPr>
        <p:spPr>
          <a:xfrm>
            <a:off x="1956129" y="198435"/>
            <a:ext cx="8331550" cy="1225868"/>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Ai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nhanh</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hơn</a:t>
            </a:r>
            <a:endPar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图片 99">
            <a:extLst>
              <a:ext uri="{FF2B5EF4-FFF2-40B4-BE49-F238E27FC236}">
                <a16:creationId xmlns:a16="http://schemas.microsoft.com/office/drawing/2014/main" xmlns="" id="{0AF226D2-076B-463B-BCA1-4A6A528A30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9855" y="1443474"/>
            <a:ext cx="5790420" cy="1815072"/>
          </a:xfrm>
          <a:prstGeom prst="rect">
            <a:avLst/>
          </a:prstGeom>
        </p:spPr>
      </p:pic>
      <p:sp>
        <p:nvSpPr>
          <p:cNvPr id="13" name="TextBox 12">
            <a:extLst>
              <a:ext uri="{FF2B5EF4-FFF2-40B4-BE49-F238E27FC236}">
                <a16:creationId xmlns:a16="http://schemas.microsoft.com/office/drawing/2014/main" xmlns="" id="{12AECD3E-4935-4185-B38F-4235311D0950}"/>
              </a:ext>
            </a:extLst>
          </p:cNvPr>
          <p:cNvSpPr txBox="1"/>
          <p:nvPr/>
        </p:nvSpPr>
        <p:spPr>
          <a:xfrm>
            <a:off x="1676398" y="3273062"/>
            <a:ext cx="9176759" cy="2308324"/>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nhau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thảo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luận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3600" dirty="0">
                <a:latin typeface="Arial-Rounded" panose="020B0500000000000000" pitchFamily="34" charset="0"/>
                <a:ea typeface="Arial-Rounded" panose="020B0500000000000000" pitchFamily="34" charset="0"/>
                <a:cs typeface="Arial-Rounded" panose="020B0500000000000000" pitchFamily="34" charset="0"/>
              </a:rPr>
              <a:t> 3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phút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hoàn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phiếu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600" dirty="0">
                <a:latin typeface="Arial-Rounded" panose="020B0500000000000000" pitchFamily="34" charset="0"/>
                <a:ea typeface="Arial-Rounded" panose="020B0500000000000000" pitchFamily="34" charset="0"/>
                <a:cs typeface="Arial-Rounded" panose="020B0500000000000000" pitchFamily="34" charset="0"/>
              </a:rPr>
              <a:t> in </a:t>
            </a:r>
            <a:r>
              <a:rPr lang="en-US" sz="3600" dirty="0" err="1">
                <a:latin typeface="Arial-Rounded" panose="020B0500000000000000" pitchFamily="34" charset="0"/>
                <a:ea typeface="Arial-Rounded" panose="020B0500000000000000" pitchFamily="34" charset="0"/>
                <a:cs typeface="Arial-Rounded" panose="020B0500000000000000" pitchFamily="34" charset="0"/>
              </a:rPr>
              <a:t>sẵn</a:t>
            </a:r>
            <a:r>
              <a:rPr lang="en-US" sz="3600" dirty="0">
                <a:latin typeface="Arial-Rounded" panose="020B0500000000000000" pitchFamily="34" charset="0"/>
                <a:ea typeface="Arial-Rounded" panose="020B0500000000000000" pitchFamily="34" charset="0"/>
                <a:cs typeface="Arial-Rounded" panose="020B0500000000000000" pitchFamily="34" charset="0"/>
              </a:rPr>
              <a:t>. Sau 3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phút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hoàn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nhanh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chính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sẽ</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chiến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12333825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xmlns="" id="{D1AB3717-B71B-4D3C-BD2F-784718868853}"/>
              </a:ext>
            </a:extLst>
          </p:cNvPr>
          <p:cNvSpPr txBox="1"/>
          <p:nvPr/>
        </p:nvSpPr>
        <p:spPr>
          <a:xfrm>
            <a:off x="333375" y="1651528"/>
            <a:ext cx="1165859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 là thành viên mới của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 </a:t>
            </a:r>
            <a:r>
              <a:rPr kumimoji="0" lang="vi-VN" sz="32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a:t>
            </a:r>
            <a:r>
              <a:rPr kumimoji="0" lang="en-US" sz="32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vừa chuyển từ trường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 </a:t>
            </a:r>
            <a:r>
              <a:rPr kumimoji="0" lang="vi-VN" sz="32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2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tên là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Tuệ </a:t>
            </a:r>
            <a:r>
              <a:rPr kumimoji="0" lang="vi-VN" sz="32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r>
              <a:rPr kumimoji="0" lang="en-US" sz="32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 chơi cờ vua và múa ba lê</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Tên của cậu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 </a:t>
            </a:r>
            <a:r>
              <a:rPr kumimoji="0" lang="vi-VN" sz="32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32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cũng thích chơi cờ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vua </a:t>
            </a:r>
            <a:r>
              <a:rPr kumimoji="0" lang="vi-VN" sz="32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32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Việt Phương)</a:t>
            </a:r>
          </a:p>
        </p:txBody>
      </p:sp>
      <p:sp>
        <p:nvSpPr>
          <p:cNvPr id="8" name="TextBox 7">
            <a:extLst>
              <a:ext uri="{FF2B5EF4-FFF2-40B4-BE49-F238E27FC236}">
                <a16:creationId xmlns:a16="http://schemas.microsoft.com/office/drawing/2014/main" xmlns="" id="{7F3FFB82-2864-492A-95A4-2AEF11091A32}"/>
              </a:ext>
            </a:extLst>
          </p:cNvPr>
          <p:cNvSpPr txBox="1"/>
          <p:nvPr/>
        </p:nvSpPr>
        <p:spPr>
          <a:xfrm>
            <a:off x="7287333" y="1653862"/>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9" name="TextBox 8">
            <a:extLst>
              <a:ext uri="{FF2B5EF4-FFF2-40B4-BE49-F238E27FC236}">
                <a16:creationId xmlns:a16="http://schemas.microsoft.com/office/drawing/2014/main" xmlns="" id="{534E32DF-35D9-4BD1-A004-BF3DF8F39F7D}"/>
              </a:ext>
            </a:extLst>
          </p:cNvPr>
          <p:cNvSpPr txBox="1"/>
          <p:nvPr/>
        </p:nvSpPr>
        <p:spPr>
          <a:xfrm>
            <a:off x="3367841" y="2098100"/>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0" name="TextBox 9">
            <a:extLst>
              <a:ext uri="{FF2B5EF4-FFF2-40B4-BE49-F238E27FC236}">
                <a16:creationId xmlns:a16="http://schemas.microsoft.com/office/drawing/2014/main" xmlns="" id="{BF8823AC-71E9-469D-A7F2-EB4D648AB73F}"/>
              </a:ext>
            </a:extLst>
          </p:cNvPr>
          <p:cNvSpPr txBox="1"/>
          <p:nvPr/>
        </p:nvSpPr>
        <p:spPr>
          <a:xfrm>
            <a:off x="4221706" y="2640912"/>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smtClean="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1" name="TextBox 10">
            <a:extLst>
              <a:ext uri="{FF2B5EF4-FFF2-40B4-BE49-F238E27FC236}">
                <a16:creationId xmlns:a16="http://schemas.microsoft.com/office/drawing/2014/main" xmlns="" id="{AE926A66-E5D9-437D-9028-4F23A2721B58}"/>
              </a:ext>
            </a:extLst>
          </p:cNvPr>
          <p:cNvSpPr txBox="1"/>
          <p:nvPr/>
        </p:nvSpPr>
        <p:spPr>
          <a:xfrm>
            <a:off x="4402322" y="3587173"/>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2" name="TextBox 11">
            <a:extLst>
              <a:ext uri="{FF2B5EF4-FFF2-40B4-BE49-F238E27FC236}">
                <a16:creationId xmlns:a16="http://schemas.microsoft.com/office/drawing/2014/main" xmlns="" id="{B9DABA8F-2F7F-444D-BD07-96EBC6634443}"/>
              </a:ext>
            </a:extLst>
          </p:cNvPr>
          <p:cNvSpPr txBox="1"/>
          <p:nvPr/>
        </p:nvSpPr>
        <p:spPr>
          <a:xfrm>
            <a:off x="6162674" y="404496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3" name="TextBox 12">
            <a:extLst>
              <a:ext uri="{FF2B5EF4-FFF2-40B4-BE49-F238E27FC236}">
                <a16:creationId xmlns:a16="http://schemas.microsoft.com/office/drawing/2014/main" xmlns="" id="{85A4244A-76DA-40B9-80E0-155AA0FB7230}"/>
              </a:ext>
            </a:extLst>
          </p:cNvPr>
          <p:cNvSpPr txBox="1"/>
          <p:nvPr/>
        </p:nvSpPr>
        <p:spPr>
          <a:xfrm>
            <a:off x="1423676" y="5047250"/>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4" name="TextBox 13">
            <a:extLst>
              <a:ext uri="{FF2B5EF4-FFF2-40B4-BE49-F238E27FC236}">
                <a16:creationId xmlns:a16="http://schemas.microsoft.com/office/drawing/2014/main" xmlns="" id="{5754401D-AE6A-4763-B82B-BE9C9B34981E}"/>
              </a:ext>
            </a:extLst>
          </p:cNvPr>
          <p:cNvSpPr txBox="1"/>
          <p:nvPr/>
        </p:nvSpPr>
        <p:spPr>
          <a:xfrm>
            <a:off x="10935859"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064207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p:transition spd="slow" advClick="0">
    <p:fade/>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2C1C9661-8806-4108-A680-6DDC469590D0}"/>
              </a:ext>
            </a:extLst>
          </p:cNvPr>
          <p:cNvSpPr/>
          <p:nvPr/>
        </p:nvSpPr>
        <p:spPr>
          <a:xfrm>
            <a:off x="371476" y="2433637"/>
            <a:ext cx="3046842" cy="2061451"/>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5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5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5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5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5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5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Brace 4">
            <a:extLst>
              <a:ext uri="{FF2B5EF4-FFF2-40B4-BE49-F238E27FC236}">
                <a16:creationId xmlns:a16="http://schemas.microsoft.com/office/drawing/2014/main" xmlns="" id="{D6E4DEC6-3D5D-48C8-AFFA-F7D822B5B7A2}"/>
              </a:ext>
            </a:extLst>
          </p:cNvPr>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Rectangle 5">
            <a:extLst>
              <a:ext uri="{FF2B5EF4-FFF2-40B4-BE49-F238E27FC236}">
                <a16:creationId xmlns:a16="http://schemas.microsoft.com/office/drawing/2014/main" xmlns="" id="{90BCB391-BE1D-450F-95D2-6EE57C2C682B}"/>
              </a:ext>
            </a:extLst>
          </p:cNvPr>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xmlns="" id="{F199A12F-8939-439A-A773-D297E0ABB189}"/>
              </a:ext>
            </a:extLst>
          </p:cNvPr>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xmlns="" id="{BF3B093A-23FF-4B9B-B752-14060FCB7E9E}"/>
              </a:ext>
            </a:extLst>
          </p:cNvPr>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a:extLst>
              <a:ext uri="{FF2B5EF4-FFF2-40B4-BE49-F238E27FC236}">
                <a16:creationId xmlns:a16="http://schemas.microsoft.com/office/drawing/2014/main" xmlns="" id="{ABFC1953-2A0C-4AD2-9C87-4E1D80C56865}"/>
              </a:ext>
            </a:extLst>
          </p:cNvPr>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a:extLst>
              <a:ext uri="{FF2B5EF4-FFF2-40B4-BE49-F238E27FC236}">
                <a16:creationId xmlns:a16="http://schemas.microsoft.com/office/drawing/2014/main" xmlns="" id="{09DF7680-9737-46B0-BAFC-ED5143F04CC9}"/>
              </a:ext>
            </a:extLst>
          </p:cNvPr>
          <p:cNvCxnSpPr>
            <a:cxnSpLocks/>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a:extLst>
              <a:ext uri="{FF2B5EF4-FFF2-40B4-BE49-F238E27FC236}">
                <a16:creationId xmlns:a16="http://schemas.microsoft.com/office/drawing/2014/main" xmlns="" id="{81C2F171-DF9A-4161-B5FA-EE6F937B646C}"/>
              </a:ext>
            </a:extLst>
          </p:cNvPr>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than</a:t>
            </a:r>
          </a:p>
        </p:txBody>
      </p:sp>
      <p:cxnSp>
        <p:nvCxnSpPr>
          <p:cNvPr id="12" name="Straight Connector 11">
            <a:extLst>
              <a:ext uri="{FF2B5EF4-FFF2-40B4-BE49-F238E27FC236}">
                <a16:creationId xmlns:a16="http://schemas.microsoft.com/office/drawing/2014/main" xmlns="" id="{519F8D43-377F-4A7B-BCA3-AB100AEC058E}"/>
              </a:ext>
            </a:extLst>
          </p:cNvPr>
          <p:cNvCxnSpPr>
            <a:cxnSpLocks/>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a:extLst>
              <a:ext uri="{FF2B5EF4-FFF2-40B4-BE49-F238E27FC236}">
                <a16:creationId xmlns:a16="http://schemas.microsoft.com/office/drawing/2014/main" xmlns="" id="{F36647AE-558D-4339-B3D0-407FCAD68C43}"/>
              </a:ext>
            </a:extLst>
          </p:cNvPr>
          <p:cNvSpPr/>
          <p:nvPr/>
        </p:nvSpPr>
        <p:spPr>
          <a:xfrm>
            <a:off x="7515223" y="4317800"/>
            <a:ext cx="3816500"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xmlns="" id="{35A67F48-9263-4D8C-91D5-8AFAB621F7D6}"/>
              </a:ext>
            </a:extLst>
          </p:cNvPr>
          <p:cNvCxnSpPr>
            <a:cxnSpLocks/>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a:extLst>
              <a:ext uri="{FF2B5EF4-FFF2-40B4-BE49-F238E27FC236}">
                <a16:creationId xmlns:a16="http://schemas.microsoft.com/office/drawing/2014/main" xmlns="" id="{92C5EA53-A085-44C9-AE94-BA3A87D7A132}"/>
              </a:ext>
            </a:extLst>
          </p:cNvPr>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xmlns="" id="{F2B65999-05FC-43FA-9A01-C8CEDA35309C}"/>
              </a:ext>
            </a:extLst>
          </p:cNvPr>
          <p:cNvCxnSpPr>
            <a:cxnSpLocks/>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a:extLst>
              <a:ext uri="{FF2B5EF4-FFF2-40B4-BE49-F238E27FC236}">
                <a16:creationId xmlns:a16="http://schemas.microsoft.com/office/drawing/2014/main" xmlns="" id="{C2FE1193-5101-4BFC-A3ED-58DA6B5AC5D3}"/>
              </a:ext>
            </a:extLst>
          </p:cNvPr>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11368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pic>
        <p:nvPicPr>
          <p:cNvPr id="6" name="Graphic 5">
            <a:extLst>
              <a:ext uri="{FF2B5EF4-FFF2-40B4-BE49-F238E27FC236}">
                <a16:creationId xmlns:a16="http://schemas.microsoft.com/office/drawing/2014/main" xmlns="" id="{89F543B0-806D-4687-8DB8-52CEE96EAF6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32" presetClass="emph" presetSubtype="0" fill="hold" nodeType="withEffect">
                                  <p:stCondLst>
                                    <p:cond delay="0"/>
                                  </p:stCondLst>
                                  <p:childTnLst>
                                    <p:animRot by="120000">
                                      <p:cBhvr>
                                        <p:cTn id="15" dur="175" fill="hold">
                                          <p:stCondLst>
                                            <p:cond delay="0"/>
                                          </p:stCondLst>
                                        </p:cTn>
                                        <p:tgtEl>
                                          <p:spTgt spid="6"/>
                                        </p:tgtEl>
                                        <p:attrNameLst>
                                          <p:attrName>r</p:attrName>
                                        </p:attrNameLst>
                                      </p:cBhvr>
                                    </p:animRot>
                                    <p:animRot by="-240000">
                                      <p:cBhvr>
                                        <p:cTn id="16" dur="350" fill="hold">
                                          <p:stCondLst>
                                            <p:cond delay="350"/>
                                          </p:stCondLst>
                                        </p:cTn>
                                        <p:tgtEl>
                                          <p:spTgt spid="6"/>
                                        </p:tgtEl>
                                        <p:attrNameLst>
                                          <p:attrName>r</p:attrName>
                                        </p:attrNameLst>
                                      </p:cBhvr>
                                    </p:animRot>
                                    <p:animRot by="240000">
                                      <p:cBhvr>
                                        <p:cTn id="17" dur="350" fill="hold">
                                          <p:stCondLst>
                                            <p:cond delay="700"/>
                                          </p:stCondLst>
                                        </p:cTn>
                                        <p:tgtEl>
                                          <p:spTgt spid="6"/>
                                        </p:tgtEl>
                                        <p:attrNameLst>
                                          <p:attrName>r</p:attrName>
                                        </p:attrNameLst>
                                      </p:cBhvr>
                                    </p:animRot>
                                    <p:animRot by="-240000">
                                      <p:cBhvr>
                                        <p:cTn id="18" dur="350" fill="hold">
                                          <p:stCondLst>
                                            <p:cond delay="1050"/>
                                          </p:stCondLst>
                                        </p:cTn>
                                        <p:tgtEl>
                                          <p:spTgt spid="6"/>
                                        </p:tgtEl>
                                        <p:attrNameLst>
                                          <p:attrName>r</p:attrName>
                                        </p:attrNameLst>
                                      </p:cBhvr>
                                    </p:animRot>
                                    <p:animRot by="120000">
                                      <p:cBhvr>
                                        <p:cTn id="19"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a:hlinkClick r:id="" action="ppaction://media"/>
            <a:extLst>
              <a:ext uri="{FF2B5EF4-FFF2-40B4-BE49-F238E27FC236}">
                <a16:creationId xmlns:a16="http://schemas.microsoft.com/office/drawing/2014/main" xmlns="" id="{42B6277A-F6DD-4609-8F5F-DCA5301BAD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0CE07AF-BDCF-4D67-939F-BD4D3B753FB3}"/>
              </a:ext>
            </a:extLst>
          </p:cNvPr>
          <p:cNvPicPr>
            <a:picLocks noChangeAspect="1"/>
          </p:cNvPicPr>
          <p:nvPr/>
        </p:nvPicPr>
        <p:blipFill rotWithShape="1">
          <a:blip r:embed="rId4">
            <a:extLst>
              <a:ext uri="{28A0092B-C50C-407E-A947-70E740481C1C}">
                <a14:useLocalDpi xmlns:a14="http://schemas.microsoft.com/office/drawing/2010/main" val="0"/>
              </a:ext>
            </a:extLst>
          </a:blip>
          <a:srcRect r="23925"/>
          <a:stretch/>
        </p:blipFill>
        <p:spPr>
          <a:xfrm>
            <a:off x="1354958" y="1138685"/>
            <a:ext cx="9274987" cy="5080000"/>
          </a:xfrm>
          <a:prstGeom prst="rect">
            <a:avLst/>
          </a:prstGeom>
        </p:spPr>
      </p:pic>
      <p:pic>
        <p:nvPicPr>
          <p:cNvPr id="12" name="HAPPY_1525159782">
            <a:hlinkClick r:id="" action="ppaction://media"/>
            <a:extLst>
              <a:ext uri="{FF2B5EF4-FFF2-40B4-BE49-F238E27FC236}">
                <a16:creationId xmlns:a16="http://schemas.microsoft.com/office/drawing/2014/main" xmlns="" id="{A0C46321-4CDF-4BFD-A4C0-001DFF4FDF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293" y="465119"/>
            <a:ext cx="487363" cy="487363"/>
          </a:xfrm>
          <a:prstGeom prst="rect">
            <a:avLst/>
          </a:prstGeom>
        </p:spPr>
      </p:pic>
      <p:pic>
        <p:nvPicPr>
          <p:cNvPr id="14" name="Picture 13"/>
          <p:cNvPicPr>
            <a:picLocks noChangeAspect="1"/>
          </p:cNvPicPr>
          <p:nvPr/>
        </p:nvPicPr>
        <p:blipFill>
          <a:blip r:embed="rId6"/>
          <a:srcRect b="57064"/>
          <a:stretch>
            <a:fillRect/>
          </a:stretch>
        </p:blipFill>
        <p:spPr>
          <a:xfrm>
            <a:off x="4108096" y="825231"/>
            <a:ext cx="4508500" cy="676275"/>
          </a:xfrm>
          <a:prstGeom prst="rect">
            <a:avLst/>
          </a:prstGeom>
        </p:spPr>
      </p:pic>
      <p:sp>
        <p:nvSpPr>
          <p:cNvPr id="15" name="TextBox 14">
            <a:extLst>
              <a:ext uri="{FF2B5EF4-FFF2-40B4-BE49-F238E27FC236}">
                <a16:creationId xmlns:a16="http://schemas.microsoft.com/office/drawing/2014/main" xmlns="" id="{191F72DA-56F2-45B7-A1C9-1C3819EFABA6}"/>
              </a:ext>
            </a:extLst>
          </p:cNvPr>
          <p:cNvSpPr txBox="1"/>
          <p:nvPr/>
        </p:nvSpPr>
        <p:spPr>
          <a:xfrm>
            <a:off x="5609405" y="2120996"/>
            <a:ext cx="134684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srgbClr val="EEECE1">
                    <a:lumMod val="10000"/>
                  </a:srgbClr>
                </a:solidFill>
                <a:effectLst/>
                <a:uLnTx/>
                <a:uFillTx/>
                <a:latin typeface="iCiel Cadena" panose="02000503000000020004" pitchFamily="50" charset="0"/>
                <a:ea typeface="+mn-ea"/>
                <a:cs typeface="+mn-cs"/>
              </a:rPr>
              <a:t>Bài</a:t>
            </a:r>
            <a:r>
              <a:rPr kumimoji="0" lang="en-US" sz="3200" b="0" i="0" u="none" strike="noStrike" kern="1200" cap="none" spc="0" normalizeH="0" baseline="0" noProof="0">
                <a:ln>
                  <a:noFill/>
                </a:ln>
                <a:solidFill>
                  <a:srgbClr val="EEECE1">
                    <a:lumMod val="10000"/>
                  </a:srgbClr>
                </a:solidFill>
                <a:effectLst/>
                <a:uLnTx/>
                <a:uFillTx/>
                <a:latin typeface="iCiel Cadena" panose="02000503000000020004" pitchFamily="50" charset="0"/>
                <a:ea typeface="+mn-ea"/>
                <a:cs typeface="+mn-cs"/>
              </a:rPr>
              <a:t> </a:t>
            </a:r>
            <a:r>
              <a:rPr kumimoji="0" lang="en-US" sz="3200" b="0" i="0" u="none" strike="noStrike" kern="1200" cap="none" spc="0" normalizeH="0" baseline="0" noProof="0" smtClean="0">
                <a:ln>
                  <a:noFill/>
                </a:ln>
                <a:solidFill>
                  <a:srgbClr val="EEECE1">
                    <a:lumMod val="10000"/>
                  </a:srgbClr>
                </a:solidFill>
                <a:effectLst/>
                <a:uLnTx/>
                <a:uFillTx/>
                <a:latin typeface="iCiel Cadena" panose="02000503000000020004" pitchFamily="50" charset="0"/>
                <a:ea typeface="+mn-ea"/>
                <a:cs typeface="+mn-cs"/>
              </a:rPr>
              <a:t>14</a:t>
            </a:r>
            <a:endPar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endParaRPr>
          </a:p>
        </p:txBody>
      </p:sp>
      <p:pic>
        <p:nvPicPr>
          <p:cNvPr id="4" name="Picture 3"/>
          <p:cNvPicPr>
            <a:picLocks noChangeAspect="1"/>
          </p:cNvPicPr>
          <p:nvPr/>
        </p:nvPicPr>
        <p:blipFill rotWithShape="1">
          <a:blip r:embed="rId7">
            <a:extLst>
              <a:ext uri="{BEBA8EAE-BF5A-486C-A8C5-ECC9F3942E4B}">
                <a14:imgProps xmlns:a14="http://schemas.microsoft.com/office/drawing/2010/main">
                  <a14:imgLayer r:embed="rId8">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74424" y="-179702"/>
            <a:ext cx="1161288" cy="3541892"/>
          </a:xfrm>
          <a:prstGeom prst="rect">
            <a:avLst/>
          </a:prstGeom>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pic>
        <p:nvPicPr>
          <p:cNvPr id="18" name="Picture 17" descr="A picture containing toy, doll&#10;&#10;Description automatically generated">
            <a:extLst>
              <a:ext uri="{FF2B5EF4-FFF2-40B4-BE49-F238E27FC236}">
                <a16:creationId xmlns:a16="http://schemas.microsoft.com/office/drawing/2014/main" xmlns="" id="{F9997A3A-BDF9-4CF4-9D35-56650E41CF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35611" y="3325010"/>
            <a:ext cx="3675513" cy="3675513"/>
          </a:xfrm>
          <a:prstGeom prst="rect">
            <a:avLst/>
          </a:prstGeom>
        </p:spPr>
      </p:pic>
      <p:pic>
        <p:nvPicPr>
          <p:cNvPr id="20" name="图片 4">
            <a:extLst>
              <a:ext uri="{FF2B5EF4-FFF2-40B4-BE49-F238E27FC236}">
                <a16:creationId xmlns:a16="http://schemas.microsoft.com/office/drawing/2014/main" xmlns="" id="{7EDB9CE1-725D-46B2-A0BD-F5044A7863C8}"/>
              </a:ext>
            </a:extLst>
          </p:cNvPr>
          <p:cNvPicPr>
            <a:picLocks noChangeAspect="1"/>
          </p:cNvPicPr>
          <p:nvPr/>
        </p:nvPicPr>
        <p:blipFill rotWithShape="1">
          <a:blip r:embed="rId10">
            <a:extLst>
              <a:ext uri="{28A0092B-C50C-407E-A947-70E740481C1C}">
                <a14:useLocalDpi xmlns:a14="http://schemas.microsoft.com/office/drawing/2010/main" val="0"/>
              </a:ext>
            </a:extLst>
          </a:blip>
          <a:srcRect l="-1519" t="34854"/>
          <a:stretch/>
        </p:blipFill>
        <p:spPr>
          <a:xfrm flipH="1">
            <a:off x="-58063" y="5230033"/>
            <a:ext cx="3476180" cy="1583786"/>
          </a:xfrm>
          <a:prstGeom prst="rect">
            <a:avLst/>
          </a:prstGeom>
          <a:ln>
            <a:noFill/>
          </a:ln>
        </p:spPr>
      </p:pic>
      <p:pic>
        <p:nvPicPr>
          <p:cNvPr id="5" name="Picture 4">
            <a:extLst>
              <a:ext uri="{FF2B5EF4-FFF2-40B4-BE49-F238E27FC236}">
                <a16:creationId xmlns:a16="http://schemas.microsoft.com/office/drawing/2014/main" xmlns="" id="{1DF68208-7956-4F33-9123-5F8AE43B1ADE}"/>
              </a:ext>
            </a:extLst>
          </p:cNvPr>
          <p:cNvPicPr>
            <a:picLocks noChangeAspect="1"/>
          </p:cNvPicPr>
          <p:nvPr/>
        </p:nvPicPr>
        <p:blipFill>
          <a:blip r:embed="rId11"/>
          <a:stretch>
            <a:fillRect/>
          </a:stretch>
        </p:blipFill>
        <p:spPr>
          <a:xfrm>
            <a:off x="2573016" y="2887820"/>
            <a:ext cx="7200000" cy="1938696"/>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par>
                          <p:cTn id="15" fill="hold">
                            <p:stCondLst>
                              <p:cond delay="123750"/>
                            </p:stCondLst>
                            <p:childTnLst>
                              <p:par>
                                <p:cTn id="16" presetID="47"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124250"/>
                            </p:stCondLst>
                            <p:childTnLst>
                              <p:par>
                                <p:cTn id="22" presetID="53" presetClass="entr" presetSubtype="16"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2" name="TextBox 1"/>
          <p:cNvSpPr txBox="1"/>
          <p:nvPr/>
        </p:nvSpPr>
        <p:spPr>
          <a:xfrm>
            <a:off x="3291840" y="548640"/>
            <a:ext cx="3373880" cy="584775"/>
          </a:xfrm>
          <a:prstGeom prst="rect">
            <a:avLst/>
          </a:prstGeom>
          <a:noFill/>
        </p:spPr>
        <p:txBody>
          <a:bodyPr wrap="square" rtlCol="0">
            <a:spAutoFit/>
          </a:bodyPr>
          <a:lstStyle/>
          <a:p>
            <a:r>
              <a:rPr lang="en-US" sz="3200" b="1" dirty="0" err="1" smtClean="0">
                <a:solidFill>
                  <a:srgbClr val="002060"/>
                </a:solidFill>
                <a:latin typeface="Times New Roman" panose="02020603050405020304" pitchFamily="18" charset="0"/>
                <a:cs typeface="Times New Roman" panose="02020603050405020304" pitchFamily="18" charset="0"/>
              </a:rPr>
              <a:t>Yêu</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cầu</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cần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đạt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85775" y="1590005"/>
            <a:ext cx="9382225" cy="1274195"/>
          </a:xfrm>
          <a:prstGeom prst="rect">
            <a:avLst/>
          </a:prstGeom>
          <a:solidFill>
            <a:schemeClr val="accent2">
              <a:lumMod val="40000"/>
              <a:lumOff val="60000"/>
            </a:schemeClr>
          </a:solidFill>
        </p:spPr>
        <p:txBody>
          <a:bodyPr wrap="square" rtlCol="0">
            <a:spAutoFit/>
          </a:bodyPr>
          <a:lstStyle/>
          <a:p>
            <a:pPr indent="228600" algn="just">
              <a:lnSpc>
                <a:spcPct val="120000"/>
              </a:lnSpc>
              <a:spcBef>
                <a:spcPts val="300"/>
              </a:spcBef>
              <a:spcAft>
                <a:spcPts val="300"/>
              </a:spcAft>
            </a:pPr>
            <a:r>
              <a:rPr lang="vi-VN" sz="3200" smtClean="0">
                <a:latin typeface="Times New Roman" panose="02020603050405020304" pitchFamily="18" charset="0"/>
                <a:ea typeface="Calibri" panose="020F0502020204030204" pitchFamily="34" charset="0"/>
              </a:rPr>
              <a:t>1.</a:t>
            </a:r>
            <a:r>
              <a:rPr lang="nl-NL" sz="3200" smtClean="0">
                <a:latin typeface="Times New Roman" panose="02020603050405020304" pitchFamily="18" charset="0"/>
                <a:ea typeface="Calibri" panose="020F0502020204030204" pitchFamily="34" charset="0"/>
              </a:rPr>
              <a:t>Nhận </a:t>
            </a:r>
            <a:r>
              <a:rPr lang="nl-NL" sz="3200">
                <a:latin typeface="Times New Roman" panose="02020603050405020304" pitchFamily="18" charset="0"/>
                <a:ea typeface="Calibri" panose="020F0502020204030204" pitchFamily="34" charset="0"/>
              </a:rPr>
              <a:t>biết câu kể, thực hành về dấu câu. Đặt được câu giới thiệu và câu nêu hoạt động.</a:t>
            </a:r>
            <a:endParaRPr lang="en-US" sz="3200">
              <a:latin typeface="Times New Roman" panose="02020603050405020304" pitchFamily="18" charset="0"/>
              <a:ea typeface="Calibri" panose="020F0502020204030204" pitchFamily="34" charset="0"/>
            </a:endParaRPr>
          </a:p>
        </p:txBody>
      </p:sp>
      <p:sp>
        <p:nvSpPr>
          <p:cNvPr id="10" name="Rectangle 9"/>
          <p:cNvSpPr/>
          <p:nvPr/>
        </p:nvSpPr>
        <p:spPr>
          <a:xfrm>
            <a:off x="1285775" y="3408201"/>
            <a:ext cx="8892265" cy="584775"/>
          </a:xfrm>
          <a:prstGeom prst="rect">
            <a:avLst/>
          </a:prstGeom>
          <a:solidFill>
            <a:schemeClr val="accent4">
              <a:lumMod val="40000"/>
              <a:lumOff val="60000"/>
            </a:schemeClr>
          </a:solidFill>
        </p:spPr>
        <p:txBody>
          <a:bodyPr wrap="square">
            <a:spAutoFit/>
          </a:bodyPr>
          <a:lstStyle/>
          <a:p>
            <a:r>
              <a:rPr lang="vi-VN" sz="3200" smtClean="0">
                <a:latin typeface="+mj-lt"/>
              </a:rPr>
              <a:t>2.</a:t>
            </a:r>
            <a:r>
              <a:rPr lang="vi-VN" sz="3200" smtClean="0">
                <a:latin typeface="+mj-lt"/>
              </a:rPr>
              <a:t> </a:t>
            </a:r>
            <a:r>
              <a:rPr lang="vi-VN" sz="3200" dirty="0">
                <a:latin typeface="+mj-lt"/>
              </a:rPr>
              <a:t>Viết được đoạn văn giới thiệu bản thân</a:t>
            </a:r>
            <a:r>
              <a:rPr lang="vi-VN" sz="3200" dirty="0" smtClean="0">
                <a:latin typeface="+mj-lt"/>
              </a:rPr>
              <a:t>.</a:t>
            </a:r>
            <a:r>
              <a:rPr lang="en-US" sz="3200" smtClean="0">
                <a:latin typeface="+mj-lt"/>
              </a:rPr>
              <a:t>                                                                                                                                                                    </a:t>
            </a:r>
            <a:endParaRPr lang="en-US" sz="3200">
              <a:latin typeface="+mj-lt"/>
            </a:endParaRPr>
          </a:p>
        </p:txBody>
      </p:sp>
    </p:spTree>
    <p:extLst>
      <p:ext uri="{BB962C8B-B14F-4D97-AF65-F5344CB8AC3E}">
        <p14:creationId xmlns:p14="http://schemas.microsoft.com/office/powerpoint/2010/main" val="3100991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36716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xmlns="" id="{C25133DE-CDA0-45CC-8B57-DA29957F6AEF}"/>
              </a:ext>
            </a:extLst>
          </p:cNvPr>
          <p:cNvSpPr txBox="1"/>
          <p:nvPr/>
        </p:nvSpPr>
        <p:spPr>
          <a:xfrm>
            <a:off x="700756" y="304812"/>
            <a:ext cx="10805444" cy="1138773"/>
          </a:xfrm>
          <a:prstGeom prst="rect">
            <a:avLst/>
          </a:prstGeom>
          <a:noFill/>
        </p:spPr>
        <p:txBody>
          <a:bodyPr wrap="square" rtlCol="0">
            <a:spAutoFit/>
          </a:bodyPr>
          <a:lstStyle/>
          <a:p>
            <a:pPr lvl="0" algn="ctr">
              <a:defRPr/>
            </a:pPr>
            <a:r>
              <a:rPr lang="vi-VN" sz="3400" b="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1. Các </a:t>
            </a:r>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 trong đoạn dưới đây được gọi là câu kể. Hãy sắp xếp các câu đó vào nhóm thích hợp.</a:t>
            </a:r>
          </a:p>
        </p:txBody>
      </p:sp>
      <p:sp>
        <p:nvSpPr>
          <p:cNvPr id="20" name="Rounded Rectangle 21">
            <a:extLst>
              <a:ext uri="{FF2B5EF4-FFF2-40B4-BE49-F238E27FC236}">
                <a16:creationId xmlns:a16="http://schemas.microsoft.com/office/drawing/2014/main" xmlns="" id="{C9052330-910F-4A1C-A7D1-3EB0ED78E2A9}"/>
              </a:ext>
            </a:extLst>
          </p:cNvPr>
          <p:cNvSpPr/>
          <p:nvPr/>
        </p:nvSpPr>
        <p:spPr>
          <a:xfrm>
            <a:off x="368567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1" name="Rounded Rectangle 21">
            <a:extLst>
              <a:ext uri="{FF2B5EF4-FFF2-40B4-BE49-F238E27FC236}">
                <a16:creationId xmlns:a16="http://schemas.microsoft.com/office/drawing/2014/main" xmlns="" id="{9376AE1B-A113-4F5F-A189-977FFF886992}"/>
              </a:ext>
            </a:extLst>
          </p:cNvPr>
          <p:cNvSpPr/>
          <p:nvPr/>
        </p:nvSpPr>
        <p:spPr>
          <a:xfrm>
            <a:off x="8101414" y="1443585"/>
            <a:ext cx="3928662" cy="187111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800" b="1" i="0" u="none" strike="noStrike" kern="0" cap="none" spc="0" normalizeH="0" noProof="0" dirty="0">
                <a:ln>
                  <a:noFill/>
                </a:ln>
                <a:solidFill>
                  <a:srgbClr val="002060"/>
                </a:solidFill>
                <a:effectLst/>
                <a:uLnTx/>
                <a:uFillTx/>
                <a:latin typeface="Arial-Rounded"/>
                <a:ea typeface="Arial-Rounded"/>
                <a:cs typeface="+mn-cs"/>
              </a:rPr>
              <a:t> </a:t>
            </a:r>
            <a:r>
              <a:rPr kumimoji="0" lang="en-US" sz="38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3800" b="1" i="0" u="none" strike="noStrike" kern="0" cap="none" spc="0" normalizeH="0" noProof="0" dirty="0">
                <a:ln>
                  <a:noFill/>
                </a:ln>
                <a:solidFill>
                  <a:srgbClr val="002060"/>
                </a:solidFill>
                <a:effectLst/>
                <a:uLnTx/>
                <a:uFillTx/>
                <a:latin typeface="Arial-Rounded"/>
                <a:ea typeface="Arial-Rounded"/>
                <a:cs typeface="+mn-cs"/>
              </a:rPr>
              <a:t> </a:t>
            </a:r>
            <a:r>
              <a:rPr kumimoji="0" lang="en-US" sz="38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3800" b="1" i="0" u="none" strike="noStrike" kern="0" cap="none" spc="0" normalizeH="0" noProof="0" dirty="0">
                <a:ln>
                  <a:noFill/>
                </a:ln>
                <a:solidFill>
                  <a:srgbClr val="002060"/>
                </a:solidFill>
                <a:effectLst/>
                <a:uLnTx/>
                <a:uFillTx/>
                <a:latin typeface="Arial-Rounded"/>
                <a:ea typeface="Arial-Rounded"/>
                <a:cs typeface="+mn-cs"/>
              </a:rPr>
              <a:t> </a:t>
            </a:r>
            <a:r>
              <a:rPr kumimoji="0" lang="en-US" sz="38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38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2" name="Rounded Rectangle 21">
            <a:extLst>
              <a:ext uri="{FF2B5EF4-FFF2-40B4-BE49-F238E27FC236}">
                <a16:creationId xmlns:a16="http://schemas.microsoft.com/office/drawing/2014/main" xmlns="" id="{4C661DB8-ED42-4043-AD41-2D9E3A450865}"/>
              </a:ext>
            </a:extLst>
          </p:cNvPr>
          <p:cNvSpPr/>
          <p:nvPr/>
        </p:nvSpPr>
        <p:spPr>
          <a:xfrm>
            <a:off x="104775" y="19882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800" b="1" i="0" u="none" strike="noStrike" kern="0" cap="none" spc="0" normalizeH="0" noProof="0" dirty="0">
                <a:ln>
                  <a:noFill/>
                </a:ln>
                <a:solidFill>
                  <a:srgbClr val="002060"/>
                </a:solidFill>
                <a:effectLst/>
                <a:uLnTx/>
                <a:uFillTx/>
                <a:latin typeface="Arial-Rounded"/>
                <a:ea typeface="Arial-Rounded"/>
                <a:cs typeface="+mn-cs"/>
              </a:rPr>
              <a:t> </a:t>
            </a:r>
            <a:r>
              <a:rPr kumimoji="0" lang="en-US" sz="38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3800" b="1" i="0" u="none" strike="noStrike" kern="0" cap="none" spc="0" normalizeH="0" noProof="0" dirty="0">
                <a:ln>
                  <a:noFill/>
                </a:ln>
                <a:solidFill>
                  <a:srgbClr val="002060"/>
                </a:solidFill>
                <a:effectLst/>
                <a:uLnTx/>
                <a:uFillTx/>
                <a:latin typeface="Arial-Rounded"/>
                <a:ea typeface="Arial-Rounded"/>
                <a:cs typeface="+mn-cs"/>
              </a:rPr>
              <a:t> </a:t>
            </a:r>
            <a:r>
              <a:rPr kumimoji="0" lang="en-US" sz="38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38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xmlns="" id="{F0E52632-629D-4EB3-8135-AF50704BC82C}"/>
              </a:ext>
            </a:extLst>
          </p:cNvPr>
          <p:cNvSpPr txBox="1"/>
          <p:nvPr/>
        </p:nvSpPr>
        <p:spPr>
          <a:xfrm>
            <a:off x="572109" y="3828777"/>
            <a:ext cx="10687051" cy="2554545"/>
          </a:xfrm>
          <a:prstGeom prst="rect">
            <a:avLst/>
          </a:prstGeom>
          <a:noFill/>
        </p:spPr>
        <p:txBody>
          <a:bodyPr wrap="square" rtlCol="0">
            <a:spAutoFit/>
          </a:bodyPr>
          <a:lstStyle/>
          <a:p>
            <a:pPr algn="just"/>
            <a:r>
              <a:rPr lang="vi-VN" sz="3200">
                <a:latin typeface="Arial-Rounded" panose="020B0500000000000000" pitchFamily="34" charset="0"/>
                <a:ea typeface="Arial-Rounded" panose="020B0500000000000000" pitchFamily="34" charset="0"/>
                <a:cs typeface="Arial-Rounded" panose="020B0500000000000000" pitchFamily="34" charset="0"/>
              </a:rPr>
              <a:t>(</a:t>
            </a:r>
            <a:r>
              <a:rPr lang="vi-VN" sz="3200" smtClean="0">
                <a:latin typeface="Arial-Rounded" panose="020B0500000000000000" pitchFamily="34" charset="0"/>
                <a:ea typeface="Arial-Rounded" panose="020B0500000000000000" pitchFamily="34" charset="0"/>
                <a:cs typeface="Arial-Rounded" panose="020B0500000000000000" pitchFamily="34" charset="0"/>
              </a:rPr>
              <a:t>1) Tớ </a:t>
            </a:r>
            <a:r>
              <a:rPr lang="vi-VN" sz="3200" dirty="0">
                <a:latin typeface="Arial-Rounded" panose="020B0500000000000000" pitchFamily="34" charset="0"/>
                <a:ea typeface="Arial-Rounded" panose="020B0500000000000000" pitchFamily="34" charset="0"/>
                <a:cs typeface="Arial-Rounded" panose="020B0500000000000000" pitchFamily="34" charset="0"/>
              </a:rPr>
              <a:t>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Nguyễn Trà)</a:t>
            </a:r>
          </a:p>
        </p:txBody>
      </p:sp>
      <p:cxnSp>
        <p:nvCxnSpPr>
          <p:cNvPr id="6" name="Straight Connector 5">
            <a:extLst>
              <a:ext uri="{FF2B5EF4-FFF2-40B4-BE49-F238E27FC236}">
                <a16:creationId xmlns:a16="http://schemas.microsoft.com/office/drawing/2014/main" xmlns="" id="{3F4B85E8-C931-4D8D-BACC-438C429802ED}"/>
              </a:ext>
            </a:extLst>
          </p:cNvPr>
          <p:cNvCxnSpPr/>
          <p:nvPr/>
        </p:nvCxnSpPr>
        <p:spPr>
          <a:xfrm>
            <a:off x="10048964" y="874198"/>
            <a:ext cx="1162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animBg="1"/>
      <p:bldP spid="21" grpId="0" animBg="1"/>
      <p:bldP spid="22"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xmlns=""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xmlns=""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xmlns=""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592BA83F-6EF2-4D34-8901-CFBF958741E7}"/>
                </a:ext>
              </a:extLst>
            </p:cNvPr>
            <p:cNvSpPr txBox="1"/>
            <p:nvPr/>
          </p:nvSpPr>
          <p:spPr>
            <a:xfrm>
              <a:off x="2096379" y="1740519"/>
              <a:ext cx="2448342" cy="837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xmlns="" id="{74B8AB80-3B67-4678-A78E-D7016669E598}"/>
              </a:ext>
            </a:extLst>
          </p:cNvPr>
          <p:cNvGrpSpPr/>
          <p:nvPr/>
        </p:nvGrpSpPr>
        <p:grpSpPr>
          <a:xfrm>
            <a:off x="3922476" y="1005498"/>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xmlns=""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xmlns="" id="{C1166F02-B8A3-4EEF-9120-283DB231DD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xmlns="" id="{D248039C-5DCE-4CE9-9686-DA03A4C07E1D}"/>
              </a:ext>
            </a:extLst>
          </p:cNvPr>
          <p:cNvSpPr/>
          <p:nvPr/>
        </p:nvSpPr>
        <p:spPr>
          <a:xfrm>
            <a:off x="4733925" y="61908"/>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xmlns="" id="{811E5367-2292-4620-8393-0EAE7A228080}"/>
              </a:ext>
            </a:extLst>
          </p:cNvPr>
          <p:cNvGrpSpPr/>
          <p:nvPr/>
        </p:nvGrpSpPr>
        <p:grpSpPr>
          <a:xfrm>
            <a:off x="8134349" y="2255246"/>
            <a:ext cx="4217093" cy="2765488"/>
            <a:chOff x="7374300" y="1437381"/>
            <a:chExt cx="2979388" cy="1991617"/>
          </a:xfrm>
        </p:grpSpPr>
        <p:pic>
          <p:nvPicPr>
            <p:cNvPr id="21" name="Picture 20" descr="Background pattern, icon&#10;&#10;Description automatically generated">
              <a:extLst>
                <a:ext uri="{FF2B5EF4-FFF2-40B4-BE49-F238E27FC236}">
                  <a16:creationId xmlns:a16="http://schemas.microsoft.com/office/drawing/2014/main" xmlns="" id="{27D1D975-CB0D-413B-BF24-7413464EF366}"/>
                </a:ext>
              </a:extLst>
            </p:cNvPr>
            <p:cNvPicPr>
              <a:picLocks noChangeAspect="1"/>
            </p:cNvPicPr>
            <p:nvPr/>
          </p:nvPicPr>
          <p:blipFill rotWithShape="1">
            <a:blip r:embed="rId7">
              <a:duotone>
                <a:prstClr val="black"/>
                <a:schemeClr val="accent4">
                  <a:tint val="45000"/>
                  <a:satMod val="400000"/>
                </a:schemeClr>
              </a:duotone>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xmlns="" id="{3AF2C16D-D3D9-4B26-8FF5-3818F3FB09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4808300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xmlns=""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33" name="文本框 14">
            <a:extLst>
              <a:ext uri="{FF2B5EF4-FFF2-40B4-BE49-F238E27FC236}">
                <a16:creationId xmlns:a16="http://schemas.microsoft.com/office/drawing/2014/main" xmlns="" id="{3BD722EB-6171-4FED-B546-2F4D949C74FC}"/>
              </a:ext>
            </a:extLst>
          </p:cNvPr>
          <p:cNvSpPr txBox="1"/>
          <p:nvPr/>
        </p:nvSpPr>
        <p:spPr>
          <a:xfrm>
            <a:off x="6693339" y="1890947"/>
            <a:ext cx="5317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câu</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trả</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lời</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giấy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34" name="图片 1">
            <a:extLst>
              <a:ext uri="{FF2B5EF4-FFF2-40B4-BE49-F238E27FC236}">
                <a16:creationId xmlns:a16="http://schemas.microsoft.com/office/drawing/2014/main" xmlns="" id="{1B731400-084F-409B-A2E3-BB0FC49A4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35" name="文本框 13">
            <a:extLst>
              <a:ext uri="{FF2B5EF4-FFF2-40B4-BE49-F238E27FC236}">
                <a16:creationId xmlns:a16="http://schemas.microsoft.com/office/drawing/2014/main" xmlns="" id="{FD69417A-EB63-4858-9EC4-E1857F2EB886}"/>
              </a:ext>
            </a:extLst>
          </p:cNvPr>
          <p:cNvSpPr txBox="1"/>
          <p:nvPr/>
        </p:nvSpPr>
        <p:spPr>
          <a:xfrm>
            <a:off x="6755463" y="3165675"/>
            <a:ext cx="54365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36" name="TextBox 35">
            <a:extLst>
              <a:ext uri="{FF2B5EF4-FFF2-40B4-BE49-F238E27FC236}">
                <a16:creationId xmlns:a16="http://schemas.microsoft.com/office/drawing/2014/main" xmlns="" id="{6B2A3AB0-098B-4011-A6CA-4E5B92290EBB}"/>
              </a:ext>
            </a:extLst>
          </p:cNvPr>
          <p:cNvSpPr txBox="1"/>
          <p:nvPr/>
        </p:nvSpPr>
        <p:spPr>
          <a:xfrm>
            <a:off x="6681629" y="4545582"/>
            <a:ext cx="55103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7" name="图片 1">
            <a:extLst>
              <a:ext uri="{FF2B5EF4-FFF2-40B4-BE49-F238E27FC236}">
                <a16:creationId xmlns:a16="http://schemas.microsoft.com/office/drawing/2014/main" xmlns="" id="{DF00EB99-6AE0-4564-B4A9-ED8BC7BBD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549" y="4342953"/>
            <a:ext cx="660994" cy="673642"/>
          </a:xfrm>
          <a:prstGeom prst="rect">
            <a:avLst/>
          </a:prstGeom>
        </p:spPr>
      </p:pic>
      <p:pic>
        <p:nvPicPr>
          <p:cNvPr id="39" name="Picture 2">
            <a:extLst>
              <a:ext uri="{FF2B5EF4-FFF2-40B4-BE49-F238E27FC236}">
                <a16:creationId xmlns:a16="http://schemas.microsoft.com/office/drawing/2014/main" xmlns=""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32876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fltVal val="0"/>
                                          </p:val>
                                        </p:tav>
                                        <p:tav tm="100000">
                                          <p:val>
                                            <p:strVal val="#ppt_w"/>
                                          </p:val>
                                        </p:tav>
                                      </p:tavLst>
                                    </p:anim>
                                    <p:anim calcmode="lin" valueType="num">
                                      <p:cBhvr>
                                        <p:cTn id="27" dur="1000" fill="hold"/>
                                        <p:tgtEl>
                                          <p:spTgt spid="34"/>
                                        </p:tgtEl>
                                        <p:attrNameLst>
                                          <p:attrName>ppt_h</p:attrName>
                                        </p:attrNameLst>
                                      </p:cBhvr>
                                      <p:tavLst>
                                        <p:tav tm="0">
                                          <p:val>
                                            <p:fltVal val="0"/>
                                          </p:val>
                                        </p:tav>
                                        <p:tav tm="100000">
                                          <p:val>
                                            <p:strVal val="#ppt_h"/>
                                          </p:val>
                                        </p:tav>
                                      </p:tavLst>
                                    </p:anim>
                                    <p:anim calcmode="lin" valueType="num">
                                      <p:cBhvr>
                                        <p:cTn id="28" dur="1000" fill="hold"/>
                                        <p:tgtEl>
                                          <p:spTgt spid="34"/>
                                        </p:tgtEl>
                                        <p:attrNameLst>
                                          <p:attrName>style.rotation</p:attrName>
                                        </p:attrNameLst>
                                      </p:cBhvr>
                                      <p:tavLst>
                                        <p:tav tm="0">
                                          <p:val>
                                            <p:fltVal val="90"/>
                                          </p:val>
                                        </p:tav>
                                        <p:tav tm="100000">
                                          <p:val>
                                            <p:fltVal val="0"/>
                                          </p:val>
                                        </p:tav>
                                      </p:tavLst>
                                    </p:anim>
                                    <p:animEffect transition="in" filter="fade">
                                      <p:cBhvr>
                                        <p:cTn id="29" dur="1000"/>
                                        <p:tgtEl>
                                          <p:spTgt spid="34"/>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25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Times New Roman" pitchFamily="18" charset="0"/>
                <a:ea typeface="微软雅黑"/>
                <a:cs typeface="Times New Roman" pitchFamily="18" charset="0"/>
              </a:rPr>
              <a:t>CHIA SẺ TRƯỚC LỚ</a:t>
            </a: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P</a:t>
            </a:r>
          </a:p>
        </p:txBody>
      </p:sp>
      <p:pic>
        <p:nvPicPr>
          <p:cNvPr id="5" name="Picture 4" descr="Icon&#10;&#10;Description automatically generated">
            <a:extLst>
              <a:ext uri="{FF2B5EF4-FFF2-40B4-BE49-F238E27FC236}">
                <a16:creationId xmlns:a16="http://schemas.microsoft.com/office/drawing/2014/main" xmlns=""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xmlns=""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xmlns=""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xmlns=""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xmlns=""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xmlns=""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xmlns=""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xmlns=""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xmlns=""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xmlns=""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66709"/>
      </p:ext>
    </p:extLst>
  </p:cSld>
  <p:clrMapOvr>
    <a:masterClrMapping/>
  </p:clrMapOvr>
  <p:transition spd="slow" advClick="0"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882</Words>
  <Application>Microsoft Office PowerPoint</Application>
  <PresentationFormat>Custom</PresentationFormat>
  <Paragraphs>103</Paragraphs>
  <Slides>21</Slides>
  <Notes>0</Notes>
  <HiddenSlides>0</HiddenSlides>
  <MMClips>2</MMClips>
  <ScaleCrop>false</ScaleCrop>
  <HeadingPairs>
    <vt:vector size="4" baseType="variant">
      <vt:variant>
        <vt:lpstr>Theme</vt:lpstr>
      </vt:variant>
      <vt:variant>
        <vt:i4>4</vt:i4>
      </vt:variant>
      <vt:variant>
        <vt:lpstr>Slide Titles</vt:lpstr>
      </vt:variant>
      <vt:variant>
        <vt:i4>21</vt:i4>
      </vt:variant>
    </vt:vector>
  </HeadingPairs>
  <TitlesOfParts>
    <vt:vector size="25" baseType="lpstr">
      <vt:lpstr>Office 主题​​</vt:lpstr>
      <vt:lpstr>1_Office Theme</vt:lpstr>
      <vt:lpstr>1_Chủ đề Office</vt:lpstr>
      <vt:lpstr>2_Chủ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34</cp:revision>
  <dcterms:created xsi:type="dcterms:W3CDTF">2022-06-26T08:15:33Z</dcterms:created>
  <dcterms:modified xsi:type="dcterms:W3CDTF">2022-10-13T22:34:22Z</dcterms:modified>
</cp:coreProperties>
</file>