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1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3" r:id="rId12"/>
    <p:sldId id="284" r:id="rId13"/>
    <p:sldId id="289" r:id="rId14"/>
    <p:sldId id="279" r:id="rId15"/>
    <p:sldId id="291" r:id="rId16"/>
    <p:sldId id="259" r:id="rId17"/>
    <p:sldId id="307" r:id="rId18"/>
    <p:sldId id="308" r:id="rId19"/>
    <p:sldId id="309" r:id="rId20"/>
    <p:sldId id="287" r:id="rId21"/>
    <p:sldId id="292" r:id="rId22"/>
    <p:sldId id="293" r:id="rId23"/>
    <p:sldId id="294" r:id="rId24"/>
    <p:sldId id="296" r:id="rId25"/>
    <p:sldId id="297" r:id="rId26"/>
    <p:sldId id="290" r:id="rId27"/>
    <p:sldId id="310" r:id="rId28"/>
    <p:sldId id="25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FF3300"/>
    <a:srgbClr val="FFFF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 autoAdjust="0"/>
    <p:restoredTop sz="94693" autoAdjust="0"/>
  </p:normalViewPr>
  <p:slideViewPr>
    <p:cSldViewPr>
      <p:cViewPr varScale="1">
        <p:scale>
          <a:sx n="66" d="100"/>
          <a:sy n="66" d="100"/>
        </p:scale>
        <p:origin x="127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3F188-6174-45EB-9F8D-FD7CD665C0D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6155-58D1-4160-AAAE-4252E153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3F90D9-002A-4AC4-96F4-71A9AAA7059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3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A0519-C9A6-473C-970C-2A1C8F1D6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E1C5-AFEB-4C35-B719-74E6FCB260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80A92-47DC-458D-881E-47403A9C6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5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8A156-CF7E-40E4-B6ED-3DA8B27EB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C0A9B-5314-4173-A15F-B5AF8261D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1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AFA07-AF78-44C1-90ED-CA1F74793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4394F-0C7B-4511-9939-7EE1783D9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2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1D36C-4EF0-4EFB-A7A2-ACE373F42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B629-039B-43E5-B660-F72E9C65F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009E-2DA8-45B7-8D97-482999494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BE63E-0A13-42F6-A020-CBF62146B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04DA5E-25DF-4F30-ACB1-3A15B6FD2B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26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tap%20viet%20th_%20thang%20long\Be%20Tap%20The%20Duc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ai%20Lieu\tap%20viet%20th_%20thang%20long\chu%20L.avi" TargetMode="Externa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ai%20Lieu\tap%20viet%20th_%20thang%20long\chu%20T.avi" TargetMode="External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600200" y="1981200"/>
            <a:ext cx="5543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T (tiếp theo)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01846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Rectangle 3" descr="12250T0a-12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8" name="WordArt 278"/>
          <p:cNvSpPr>
            <a:spLocks noChangeArrowheads="1" noChangeShapeType="1" noTextEdit="1"/>
          </p:cNvSpPr>
          <p:nvPr/>
        </p:nvSpPr>
        <p:spPr bwMode="auto">
          <a:xfrm>
            <a:off x="1168400" y="1752600"/>
            <a:ext cx="6807200" cy="29368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Ôn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BÀI CŨ</a:t>
            </a:r>
          </a:p>
        </p:txBody>
      </p:sp>
      <p:pic>
        <p:nvPicPr>
          <p:cNvPr id="30724" name="Picture 4" descr="036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7575"/>
            <a:ext cx="27432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08600" y="247650"/>
            <a:ext cx="1731563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latin typeface="HP001 5 hàng" pitchFamily="34" charset="0"/>
              </a:rPr>
              <a:t/>
            </a:r>
            <a:br>
              <a:rPr lang="en-US" sz="3200" b="1" dirty="0">
                <a:latin typeface="HP001 5 hàng" pitchFamily="34" charset="0"/>
              </a:rPr>
            </a:br>
            <a:r>
              <a:rPr lang="en-US" sz="3200" b="1" u="sng" dirty="0" err="1">
                <a:latin typeface="HP001 5 hàng" pitchFamily="34" charset="0"/>
              </a:rPr>
              <a:t>Tập</a:t>
            </a:r>
            <a:r>
              <a:rPr lang="en-US" sz="3200" b="1" u="sng" dirty="0">
                <a:latin typeface="HP001 5 hàng" pitchFamily="34" charset="0"/>
              </a:rPr>
              <a:t> </a:t>
            </a:r>
            <a:r>
              <a:rPr lang="en-US" sz="3200" b="1" u="sng" dirty="0" err="1">
                <a:latin typeface="HP001 5 hàng" pitchFamily="34" charset="0"/>
              </a:rPr>
              <a:t>viết</a:t>
            </a:r>
            <a:endParaRPr lang="en-US" sz="3200" b="1" u="sng" dirty="0">
              <a:latin typeface="HP001 5 hàng" pitchFamily="34" charset="0"/>
            </a:endParaRP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525646" y="2095500"/>
            <a:ext cx="7467600" cy="2667000"/>
            <a:chOff x="0" y="0"/>
            <a:chExt cx="2928" cy="1008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3" name="Rectangle 53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7" name="Rectangle 57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9" name="Rectangle 59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1" name="Rectangle 61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2" name="Rectangle 62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3" name="Rectangle 63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65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66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67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68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69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70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71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72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73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74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75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76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77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78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79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80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81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82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83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84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85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86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87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88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Line 89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90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91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92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93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94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Line 95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Line 96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7" name="Text Box 277"/>
          <p:cNvSpPr txBox="1">
            <a:spLocks noChangeArrowheads="1"/>
          </p:cNvSpPr>
          <p:nvPr/>
        </p:nvSpPr>
        <p:spPr bwMode="auto">
          <a:xfrm>
            <a:off x="2319338" y="2614613"/>
            <a:ext cx="4648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chemeClr val="bg1"/>
                </a:solidFill>
                <a:latin typeface="HP001 5 hàng" pitchFamily="34" charset="0"/>
              </a:rPr>
              <a:t>Tân Trào</a:t>
            </a:r>
          </a:p>
        </p:txBody>
      </p:sp>
      <p:pic>
        <p:nvPicPr>
          <p:cNvPr id="30999" name="Picture 279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8" grpId="0" animBg="1"/>
      <p:bldP spid="309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Picture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71438"/>
            <a:ext cx="93726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033122" y="836805"/>
            <a:ext cx="3700842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Yêu cầu cần đạt: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264074" y="1833373"/>
            <a:ext cx="7041726" cy="21011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9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Củng cố cách viết chữ hoa T (Th) thông qua bài tập ứng dụng</a:t>
            </a:r>
          </a:p>
          <a:p>
            <a:r>
              <a:rPr lang="vi-VN" sz="9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1. Viết tên riêng “Thăng Long” bằng cỡ chữ nhỏ.</a:t>
            </a:r>
          </a:p>
          <a:p>
            <a:r>
              <a:rPr lang="vi-VN" sz="9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2. Viết câu ứng dụng bằng cỡ chữ nhỏ:</a:t>
            </a:r>
          </a:p>
          <a:p>
            <a:r>
              <a:rPr lang="vi-VN" sz="9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“ Thể dục thường xuyên bằng nghìn viên thuốc bổ.”</a:t>
            </a:r>
            <a:endParaRPr lang="en-US" sz="9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09600" y="1600200"/>
            <a:ext cx="1905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3238500" y="4648200"/>
            <a:ext cx="2667000" cy="1263650"/>
            <a:chOff x="2169" y="2610"/>
            <a:chExt cx="1482" cy="657"/>
          </a:xfrm>
        </p:grpSpPr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169" y="2610"/>
              <a:ext cx="1482" cy="657"/>
            </a:xfrm>
            <a:custGeom>
              <a:avLst/>
              <a:gdLst>
                <a:gd name="T0" fmla="*/ 597 w 2966"/>
                <a:gd name="T1" fmla="*/ 32 h 1314"/>
                <a:gd name="T2" fmla="*/ 743 w 2966"/>
                <a:gd name="T3" fmla="*/ 66 h 1314"/>
                <a:gd name="T4" fmla="*/ 877 w 2966"/>
                <a:gd name="T5" fmla="*/ 68 h 1314"/>
                <a:gd name="T6" fmla="*/ 1005 w 2966"/>
                <a:gd name="T7" fmla="*/ 58 h 1314"/>
                <a:gd name="T8" fmla="*/ 1123 w 2966"/>
                <a:gd name="T9" fmla="*/ 45 h 1314"/>
                <a:gd name="T10" fmla="*/ 1233 w 2966"/>
                <a:gd name="T11" fmla="*/ 42 h 1314"/>
                <a:gd name="T12" fmla="*/ 1338 w 2966"/>
                <a:gd name="T13" fmla="*/ 64 h 1314"/>
                <a:gd name="T14" fmla="*/ 1437 w 2966"/>
                <a:gd name="T15" fmla="*/ 124 h 1314"/>
                <a:gd name="T16" fmla="*/ 1534 w 2966"/>
                <a:gd name="T17" fmla="*/ 129 h 1314"/>
                <a:gd name="T18" fmla="*/ 1621 w 2966"/>
                <a:gd name="T19" fmla="*/ 66 h 1314"/>
                <a:gd name="T20" fmla="*/ 1696 w 2966"/>
                <a:gd name="T21" fmla="*/ 30 h 1314"/>
                <a:gd name="T22" fmla="*/ 1767 w 2966"/>
                <a:gd name="T23" fmla="*/ 13 h 1314"/>
                <a:gd name="T24" fmla="*/ 1827 w 2966"/>
                <a:gd name="T25" fmla="*/ 11 h 1314"/>
                <a:gd name="T26" fmla="*/ 1887 w 2966"/>
                <a:gd name="T27" fmla="*/ 21 h 1314"/>
                <a:gd name="T28" fmla="*/ 1947 w 2966"/>
                <a:gd name="T29" fmla="*/ 34 h 1314"/>
                <a:gd name="T30" fmla="*/ 2015 w 2966"/>
                <a:gd name="T31" fmla="*/ 47 h 1314"/>
                <a:gd name="T32" fmla="*/ 2092 w 2966"/>
                <a:gd name="T33" fmla="*/ 60 h 1314"/>
                <a:gd name="T34" fmla="*/ 2178 w 2966"/>
                <a:gd name="T35" fmla="*/ 64 h 1314"/>
                <a:gd name="T36" fmla="*/ 2280 w 2966"/>
                <a:gd name="T37" fmla="*/ 58 h 1314"/>
                <a:gd name="T38" fmla="*/ 2395 w 2966"/>
                <a:gd name="T39" fmla="*/ 37 h 1314"/>
                <a:gd name="T40" fmla="*/ 2469 w 2966"/>
                <a:gd name="T41" fmla="*/ 45 h 1314"/>
                <a:gd name="T42" fmla="*/ 2500 w 2966"/>
                <a:gd name="T43" fmla="*/ 105 h 1314"/>
                <a:gd name="T44" fmla="*/ 2544 w 2966"/>
                <a:gd name="T45" fmla="*/ 165 h 1314"/>
                <a:gd name="T46" fmla="*/ 2589 w 2966"/>
                <a:gd name="T47" fmla="*/ 207 h 1314"/>
                <a:gd name="T48" fmla="*/ 2966 w 2966"/>
                <a:gd name="T49" fmla="*/ 1252 h 1314"/>
                <a:gd name="T50" fmla="*/ 1675 w 2966"/>
                <a:gd name="T51" fmla="*/ 1254 h 1314"/>
                <a:gd name="T52" fmla="*/ 1696 w 2966"/>
                <a:gd name="T53" fmla="*/ 1273 h 1314"/>
                <a:gd name="T54" fmla="*/ 1715 w 2966"/>
                <a:gd name="T55" fmla="*/ 1293 h 1314"/>
                <a:gd name="T56" fmla="*/ 1704 w 2966"/>
                <a:gd name="T57" fmla="*/ 1312 h 1314"/>
                <a:gd name="T58" fmla="*/ 1636 w 2966"/>
                <a:gd name="T59" fmla="*/ 1314 h 1314"/>
                <a:gd name="T60" fmla="*/ 1514 w 2966"/>
                <a:gd name="T61" fmla="*/ 1314 h 1314"/>
                <a:gd name="T62" fmla="*/ 1382 w 2966"/>
                <a:gd name="T63" fmla="*/ 1314 h 1314"/>
                <a:gd name="T64" fmla="*/ 1293 w 2966"/>
                <a:gd name="T65" fmla="*/ 1314 h 1314"/>
                <a:gd name="T66" fmla="*/ 1249 w 2966"/>
                <a:gd name="T67" fmla="*/ 1312 h 1314"/>
                <a:gd name="T68" fmla="*/ 1231 w 2966"/>
                <a:gd name="T69" fmla="*/ 1293 h 1314"/>
                <a:gd name="T70" fmla="*/ 1246 w 2966"/>
                <a:gd name="T71" fmla="*/ 1273 h 1314"/>
                <a:gd name="T72" fmla="*/ 1267 w 2966"/>
                <a:gd name="T73" fmla="*/ 1254 h 1314"/>
                <a:gd name="T74" fmla="*/ 0 w 2966"/>
                <a:gd name="T75" fmla="*/ 1252 h 1314"/>
                <a:gd name="T76" fmla="*/ 345 w 2966"/>
                <a:gd name="T77" fmla="*/ 197 h 1314"/>
                <a:gd name="T78" fmla="*/ 388 w 2966"/>
                <a:gd name="T79" fmla="*/ 168 h 1314"/>
                <a:gd name="T80" fmla="*/ 426 w 2966"/>
                <a:gd name="T81" fmla="*/ 126 h 1314"/>
                <a:gd name="T82" fmla="*/ 456 w 2966"/>
                <a:gd name="T83" fmla="*/ 77 h 1314"/>
                <a:gd name="T84" fmla="*/ 505 w 2966"/>
                <a:gd name="T85" fmla="*/ 55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6" h="1314">
                  <a:moveTo>
                    <a:pt x="518" y="0"/>
                  </a:moveTo>
                  <a:lnTo>
                    <a:pt x="597" y="32"/>
                  </a:lnTo>
                  <a:lnTo>
                    <a:pt x="670" y="53"/>
                  </a:lnTo>
                  <a:lnTo>
                    <a:pt x="743" y="66"/>
                  </a:lnTo>
                  <a:lnTo>
                    <a:pt x="812" y="71"/>
                  </a:lnTo>
                  <a:lnTo>
                    <a:pt x="877" y="68"/>
                  </a:lnTo>
                  <a:lnTo>
                    <a:pt x="942" y="66"/>
                  </a:lnTo>
                  <a:lnTo>
                    <a:pt x="1005" y="58"/>
                  </a:lnTo>
                  <a:lnTo>
                    <a:pt x="1066" y="51"/>
                  </a:lnTo>
                  <a:lnTo>
                    <a:pt x="1123" y="45"/>
                  </a:lnTo>
                  <a:lnTo>
                    <a:pt x="1178" y="42"/>
                  </a:lnTo>
                  <a:lnTo>
                    <a:pt x="1233" y="42"/>
                  </a:lnTo>
                  <a:lnTo>
                    <a:pt x="1285" y="51"/>
                  </a:lnTo>
                  <a:lnTo>
                    <a:pt x="1338" y="64"/>
                  </a:lnTo>
                  <a:lnTo>
                    <a:pt x="1388" y="87"/>
                  </a:lnTo>
                  <a:lnTo>
                    <a:pt x="1437" y="124"/>
                  </a:lnTo>
                  <a:lnTo>
                    <a:pt x="1484" y="171"/>
                  </a:lnTo>
                  <a:lnTo>
                    <a:pt x="1534" y="129"/>
                  </a:lnTo>
                  <a:lnTo>
                    <a:pt x="1578" y="92"/>
                  </a:lnTo>
                  <a:lnTo>
                    <a:pt x="1621" y="66"/>
                  </a:lnTo>
                  <a:lnTo>
                    <a:pt x="1660" y="42"/>
                  </a:lnTo>
                  <a:lnTo>
                    <a:pt x="1696" y="30"/>
                  </a:lnTo>
                  <a:lnTo>
                    <a:pt x="1733" y="19"/>
                  </a:lnTo>
                  <a:lnTo>
                    <a:pt x="1767" y="13"/>
                  </a:lnTo>
                  <a:lnTo>
                    <a:pt x="1799" y="11"/>
                  </a:lnTo>
                  <a:lnTo>
                    <a:pt x="1827" y="11"/>
                  </a:lnTo>
                  <a:lnTo>
                    <a:pt x="1856" y="17"/>
                  </a:lnTo>
                  <a:lnTo>
                    <a:pt x="1887" y="21"/>
                  </a:lnTo>
                  <a:lnTo>
                    <a:pt x="1916" y="27"/>
                  </a:lnTo>
                  <a:lnTo>
                    <a:pt x="1947" y="34"/>
                  </a:lnTo>
                  <a:lnTo>
                    <a:pt x="1981" y="42"/>
                  </a:lnTo>
                  <a:lnTo>
                    <a:pt x="2015" y="47"/>
                  </a:lnTo>
                  <a:lnTo>
                    <a:pt x="2052" y="55"/>
                  </a:lnTo>
                  <a:lnTo>
                    <a:pt x="2092" y="60"/>
                  </a:lnTo>
                  <a:lnTo>
                    <a:pt x="2133" y="64"/>
                  </a:lnTo>
                  <a:lnTo>
                    <a:pt x="2178" y="64"/>
                  </a:lnTo>
                  <a:lnTo>
                    <a:pt x="2227" y="64"/>
                  </a:lnTo>
                  <a:lnTo>
                    <a:pt x="2280" y="58"/>
                  </a:lnTo>
                  <a:lnTo>
                    <a:pt x="2335" y="51"/>
                  </a:lnTo>
                  <a:lnTo>
                    <a:pt x="2395" y="37"/>
                  </a:lnTo>
                  <a:lnTo>
                    <a:pt x="2461" y="21"/>
                  </a:lnTo>
                  <a:lnTo>
                    <a:pt x="2469" y="45"/>
                  </a:lnTo>
                  <a:lnTo>
                    <a:pt x="2484" y="74"/>
                  </a:lnTo>
                  <a:lnTo>
                    <a:pt x="2500" y="105"/>
                  </a:lnTo>
                  <a:lnTo>
                    <a:pt x="2521" y="137"/>
                  </a:lnTo>
                  <a:lnTo>
                    <a:pt x="2544" y="165"/>
                  </a:lnTo>
                  <a:lnTo>
                    <a:pt x="2568" y="192"/>
                  </a:lnTo>
                  <a:lnTo>
                    <a:pt x="2589" y="207"/>
                  </a:lnTo>
                  <a:lnTo>
                    <a:pt x="2613" y="216"/>
                  </a:lnTo>
                  <a:lnTo>
                    <a:pt x="2966" y="1252"/>
                  </a:lnTo>
                  <a:lnTo>
                    <a:pt x="1670" y="1252"/>
                  </a:lnTo>
                  <a:lnTo>
                    <a:pt x="1675" y="1254"/>
                  </a:lnTo>
                  <a:lnTo>
                    <a:pt x="1683" y="1263"/>
                  </a:lnTo>
                  <a:lnTo>
                    <a:pt x="1696" y="1273"/>
                  </a:lnTo>
                  <a:lnTo>
                    <a:pt x="1707" y="1283"/>
                  </a:lnTo>
                  <a:lnTo>
                    <a:pt x="1715" y="1293"/>
                  </a:lnTo>
                  <a:lnTo>
                    <a:pt x="1715" y="1304"/>
                  </a:lnTo>
                  <a:lnTo>
                    <a:pt x="1704" y="1312"/>
                  </a:lnTo>
                  <a:lnTo>
                    <a:pt x="1678" y="1314"/>
                  </a:lnTo>
                  <a:lnTo>
                    <a:pt x="1636" y="1314"/>
                  </a:lnTo>
                  <a:lnTo>
                    <a:pt x="1578" y="1314"/>
                  </a:lnTo>
                  <a:lnTo>
                    <a:pt x="1514" y="1314"/>
                  </a:lnTo>
                  <a:lnTo>
                    <a:pt x="1445" y="1314"/>
                  </a:lnTo>
                  <a:lnTo>
                    <a:pt x="1382" y="1314"/>
                  </a:lnTo>
                  <a:lnTo>
                    <a:pt x="1330" y="1314"/>
                  </a:lnTo>
                  <a:lnTo>
                    <a:pt x="1293" y="1314"/>
                  </a:lnTo>
                  <a:lnTo>
                    <a:pt x="1280" y="1314"/>
                  </a:lnTo>
                  <a:lnTo>
                    <a:pt x="1249" y="1312"/>
                  </a:lnTo>
                  <a:lnTo>
                    <a:pt x="1233" y="1304"/>
                  </a:lnTo>
                  <a:lnTo>
                    <a:pt x="1231" y="1293"/>
                  </a:lnTo>
                  <a:lnTo>
                    <a:pt x="1236" y="1283"/>
                  </a:lnTo>
                  <a:lnTo>
                    <a:pt x="1246" y="1273"/>
                  </a:lnTo>
                  <a:lnTo>
                    <a:pt x="1259" y="1263"/>
                  </a:lnTo>
                  <a:lnTo>
                    <a:pt x="1267" y="1254"/>
                  </a:lnTo>
                  <a:lnTo>
                    <a:pt x="1272" y="1252"/>
                  </a:lnTo>
                  <a:lnTo>
                    <a:pt x="0" y="1252"/>
                  </a:lnTo>
                  <a:lnTo>
                    <a:pt x="327" y="203"/>
                  </a:lnTo>
                  <a:lnTo>
                    <a:pt x="345" y="197"/>
                  </a:lnTo>
                  <a:lnTo>
                    <a:pt x="366" y="186"/>
                  </a:lnTo>
                  <a:lnTo>
                    <a:pt x="388" y="168"/>
                  </a:lnTo>
                  <a:lnTo>
                    <a:pt x="409" y="150"/>
                  </a:lnTo>
                  <a:lnTo>
                    <a:pt x="426" y="126"/>
                  </a:lnTo>
                  <a:lnTo>
                    <a:pt x="443" y="103"/>
                  </a:lnTo>
                  <a:lnTo>
                    <a:pt x="456" y="77"/>
                  </a:lnTo>
                  <a:lnTo>
                    <a:pt x="466" y="53"/>
                  </a:lnTo>
                  <a:lnTo>
                    <a:pt x="505" y="5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2807" y="3206"/>
              <a:ext cx="193" cy="47"/>
            </a:xfrm>
            <a:custGeom>
              <a:avLst/>
              <a:gdLst>
                <a:gd name="T0" fmla="*/ 0 w 384"/>
                <a:gd name="T1" fmla="*/ 94 h 94"/>
                <a:gd name="T2" fmla="*/ 384 w 384"/>
                <a:gd name="T3" fmla="*/ 94 h 94"/>
                <a:gd name="T4" fmla="*/ 361 w 384"/>
                <a:gd name="T5" fmla="*/ 84 h 94"/>
                <a:gd name="T6" fmla="*/ 337 w 384"/>
                <a:gd name="T7" fmla="*/ 71 h 94"/>
                <a:gd name="T8" fmla="*/ 313 w 384"/>
                <a:gd name="T9" fmla="*/ 56 h 94"/>
                <a:gd name="T10" fmla="*/ 292 w 384"/>
                <a:gd name="T11" fmla="*/ 39 h 94"/>
                <a:gd name="T12" fmla="*/ 272 w 384"/>
                <a:gd name="T13" fmla="*/ 24 h 94"/>
                <a:gd name="T14" fmla="*/ 251 w 384"/>
                <a:gd name="T15" fmla="*/ 11 h 94"/>
                <a:gd name="T16" fmla="*/ 230 w 384"/>
                <a:gd name="T17" fmla="*/ 3 h 94"/>
                <a:gd name="T18" fmla="*/ 206 w 384"/>
                <a:gd name="T19" fmla="*/ 0 h 94"/>
                <a:gd name="T20" fmla="*/ 172 w 384"/>
                <a:gd name="T21" fmla="*/ 3 h 94"/>
                <a:gd name="T22" fmla="*/ 141 w 384"/>
                <a:gd name="T23" fmla="*/ 13 h 94"/>
                <a:gd name="T24" fmla="*/ 114 w 384"/>
                <a:gd name="T25" fmla="*/ 26 h 94"/>
                <a:gd name="T26" fmla="*/ 91 w 384"/>
                <a:gd name="T27" fmla="*/ 39 h 94"/>
                <a:gd name="T28" fmla="*/ 67 w 384"/>
                <a:gd name="T29" fmla="*/ 58 h 94"/>
                <a:gd name="T30" fmla="*/ 47 w 384"/>
                <a:gd name="T31" fmla="*/ 71 h 94"/>
                <a:gd name="T32" fmla="*/ 24 w 384"/>
                <a:gd name="T33" fmla="*/ 84 h 94"/>
                <a:gd name="T34" fmla="*/ 0 w 384"/>
                <a:gd name="T3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4" h="94">
                  <a:moveTo>
                    <a:pt x="0" y="94"/>
                  </a:moveTo>
                  <a:lnTo>
                    <a:pt x="384" y="94"/>
                  </a:lnTo>
                  <a:lnTo>
                    <a:pt x="361" y="84"/>
                  </a:lnTo>
                  <a:lnTo>
                    <a:pt x="337" y="71"/>
                  </a:lnTo>
                  <a:lnTo>
                    <a:pt x="313" y="56"/>
                  </a:lnTo>
                  <a:lnTo>
                    <a:pt x="292" y="39"/>
                  </a:lnTo>
                  <a:lnTo>
                    <a:pt x="272" y="24"/>
                  </a:lnTo>
                  <a:lnTo>
                    <a:pt x="251" y="11"/>
                  </a:lnTo>
                  <a:lnTo>
                    <a:pt x="230" y="3"/>
                  </a:lnTo>
                  <a:lnTo>
                    <a:pt x="206" y="0"/>
                  </a:lnTo>
                  <a:lnTo>
                    <a:pt x="172" y="3"/>
                  </a:lnTo>
                  <a:lnTo>
                    <a:pt x="141" y="13"/>
                  </a:lnTo>
                  <a:lnTo>
                    <a:pt x="114" y="26"/>
                  </a:lnTo>
                  <a:lnTo>
                    <a:pt x="91" y="39"/>
                  </a:lnTo>
                  <a:lnTo>
                    <a:pt x="67" y="58"/>
                  </a:lnTo>
                  <a:lnTo>
                    <a:pt x="47" y="71"/>
                  </a:lnTo>
                  <a:lnTo>
                    <a:pt x="24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2202" y="2688"/>
              <a:ext cx="185" cy="498"/>
            </a:xfrm>
            <a:custGeom>
              <a:avLst/>
              <a:gdLst>
                <a:gd name="T0" fmla="*/ 291 w 369"/>
                <a:gd name="T1" fmla="*/ 73 h 994"/>
                <a:gd name="T2" fmla="*/ 0 w 369"/>
                <a:gd name="T3" fmla="*/ 994 h 994"/>
                <a:gd name="T4" fmla="*/ 18 w 369"/>
                <a:gd name="T5" fmla="*/ 983 h 994"/>
                <a:gd name="T6" fmla="*/ 39 w 369"/>
                <a:gd name="T7" fmla="*/ 968 h 994"/>
                <a:gd name="T8" fmla="*/ 60 w 369"/>
                <a:gd name="T9" fmla="*/ 947 h 994"/>
                <a:gd name="T10" fmla="*/ 84 w 369"/>
                <a:gd name="T11" fmla="*/ 927 h 994"/>
                <a:gd name="T12" fmla="*/ 105 w 369"/>
                <a:gd name="T13" fmla="*/ 903 h 994"/>
                <a:gd name="T14" fmla="*/ 126 w 369"/>
                <a:gd name="T15" fmla="*/ 882 h 994"/>
                <a:gd name="T16" fmla="*/ 144 w 369"/>
                <a:gd name="T17" fmla="*/ 858 h 994"/>
                <a:gd name="T18" fmla="*/ 157 w 369"/>
                <a:gd name="T19" fmla="*/ 837 h 994"/>
                <a:gd name="T20" fmla="*/ 369 w 369"/>
                <a:gd name="T21" fmla="*/ 0 h 994"/>
                <a:gd name="T22" fmla="*/ 364 w 369"/>
                <a:gd name="T23" fmla="*/ 7 h 994"/>
                <a:gd name="T24" fmla="*/ 356 w 369"/>
                <a:gd name="T25" fmla="*/ 18 h 994"/>
                <a:gd name="T26" fmla="*/ 345 w 369"/>
                <a:gd name="T27" fmla="*/ 28 h 994"/>
                <a:gd name="T28" fmla="*/ 338 w 369"/>
                <a:gd name="T29" fmla="*/ 39 h 994"/>
                <a:gd name="T30" fmla="*/ 324 w 369"/>
                <a:gd name="T31" fmla="*/ 49 h 994"/>
                <a:gd name="T32" fmla="*/ 315 w 369"/>
                <a:gd name="T33" fmla="*/ 58 h 994"/>
                <a:gd name="T34" fmla="*/ 304 w 369"/>
                <a:gd name="T35" fmla="*/ 65 h 994"/>
                <a:gd name="T36" fmla="*/ 291 w 369"/>
                <a:gd name="T37" fmla="*/ 73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9" h="994">
                  <a:moveTo>
                    <a:pt x="291" y="73"/>
                  </a:moveTo>
                  <a:lnTo>
                    <a:pt x="0" y="994"/>
                  </a:lnTo>
                  <a:lnTo>
                    <a:pt x="18" y="983"/>
                  </a:lnTo>
                  <a:lnTo>
                    <a:pt x="39" y="968"/>
                  </a:lnTo>
                  <a:lnTo>
                    <a:pt x="60" y="947"/>
                  </a:lnTo>
                  <a:lnTo>
                    <a:pt x="84" y="927"/>
                  </a:lnTo>
                  <a:lnTo>
                    <a:pt x="105" y="903"/>
                  </a:lnTo>
                  <a:lnTo>
                    <a:pt x="126" y="882"/>
                  </a:lnTo>
                  <a:lnTo>
                    <a:pt x="144" y="858"/>
                  </a:lnTo>
                  <a:lnTo>
                    <a:pt x="157" y="837"/>
                  </a:lnTo>
                  <a:lnTo>
                    <a:pt x="369" y="0"/>
                  </a:lnTo>
                  <a:lnTo>
                    <a:pt x="364" y="7"/>
                  </a:lnTo>
                  <a:lnTo>
                    <a:pt x="356" y="18"/>
                  </a:lnTo>
                  <a:lnTo>
                    <a:pt x="345" y="28"/>
                  </a:lnTo>
                  <a:lnTo>
                    <a:pt x="338" y="39"/>
                  </a:lnTo>
                  <a:lnTo>
                    <a:pt x="324" y="49"/>
                  </a:lnTo>
                  <a:lnTo>
                    <a:pt x="315" y="58"/>
                  </a:lnTo>
                  <a:lnTo>
                    <a:pt x="304" y="65"/>
                  </a:lnTo>
                  <a:lnTo>
                    <a:pt x="291" y="73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2916" y="3082"/>
              <a:ext cx="610" cy="110"/>
            </a:xfrm>
            <a:custGeom>
              <a:avLst/>
              <a:gdLst>
                <a:gd name="T0" fmla="*/ 0 w 1220"/>
                <a:gd name="T1" fmla="*/ 154 h 219"/>
                <a:gd name="T2" fmla="*/ 68 w 1220"/>
                <a:gd name="T3" fmla="*/ 94 h 219"/>
                <a:gd name="T4" fmla="*/ 144 w 1220"/>
                <a:gd name="T5" fmla="*/ 49 h 219"/>
                <a:gd name="T6" fmla="*/ 222 w 1220"/>
                <a:gd name="T7" fmla="*/ 21 h 219"/>
                <a:gd name="T8" fmla="*/ 304 w 1220"/>
                <a:gd name="T9" fmla="*/ 5 h 219"/>
                <a:gd name="T10" fmla="*/ 390 w 1220"/>
                <a:gd name="T11" fmla="*/ 0 h 219"/>
                <a:gd name="T12" fmla="*/ 476 w 1220"/>
                <a:gd name="T13" fmla="*/ 2 h 219"/>
                <a:gd name="T14" fmla="*/ 563 w 1220"/>
                <a:gd name="T15" fmla="*/ 13 h 219"/>
                <a:gd name="T16" fmla="*/ 649 w 1220"/>
                <a:gd name="T17" fmla="*/ 26 h 219"/>
                <a:gd name="T18" fmla="*/ 732 w 1220"/>
                <a:gd name="T19" fmla="*/ 43 h 219"/>
                <a:gd name="T20" fmla="*/ 814 w 1220"/>
                <a:gd name="T21" fmla="*/ 65 h 219"/>
                <a:gd name="T22" fmla="*/ 893 w 1220"/>
                <a:gd name="T23" fmla="*/ 83 h 219"/>
                <a:gd name="T24" fmla="*/ 966 w 1220"/>
                <a:gd name="T25" fmla="*/ 99 h 219"/>
                <a:gd name="T26" fmla="*/ 1034 w 1220"/>
                <a:gd name="T27" fmla="*/ 109 h 219"/>
                <a:gd name="T28" fmla="*/ 1096 w 1220"/>
                <a:gd name="T29" fmla="*/ 115 h 219"/>
                <a:gd name="T30" fmla="*/ 1152 w 1220"/>
                <a:gd name="T31" fmla="*/ 109 h 219"/>
                <a:gd name="T32" fmla="*/ 1196 w 1220"/>
                <a:gd name="T33" fmla="*/ 96 h 219"/>
                <a:gd name="T34" fmla="*/ 1220 w 1220"/>
                <a:gd name="T35" fmla="*/ 130 h 219"/>
                <a:gd name="T36" fmla="*/ 1165 w 1220"/>
                <a:gd name="T37" fmla="*/ 148 h 219"/>
                <a:gd name="T38" fmla="*/ 1107 w 1220"/>
                <a:gd name="T39" fmla="*/ 154 h 219"/>
                <a:gd name="T40" fmla="*/ 1045 w 1220"/>
                <a:gd name="T41" fmla="*/ 152 h 219"/>
                <a:gd name="T42" fmla="*/ 979 w 1220"/>
                <a:gd name="T43" fmla="*/ 143 h 219"/>
                <a:gd name="T44" fmla="*/ 910 w 1220"/>
                <a:gd name="T45" fmla="*/ 130 h 219"/>
                <a:gd name="T46" fmla="*/ 840 w 1220"/>
                <a:gd name="T47" fmla="*/ 112 h 219"/>
                <a:gd name="T48" fmla="*/ 767 w 1220"/>
                <a:gd name="T49" fmla="*/ 96 h 219"/>
                <a:gd name="T50" fmla="*/ 688 w 1220"/>
                <a:gd name="T51" fmla="*/ 78 h 219"/>
                <a:gd name="T52" fmla="*/ 610 w 1220"/>
                <a:gd name="T53" fmla="*/ 65 h 219"/>
                <a:gd name="T54" fmla="*/ 529 w 1220"/>
                <a:gd name="T55" fmla="*/ 57 h 219"/>
                <a:gd name="T56" fmla="*/ 445 w 1220"/>
                <a:gd name="T57" fmla="*/ 54 h 219"/>
                <a:gd name="T58" fmla="*/ 358 w 1220"/>
                <a:gd name="T59" fmla="*/ 62 h 219"/>
                <a:gd name="T60" fmla="*/ 272 w 1220"/>
                <a:gd name="T61" fmla="*/ 81 h 219"/>
                <a:gd name="T62" fmla="*/ 183 w 1220"/>
                <a:gd name="T63" fmla="*/ 112 h 219"/>
                <a:gd name="T64" fmla="*/ 92 w 1220"/>
                <a:gd name="T65" fmla="*/ 156 h 219"/>
                <a:gd name="T66" fmla="*/ 0 w 1220"/>
                <a:gd name="T67" fmla="*/ 219 h 219"/>
                <a:gd name="T68" fmla="*/ 2 w 1220"/>
                <a:gd name="T69" fmla="*/ 206 h 219"/>
                <a:gd name="T70" fmla="*/ 2 w 1220"/>
                <a:gd name="T71" fmla="*/ 191 h 219"/>
                <a:gd name="T72" fmla="*/ 2 w 1220"/>
                <a:gd name="T73" fmla="*/ 172 h 219"/>
                <a:gd name="T74" fmla="*/ 0 w 1220"/>
                <a:gd name="T75" fmla="*/ 15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0" h="219">
                  <a:moveTo>
                    <a:pt x="0" y="154"/>
                  </a:moveTo>
                  <a:lnTo>
                    <a:pt x="68" y="94"/>
                  </a:lnTo>
                  <a:lnTo>
                    <a:pt x="144" y="49"/>
                  </a:lnTo>
                  <a:lnTo>
                    <a:pt x="222" y="21"/>
                  </a:lnTo>
                  <a:lnTo>
                    <a:pt x="304" y="5"/>
                  </a:lnTo>
                  <a:lnTo>
                    <a:pt x="390" y="0"/>
                  </a:lnTo>
                  <a:lnTo>
                    <a:pt x="476" y="2"/>
                  </a:lnTo>
                  <a:lnTo>
                    <a:pt x="563" y="13"/>
                  </a:lnTo>
                  <a:lnTo>
                    <a:pt x="649" y="26"/>
                  </a:lnTo>
                  <a:lnTo>
                    <a:pt x="732" y="43"/>
                  </a:lnTo>
                  <a:lnTo>
                    <a:pt x="814" y="65"/>
                  </a:lnTo>
                  <a:lnTo>
                    <a:pt x="893" y="83"/>
                  </a:lnTo>
                  <a:lnTo>
                    <a:pt x="966" y="99"/>
                  </a:lnTo>
                  <a:lnTo>
                    <a:pt x="1034" y="109"/>
                  </a:lnTo>
                  <a:lnTo>
                    <a:pt x="1096" y="115"/>
                  </a:lnTo>
                  <a:lnTo>
                    <a:pt x="1152" y="109"/>
                  </a:lnTo>
                  <a:lnTo>
                    <a:pt x="1196" y="96"/>
                  </a:lnTo>
                  <a:lnTo>
                    <a:pt x="1220" y="130"/>
                  </a:lnTo>
                  <a:lnTo>
                    <a:pt x="1165" y="148"/>
                  </a:lnTo>
                  <a:lnTo>
                    <a:pt x="1107" y="154"/>
                  </a:lnTo>
                  <a:lnTo>
                    <a:pt x="1045" y="152"/>
                  </a:lnTo>
                  <a:lnTo>
                    <a:pt x="979" y="143"/>
                  </a:lnTo>
                  <a:lnTo>
                    <a:pt x="910" y="130"/>
                  </a:lnTo>
                  <a:lnTo>
                    <a:pt x="840" y="112"/>
                  </a:lnTo>
                  <a:lnTo>
                    <a:pt x="767" y="96"/>
                  </a:lnTo>
                  <a:lnTo>
                    <a:pt x="688" y="78"/>
                  </a:lnTo>
                  <a:lnTo>
                    <a:pt x="610" y="65"/>
                  </a:lnTo>
                  <a:lnTo>
                    <a:pt x="529" y="57"/>
                  </a:lnTo>
                  <a:lnTo>
                    <a:pt x="445" y="54"/>
                  </a:lnTo>
                  <a:lnTo>
                    <a:pt x="358" y="62"/>
                  </a:lnTo>
                  <a:lnTo>
                    <a:pt x="272" y="81"/>
                  </a:lnTo>
                  <a:lnTo>
                    <a:pt x="183" y="112"/>
                  </a:lnTo>
                  <a:lnTo>
                    <a:pt x="92" y="156"/>
                  </a:lnTo>
                  <a:lnTo>
                    <a:pt x="0" y="219"/>
                  </a:lnTo>
                  <a:lnTo>
                    <a:pt x="2" y="206"/>
                  </a:lnTo>
                  <a:lnTo>
                    <a:pt x="2" y="191"/>
                  </a:lnTo>
                  <a:lnTo>
                    <a:pt x="2" y="17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2926" y="3124"/>
              <a:ext cx="680" cy="101"/>
            </a:xfrm>
            <a:custGeom>
              <a:avLst/>
              <a:gdLst>
                <a:gd name="T0" fmla="*/ 0 w 1358"/>
                <a:gd name="T1" fmla="*/ 150 h 202"/>
                <a:gd name="T2" fmla="*/ 88 w 1358"/>
                <a:gd name="T3" fmla="*/ 92 h 202"/>
                <a:gd name="T4" fmla="*/ 175 w 1358"/>
                <a:gd name="T5" fmla="*/ 50 h 202"/>
                <a:gd name="T6" fmla="*/ 261 w 1358"/>
                <a:gd name="T7" fmla="*/ 22 h 202"/>
                <a:gd name="T8" fmla="*/ 345 w 1358"/>
                <a:gd name="T9" fmla="*/ 5 h 202"/>
                <a:gd name="T10" fmla="*/ 429 w 1358"/>
                <a:gd name="T11" fmla="*/ 0 h 202"/>
                <a:gd name="T12" fmla="*/ 510 w 1358"/>
                <a:gd name="T13" fmla="*/ 3 h 202"/>
                <a:gd name="T14" fmla="*/ 591 w 1358"/>
                <a:gd name="T15" fmla="*/ 11 h 202"/>
                <a:gd name="T16" fmla="*/ 670 w 1358"/>
                <a:gd name="T17" fmla="*/ 24 h 202"/>
                <a:gd name="T18" fmla="*/ 746 w 1358"/>
                <a:gd name="T19" fmla="*/ 39 h 202"/>
                <a:gd name="T20" fmla="*/ 819 w 1358"/>
                <a:gd name="T21" fmla="*/ 56 h 202"/>
                <a:gd name="T22" fmla="*/ 893 w 1358"/>
                <a:gd name="T23" fmla="*/ 71 h 202"/>
                <a:gd name="T24" fmla="*/ 960 w 1358"/>
                <a:gd name="T25" fmla="*/ 84 h 202"/>
                <a:gd name="T26" fmla="*/ 1028 w 1358"/>
                <a:gd name="T27" fmla="*/ 92 h 202"/>
                <a:gd name="T28" fmla="*/ 1091 w 1358"/>
                <a:gd name="T29" fmla="*/ 92 h 202"/>
                <a:gd name="T30" fmla="*/ 1154 w 1358"/>
                <a:gd name="T31" fmla="*/ 82 h 202"/>
                <a:gd name="T32" fmla="*/ 1212 w 1358"/>
                <a:gd name="T33" fmla="*/ 63 h 202"/>
                <a:gd name="T34" fmla="*/ 1225 w 1358"/>
                <a:gd name="T35" fmla="*/ 73 h 202"/>
                <a:gd name="T36" fmla="*/ 1238 w 1358"/>
                <a:gd name="T37" fmla="*/ 86 h 202"/>
                <a:gd name="T38" fmla="*/ 1253 w 1358"/>
                <a:gd name="T39" fmla="*/ 103 h 202"/>
                <a:gd name="T40" fmla="*/ 1275 w 1358"/>
                <a:gd name="T41" fmla="*/ 121 h 202"/>
                <a:gd name="T42" fmla="*/ 1293 w 1358"/>
                <a:gd name="T43" fmla="*/ 139 h 202"/>
                <a:gd name="T44" fmla="*/ 1313 w 1358"/>
                <a:gd name="T45" fmla="*/ 155 h 202"/>
                <a:gd name="T46" fmla="*/ 1335 w 1358"/>
                <a:gd name="T47" fmla="*/ 170 h 202"/>
                <a:gd name="T48" fmla="*/ 1358 w 1358"/>
                <a:gd name="T49" fmla="*/ 181 h 202"/>
                <a:gd name="T50" fmla="*/ 647 w 1358"/>
                <a:gd name="T51" fmla="*/ 181 h 202"/>
                <a:gd name="T52" fmla="*/ 630 w 1358"/>
                <a:gd name="T53" fmla="*/ 168 h 202"/>
                <a:gd name="T54" fmla="*/ 610 w 1358"/>
                <a:gd name="T55" fmla="*/ 155 h 202"/>
                <a:gd name="T56" fmla="*/ 581 w 1358"/>
                <a:gd name="T57" fmla="*/ 142 h 202"/>
                <a:gd name="T58" fmla="*/ 552 w 1358"/>
                <a:gd name="T59" fmla="*/ 134 h 202"/>
                <a:gd name="T60" fmla="*/ 516 w 1358"/>
                <a:gd name="T61" fmla="*/ 123 h 202"/>
                <a:gd name="T62" fmla="*/ 478 w 1358"/>
                <a:gd name="T63" fmla="*/ 118 h 202"/>
                <a:gd name="T64" fmla="*/ 437 w 1358"/>
                <a:gd name="T65" fmla="*/ 116 h 202"/>
                <a:gd name="T66" fmla="*/ 398 w 1358"/>
                <a:gd name="T67" fmla="*/ 112 h 202"/>
                <a:gd name="T68" fmla="*/ 353 w 1358"/>
                <a:gd name="T69" fmla="*/ 112 h 202"/>
                <a:gd name="T70" fmla="*/ 311 w 1358"/>
                <a:gd name="T71" fmla="*/ 118 h 202"/>
                <a:gd name="T72" fmla="*/ 270 w 1358"/>
                <a:gd name="T73" fmla="*/ 123 h 202"/>
                <a:gd name="T74" fmla="*/ 230 w 1358"/>
                <a:gd name="T75" fmla="*/ 131 h 202"/>
                <a:gd name="T76" fmla="*/ 191 w 1358"/>
                <a:gd name="T77" fmla="*/ 144 h 202"/>
                <a:gd name="T78" fmla="*/ 154 w 1358"/>
                <a:gd name="T79" fmla="*/ 159 h 202"/>
                <a:gd name="T80" fmla="*/ 123 w 1358"/>
                <a:gd name="T81" fmla="*/ 178 h 202"/>
                <a:gd name="T82" fmla="*/ 94 w 1358"/>
                <a:gd name="T83" fmla="*/ 202 h 202"/>
                <a:gd name="T84" fmla="*/ 86 w 1358"/>
                <a:gd name="T85" fmla="*/ 194 h 202"/>
                <a:gd name="T86" fmla="*/ 75 w 1358"/>
                <a:gd name="T87" fmla="*/ 186 h 202"/>
                <a:gd name="T88" fmla="*/ 65 w 1358"/>
                <a:gd name="T89" fmla="*/ 181 h 202"/>
                <a:gd name="T90" fmla="*/ 54 w 1358"/>
                <a:gd name="T91" fmla="*/ 172 h 202"/>
                <a:gd name="T92" fmla="*/ 41 w 1358"/>
                <a:gd name="T93" fmla="*/ 165 h 202"/>
                <a:gd name="T94" fmla="*/ 31 w 1358"/>
                <a:gd name="T95" fmla="*/ 159 h 202"/>
                <a:gd name="T96" fmla="*/ 15 w 1358"/>
                <a:gd name="T97" fmla="*/ 155 h 202"/>
                <a:gd name="T98" fmla="*/ 0 w 1358"/>
                <a:gd name="T9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8" h="202">
                  <a:moveTo>
                    <a:pt x="0" y="150"/>
                  </a:moveTo>
                  <a:lnTo>
                    <a:pt x="88" y="92"/>
                  </a:lnTo>
                  <a:lnTo>
                    <a:pt x="175" y="50"/>
                  </a:lnTo>
                  <a:lnTo>
                    <a:pt x="261" y="22"/>
                  </a:lnTo>
                  <a:lnTo>
                    <a:pt x="345" y="5"/>
                  </a:lnTo>
                  <a:lnTo>
                    <a:pt x="429" y="0"/>
                  </a:lnTo>
                  <a:lnTo>
                    <a:pt x="510" y="3"/>
                  </a:lnTo>
                  <a:lnTo>
                    <a:pt x="591" y="11"/>
                  </a:lnTo>
                  <a:lnTo>
                    <a:pt x="670" y="24"/>
                  </a:lnTo>
                  <a:lnTo>
                    <a:pt x="746" y="39"/>
                  </a:lnTo>
                  <a:lnTo>
                    <a:pt x="819" y="56"/>
                  </a:lnTo>
                  <a:lnTo>
                    <a:pt x="893" y="71"/>
                  </a:lnTo>
                  <a:lnTo>
                    <a:pt x="960" y="84"/>
                  </a:lnTo>
                  <a:lnTo>
                    <a:pt x="1028" y="92"/>
                  </a:lnTo>
                  <a:lnTo>
                    <a:pt x="1091" y="92"/>
                  </a:lnTo>
                  <a:lnTo>
                    <a:pt x="1154" y="82"/>
                  </a:lnTo>
                  <a:lnTo>
                    <a:pt x="1212" y="63"/>
                  </a:lnTo>
                  <a:lnTo>
                    <a:pt x="1225" y="73"/>
                  </a:lnTo>
                  <a:lnTo>
                    <a:pt x="1238" y="86"/>
                  </a:lnTo>
                  <a:lnTo>
                    <a:pt x="1253" y="103"/>
                  </a:lnTo>
                  <a:lnTo>
                    <a:pt x="1275" y="121"/>
                  </a:lnTo>
                  <a:lnTo>
                    <a:pt x="1293" y="139"/>
                  </a:lnTo>
                  <a:lnTo>
                    <a:pt x="1313" y="155"/>
                  </a:lnTo>
                  <a:lnTo>
                    <a:pt x="1335" y="170"/>
                  </a:lnTo>
                  <a:lnTo>
                    <a:pt x="1358" y="181"/>
                  </a:lnTo>
                  <a:lnTo>
                    <a:pt x="647" y="181"/>
                  </a:lnTo>
                  <a:lnTo>
                    <a:pt x="630" y="168"/>
                  </a:lnTo>
                  <a:lnTo>
                    <a:pt x="610" y="155"/>
                  </a:lnTo>
                  <a:lnTo>
                    <a:pt x="581" y="142"/>
                  </a:lnTo>
                  <a:lnTo>
                    <a:pt x="552" y="134"/>
                  </a:lnTo>
                  <a:lnTo>
                    <a:pt x="516" y="123"/>
                  </a:lnTo>
                  <a:lnTo>
                    <a:pt x="478" y="118"/>
                  </a:lnTo>
                  <a:lnTo>
                    <a:pt x="437" y="116"/>
                  </a:lnTo>
                  <a:lnTo>
                    <a:pt x="398" y="112"/>
                  </a:lnTo>
                  <a:lnTo>
                    <a:pt x="353" y="112"/>
                  </a:lnTo>
                  <a:lnTo>
                    <a:pt x="311" y="118"/>
                  </a:lnTo>
                  <a:lnTo>
                    <a:pt x="270" y="123"/>
                  </a:lnTo>
                  <a:lnTo>
                    <a:pt x="230" y="131"/>
                  </a:lnTo>
                  <a:lnTo>
                    <a:pt x="191" y="144"/>
                  </a:lnTo>
                  <a:lnTo>
                    <a:pt x="154" y="159"/>
                  </a:lnTo>
                  <a:lnTo>
                    <a:pt x="123" y="178"/>
                  </a:lnTo>
                  <a:lnTo>
                    <a:pt x="94" y="202"/>
                  </a:lnTo>
                  <a:lnTo>
                    <a:pt x="86" y="194"/>
                  </a:lnTo>
                  <a:lnTo>
                    <a:pt x="75" y="186"/>
                  </a:lnTo>
                  <a:lnTo>
                    <a:pt x="65" y="181"/>
                  </a:lnTo>
                  <a:lnTo>
                    <a:pt x="54" y="172"/>
                  </a:lnTo>
                  <a:lnTo>
                    <a:pt x="41" y="165"/>
                  </a:lnTo>
                  <a:lnTo>
                    <a:pt x="31" y="159"/>
                  </a:lnTo>
                  <a:lnTo>
                    <a:pt x="15" y="15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194" y="3159"/>
              <a:ext cx="682" cy="66"/>
            </a:xfrm>
            <a:custGeom>
              <a:avLst/>
              <a:gdLst>
                <a:gd name="T0" fmla="*/ 10 w 1364"/>
                <a:gd name="T1" fmla="*/ 97 h 131"/>
                <a:gd name="T2" fmla="*/ 39 w 1364"/>
                <a:gd name="T3" fmla="*/ 75 h 131"/>
                <a:gd name="T4" fmla="*/ 70 w 1364"/>
                <a:gd name="T5" fmla="*/ 50 h 131"/>
                <a:gd name="T6" fmla="*/ 100 w 1364"/>
                <a:gd name="T7" fmla="*/ 26 h 131"/>
                <a:gd name="T8" fmla="*/ 251 w 1364"/>
                <a:gd name="T9" fmla="*/ 50 h 131"/>
                <a:gd name="T10" fmla="*/ 487 w 1364"/>
                <a:gd name="T11" fmla="*/ 81 h 131"/>
                <a:gd name="T12" fmla="*/ 670 w 1364"/>
                <a:gd name="T13" fmla="*/ 75 h 131"/>
                <a:gd name="T14" fmla="*/ 811 w 1364"/>
                <a:gd name="T15" fmla="*/ 52 h 131"/>
                <a:gd name="T16" fmla="*/ 929 w 1364"/>
                <a:gd name="T17" fmla="*/ 24 h 131"/>
                <a:gd name="T18" fmla="*/ 1036 w 1364"/>
                <a:gd name="T19" fmla="*/ 2 h 131"/>
                <a:gd name="T20" fmla="*/ 1151 w 1364"/>
                <a:gd name="T21" fmla="*/ 5 h 131"/>
                <a:gd name="T22" fmla="*/ 1285 w 1364"/>
                <a:gd name="T23" fmla="*/ 45 h 131"/>
                <a:gd name="T24" fmla="*/ 1353 w 1364"/>
                <a:gd name="T25" fmla="*/ 86 h 131"/>
                <a:gd name="T26" fmla="*/ 1327 w 1364"/>
                <a:gd name="T27" fmla="*/ 99 h 131"/>
                <a:gd name="T28" fmla="*/ 1303 w 1364"/>
                <a:gd name="T29" fmla="*/ 115 h 131"/>
                <a:gd name="T30" fmla="*/ 1282 w 1364"/>
                <a:gd name="T31" fmla="*/ 126 h 131"/>
                <a:gd name="T32" fmla="*/ 1259 w 1364"/>
                <a:gd name="T33" fmla="*/ 115 h 131"/>
                <a:gd name="T34" fmla="*/ 1214 w 1364"/>
                <a:gd name="T35" fmla="*/ 92 h 131"/>
                <a:gd name="T36" fmla="*/ 1164 w 1364"/>
                <a:gd name="T37" fmla="*/ 75 h 131"/>
                <a:gd name="T38" fmla="*/ 1113 w 1364"/>
                <a:gd name="T39" fmla="*/ 68 h 131"/>
                <a:gd name="T40" fmla="*/ 1055 w 1364"/>
                <a:gd name="T41" fmla="*/ 65 h 131"/>
                <a:gd name="T42" fmla="*/ 995 w 1364"/>
                <a:gd name="T43" fmla="*/ 68 h 131"/>
                <a:gd name="T44" fmla="*/ 937 w 1364"/>
                <a:gd name="T45" fmla="*/ 81 h 131"/>
                <a:gd name="T46" fmla="*/ 879 w 1364"/>
                <a:gd name="T47" fmla="*/ 97 h 131"/>
                <a:gd name="T48" fmla="*/ 819 w 1364"/>
                <a:gd name="T49" fmla="*/ 107 h 131"/>
                <a:gd name="T50" fmla="*/ 719 w 1364"/>
                <a:gd name="T51" fmla="*/ 107 h 131"/>
                <a:gd name="T52" fmla="*/ 594 w 1364"/>
                <a:gd name="T53" fmla="*/ 107 h 131"/>
                <a:gd name="T54" fmla="*/ 455 w 1364"/>
                <a:gd name="T55" fmla="*/ 107 h 131"/>
                <a:gd name="T56" fmla="*/ 314 w 1364"/>
                <a:gd name="T57" fmla="*/ 105 h 131"/>
                <a:gd name="T58" fmla="*/ 186 w 1364"/>
                <a:gd name="T59" fmla="*/ 105 h 131"/>
                <a:gd name="T60" fmla="*/ 81 w 1364"/>
                <a:gd name="T61" fmla="*/ 105 h 131"/>
                <a:gd name="T62" fmla="*/ 16 w 1364"/>
                <a:gd name="T63" fmla="*/ 10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4" h="131">
                  <a:moveTo>
                    <a:pt x="0" y="105"/>
                  </a:moveTo>
                  <a:lnTo>
                    <a:pt x="10" y="97"/>
                  </a:lnTo>
                  <a:lnTo>
                    <a:pt x="23" y="88"/>
                  </a:lnTo>
                  <a:lnTo>
                    <a:pt x="39" y="75"/>
                  </a:lnTo>
                  <a:lnTo>
                    <a:pt x="55" y="63"/>
                  </a:lnTo>
                  <a:lnTo>
                    <a:pt x="70" y="50"/>
                  </a:lnTo>
                  <a:lnTo>
                    <a:pt x="87" y="37"/>
                  </a:lnTo>
                  <a:lnTo>
                    <a:pt x="100" y="26"/>
                  </a:lnTo>
                  <a:lnTo>
                    <a:pt x="107" y="18"/>
                  </a:lnTo>
                  <a:lnTo>
                    <a:pt x="251" y="50"/>
                  </a:lnTo>
                  <a:lnTo>
                    <a:pt x="376" y="71"/>
                  </a:lnTo>
                  <a:lnTo>
                    <a:pt x="487" y="81"/>
                  </a:lnTo>
                  <a:lnTo>
                    <a:pt x="584" y="81"/>
                  </a:lnTo>
                  <a:lnTo>
                    <a:pt x="670" y="75"/>
                  </a:lnTo>
                  <a:lnTo>
                    <a:pt x="746" y="65"/>
                  </a:lnTo>
                  <a:lnTo>
                    <a:pt x="811" y="52"/>
                  </a:lnTo>
                  <a:lnTo>
                    <a:pt x="875" y="37"/>
                  </a:lnTo>
                  <a:lnTo>
                    <a:pt x="929" y="24"/>
                  </a:lnTo>
                  <a:lnTo>
                    <a:pt x="984" y="11"/>
                  </a:lnTo>
                  <a:lnTo>
                    <a:pt x="1036" y="2"/>
                  </a:lnTo>
                  <a:lnTo>
                    <a:pt x="1091" y="0"/>
                  </a:lnTo>
                  <a:lnTo>
                    <a:pt x="1151" y="5"/>
                  </a:lnTo>
                  <a:lnTo>
                    <a:pt x="1214" y="18"/>
                  </a:lnTo>
                  <a:lnTo>
                    <a:pt x="1285" y="45"/>
                  </a:lnTo>
                  <a:lnTo>
                    <a:pt x="1364" y="81"/>
                  </a:lnTo>
                  <a:lnTo>
                    <a:pt x="1353" y="86"/>
                  </a:lnTo>
                  <a:lnTo>
                    <a:pt x="1340" y="94"/>
                  </a:lnTo>
                  <a:lnTo>
                    <a:pt x="1327" y="99"/>
                  </a:lnTo>
                  <a:lnTo>
                    <a:pt x="1314" y="107"/>
                  </a:lnTo>
                  <a:lnTo>
                    <a:pt x="1303" y="115"/>
                  </a:lnTo>
                  <a:lnTo>
                    <a:pt x="1293" y="120"/>
                  </a:lnTo>
                  <a:lnTo>
                    <a:pt x="1282" y="126"/>
                  </a:lnTo>
                  <a:lnTo>
                    <a:pt x="1277" y="131"/>
                  </a:lnTo>
                  <a:lnTo>
                    <a:pt x="1259" y="115"/>
                  </a:lnTo>
                  <a:lnTo>
                    <a:pt x="1238" y="101"/>
                  </a:lnTo>
                  <a:lnTo>
                    <a:pt x="1214" y="92"/>
                  </a:lnTo>
                  <a:lnTo>
                    <a:pt x="1190" y="84"/>
                  </a:lnTo>
                  <a:lnTo>
                    <a:pt x="1164" y="75"/>
                  </a:lnTo>
                  <a:lnTo>
                    <a:pt x="1139" y="71"/>
                  </a:lnTo>
                  <a:lnTo>
                    <a:pt x="1113" y="68"/>
                  </a:lnTo>
                  <a:lnTo>
                    <a:pt x="1083" y="65"/>
                  </a:lnTo>
                  <a:lnTo>
                    <a:pt x="1055" y="65"/>
                  </a:lnTo>
                  <a:lnTo>
                    <a:pt x="1026" y="65"/>
                  </a:lnTo>
                  <a:lnTo>
                    <a:pt x="995" y="68"/>
                  </a:lnTo>
                  <a:lnTo>
                    <a:pt x="965" y="73"/>
                  </a:lnTo>
                  <a:lnTo>
                    <a:pt x="937" y="81"/>
                  </a:lnTo>
                  <a:lnTo>
                    <a:pt x="908" y="86"/>
                  </a:lnTo>
                  <a:lnTo>
                    <a:pt x="879" y="97"/>
                  </a:lnTo>
                  <a:lnTo>
                    <a:pt x="853" y="107"/>
                  </a:lnTo>
                  <a:lnTo>
                    <a:pt x="819" y="107"/>
                  </a:lnTo>
                  <a:lnTo>
                    <a:pt x="772" y="107"/>
                  </a:lnTo>
                  <a:lnTo>
                    <a:pt x="719" y="107"/>
                  </a:lnTo>
                  <a:lnTo>
                    <a:pt x="659" y="107"/>
                  </a:lnTo>
                  <a:lnTo>
                    <a:pt x="594" y="107"/>
                  </a:lnTo>
                  <a:lnTo>
                    <a:pt x="526" y="107"/>
                  </a:lnTo>
                  <a:lnTo>
                    <a:pt x="455" y="107"/>
                  </a:lnTo>
                  <a:lnTo>
                    <a:pt x="385" y="105"/>
                  </a:lnTo>
                  <a:lnTo>
                    <a:pt x="314" y="105"/>
                  </a:lnTo>
                  <a:lnTo>
                    <a:pt x="246" y="105"/>
                  </a:lnTo>
                  <a:lnTo>
                    <a:pt x="186" y="105"/>
                  </a:lnTo>
                  <a:lnTo>
                    <a:pt x="128" y="105"/>
                  </a:lnTo>
                  <a:lnTo>
                    <a:pt x="81" y="105"/>
                  </a:lnTo>
                  <a:lnTo>
                    <a:pt x="42" y="105"/>
                  </a:lnTo>
                  <a:lnTo>
                    <a:pt x="16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256" y="3092"/>
              <a:ext cx="647" cy="104"/>
            </a:xfrm>
            <a:custGeom>
              <a:avLst/>
              <a:gdLst>
                <a:gd name="T0" fmla="*/ 110 w 1294"/>
                <a:gd name="T1" fmla="*/ 65 h 209"/>
                <a:gd name="T2" fmla="*/ 189 w 1294"/>
                <a:gd name="T3" fmla="*/ 87 h 209"/>
                <a:gd name="T4" fmla="*/ 260 w 1294"/>
                <a:gd name="T5" fmla="*/ 100 h 209"/>
                <a:gd name="T6" fmla="*/ 322 w 1294"/>
                <a:gd name="T7" fmla="*/ 107 h 209"/>
                <a:gd name="T8" fmla="*/ 382 w 1294"/>
                <a:gd name="T9" fmla="*/ 107 h 209"/>
                <a:gd name="T10" fmla="*/ 443 w 1294"/>
                <a:gd name="T11" fmla="*/ 100 h 209"/>
                <a:gd name="T12" fmla="*/ 503 w 1294"/>
                <a:gd name="T13" fmla="*/ 87 h 209"/>
                <a:gd name="T14" fmla="*/ 568 w 1294"/>
                <a:gd name="T15" fmla="*/ 68 h 209"/>
                <a:gd name="T16" fmla="*/ 639 w 1294"/>
                <a:gd name="T17" fmla="*/ 44 h 209"/>
                <a:gd name="T18" fmla="*/ 731 w 1294"/>
                <a:gd name="T19" fmla="*/ 23 h 209"/>
                <a:gd name="T20" fmla="*/ 838 w 1294"/>
                <a:gd name="T21" fmla="*/ 8 h 209"/>
                <a:gd name="T22" fmla="*/ 948 w 1294"/>
                <a:gd name="T23" fmla="*/ 0 h 209"/>
                <a:gd name="T24" fmla="*/ 1058 w 1294"/>
                <a:gd name="T25" fmla="*/ 8 h 209"/>
                <a:gd name="T26" fmla="*/ 1155 w 1294"/>
                <a:gd name="T27" fmla="*/ 34 h 209"/>
                <a:gd name="T28" fmla="*/ 1234 w 1294"/>
                <a:gd name="T29" fmla="*/ 81 h 209"/>
                <a:gd name="T30" fmla="*/ 1283 w 1294"/>
                <a:gd name="T31" fmla="*/ 154 h 209"/>
                <a:gd name="T32" fmla="*/ 1286 w 1294"/>
                <a:gd name="T33" fmla="*/ 204 h 209"/>
                <a:gd name="T34" fmla="*/ 1270 w 1294"/>
                <a:gd name="T35" fmla="*/ 207 h 209"/>
                <a:gd name="T36" fmla="*/ 1239 w 1294"/>
                <a:gd name="T37" fmla="*/ 190 h 209"/>
                <a:gd name="T38" fmla="*/ 1191 w 1294"/>
                <a:gd name="T39" fmla="*/ 160 h 209"/>
                <a:gd name="T40" fmla="*/ 1136 w 1294"/>
                <a:gd name="T41" fmla="*/ 134 h 209"/>
                <a:gd name="T42" fmla="*/ 1076 w 1294"/>
                <a:gd name="T43" fmla="*/ 115 h 209"/>
                <a:gd name="T44" fmla="*/ 1005 w 1294"/>
                <a:gd name="T45" fmla="*/ 104 h 209"/>
                <a:gd name="T46" fmla="*/ 927 w 1294"/>
                <a:gd name="T47" fmla="*/ 104 h 209"/>
                <a:gd name="T48" fmla="*/ 838 w 1294"/>
                <a:gd name="T49" fmla="*/ 117 h 209"/>
                <a:gd name="T50" fmla="*/ 736 w 1294"/>
                <a:gd name="T51" fmla="*/ 141 h 209"/>
                <a:gd name="T52" fmla="*/ 639 w 1294"/>
                <a:gd name="T53" fmla="*/ 173 h 209"/>
                <a:gd name="T54" fmla="*/ 545 w 1294"/>
                <a:gd name="T55" fmla="*/ 186 h 209"/>
                <a:gd name="T56" fmla="*/ 443 w 1294"/>
                <a:gd name="T57" fmla="*/ 188 h 209"/>
                <a:gd name="T58" fmla="*/ 341 w 1294"/>
                <a:gd name="T59" fmla="*/ 186 h 209"/>
                <a:gd name="T60" fmla="*/ 241 w 1294"/>
                <a:gd name="T61" fmla="*/ 175 h 209"/>
                <a:gd name="T62" fmla="*/ 152 w 1294"/>
                <a:gd name="T63" fmla="*/ 162 h 209"/>
                <a:gd name="T64" fmla="*/ 76 w 1294"/>
                <a:gd name="T65" fmla="*/ 149 h 209"/>
                <a:gd name="T66" fmla="*/ 19 w 1294"/>
                <a:gd name="T67" fmla="*/ 138 h 209"/>
                <a:gd name="T68" fmla="*/ 16 w 1294"/>
                <a:gd name="T69" fmla="*/ 115 h 209"/>
                <a:gd name="T70" fmla="*/ 56 w 1294"/>
                <a:gd name="T71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4" h="209">
                  <a:moveTo>
                    <a:pt x="69" y="52"/>
                  </a:moveTo>
                  <a:lnTo>
                    <a:pt x="110" y="65"/>
                  </a:lnTo>
                  <a:lnTo>
                    <a:pt x="152" y="76"/>
                  </a:lnTo>
                  <a:lnTo>
                    <a:pt x="189" y="87"/>
                  </a:lnTo>
                  <a:lnTo>
                    <a:pt x="225" y="94"/>
                  </a:lnTo>
                  <a:lnTo>
                    <a:pt x="260" y="100"/>
                  </a:lnTo>
                  <a:lnTo>
                    <a:pt x="291" y="104"/>
                  </a:lnTo>
                  <a:lnTo>
                    <a:pt x="322" y="107"/>
                  </a:lnTo>
                  <a:lnTo>
                    <a:pt x="354" y="107"/>
                  </a:lnTo>
                  <a:lnTo>
                    <a:pt x="382" y="107"/>
                  </a:lnTo>
                  <a:lnTo>
                    <a:pt x="412" y="104"/>
                  </a:lnTo>
                  <a:lnTo>
                    <a:pt x="443" y="100"/>
                  </a:lnTo>
                  <a:lnTo>
                    <a:pt x="472" y="94"/>
                  </a:lnTo>
                  <a:lnTo>
                    <a:pt x="503" y="87"/>
                  </a:lnTo>
                  <a:lnTo>
                    <a:pt x="534" y="78"/>
                  </a:lnTo>
                  <a:lnTo>
                    <a:pt x="568" y="68"/>
                  </a:lnTo>
                  <a:lnTo>
                    <a:pt x="602" y="57"/>
                  </a:lnTo>
                  <a:lnTo>
                    <a:pt x="639" y="44"/>
                  </a:lnTo>
                  <a:lnTo>
                    <a:pt x="684" y="34"/>
                  </a:lnTo>
                  <a:lnTo>
                    <a:pt x="731" y="23"/>
                  </a:lnTo>
                  <a:lnTo>
                    <a:pt x="783" y="16"/>
                  </a:lnTo>
                  <a:lnTo>
                    <a:pt x="838" y="8"/>
                  </a:lnTo>
                  <a:lnTo>
                    <a:pt x="893" y="3"/>
                  </a:lnTo>
                  <a:lnTo>
                    <a:pt x="948" y="0"/>
                  </a:lnTo>
                  <a:lnTo>
                    <a:pt x="1003" y="3"/>
                  </a:lnTo>
                  <a:lnTo>
                    <a:pt x="1058" y="8"/>
                  </a:lnTo>
                  <a:lnTo>
                    <a:pt x="1108" y="18"/>
                  </a:lnTo>
                  <a:lnTo>
                    <a:pt x="1155" y="34"/>
                  </a:lnTo>
                  <a:lnTo>
                    <a:pt x="1197" y="55"/>
                  </a:lnTo>
                  <a:lnTo>
                    <a:pt x="1234" y="81"/>
                  </a:lnTo>
                  <a:lnTo>
                    <a:pt x="1262" y="115"/>
                  </a:lnTo>
                  <a:lnTo>
                    <a:pt x="1283" y="154"/>
                  </a:lnTo>
                  <a:lnTo>
                    <a:pt x="1294" y="204"/>
                  </a:lnTo>
                  <a:lnTo>
                    <a:pt x="1286" y="204"/>
                  </a:lnTo>
                  <a:lnTo>
                    <a:pt x="1277" y="207"/>
                  </a:lnTo>
                  <a:lnTo>
                    <a:pt x="1270" y="207"/>
                  </a:lnTo>
                  <a:lnTo>
                    <a:pt x="1262" y="209"/>
                  </a:lnTo>
                  <a:lnTo>
                    <a:pt x="1239" y="190"/>
                  </a:lnTo>
                  <a:lnTo>
                    <a:pt x="1215" y="175"/>
                  </a:lnTo>
                  <a:lnTo>
                    <a:pt x="1191" y="160"/>
                  </a:lnTo>
                  <a:lnTo>
                    <a:pt x="1165" y="147"/>
                  </a:lnTo>
                  <a:lnTo>
                    <a:pt x="1136" y="134"/>
                  </a:lnTo>
                  <a:lnTo>
                    <a:pt x="1108" y="123"/>
                  </a:lnTo>
                  <a:lnTo>
                    <a:pt x="1076" y="115"/>
                  </a:lnTo>
                  <a:lnTo>
                    <a:pt x="1042" y="110"/>
                  </a:lnTo>
                  <a:lnTo>
                    <a:pt x="1005" y="104"/>
                  </a:lnTo>
                  <a:lnTo>
                    <a:pt x="969" y="104"/>
                  </a:lnTo>
                  <a:lnTo>
                    <a:pt x="927" y="104"/>
                  </a:lnTo>
                  <a:lnTo>
                    <a:pt x="885" y="110"/>
                  </a:lnTo>
                  <a:lnTo>
                    <a:pt x="838" y="117"/>
                  </a:lnTo>
                  <a:lnTo>
                    <a:pt x="789" y="128"/>
                  </a:lnTo>
                  <a:lnTo>
                    <a:pt x="736" y="141"/>
                  </a:lnTo>
                  <a:lnTo>
                    <a:pt x="681" y="160"/>
                  </a:lnTo>
                  <a:lnTo>
                    <a:pt x="639" y="173"/>
                  </a:lnTo>
                  <a:lnTo>
                    <a:pt x="592" y="181"/>
                  </a:lnTo>
                  <a:lnTo>
                    <a:pt x="545" y="186"/>
                  </a:lnTo>
                  <a:lnTo>
                    <a:pt x="495" y="188"/>
                  </a:lnTo>
                  <a:lnTo>
                    <a:pt x="443" y="188"/>
                  </a:lnTo>
                  <a:lnTo>
                    <a:pt x="393" y="188"/>
                  </a:lnTo>
                  <a:lnTo>
                    <a:pt x="341" y="186"/>
                  </a:lnTo>
                  <a:lnTo>
                    <a:pt x="291" y="181"/>
                  </a:lnTo>
                  <a:lnTo>
                    <a:pt x="241" y="175"/>
                  </a:lnTo>
                  <a:lnTo>
                    <a:pt x="194" y="170"/>
                  </a:lnTo>
                  <a:lnTo>
                    <a:pt x="152" y="162"/>
                  </a:lnTo>
                  <a:lnTo>
                    <a:pt x="110" y="154"/>
                  </a:lnTo>
                  <a:lnTo>
                    <a:pt x="76" y="149"/>
                  </a:lnTo>
                  <a:lnTo>
                    <a:pt x="45" y="143"/>
                  </a:lnTo>
                  <a:lnTo>
                    <a:pt x="19" y="138"/>
                  </a:lnTo>
                  <a:lnTo>
                    <a:pt x="0" y="134"/>
                  </a:lnTo>
                  <a:lnTo>
                    <a:pt x="16" y="115"/>
                  </a:lnTo>
                  <a:lnTo>
                    <a:pt x="37" y="91"/>
                  </a:lnTo>
                  <a:lnTo>
                    <a:pt x="56" y="68"/>
                  </a:lnTo>
                  <a:lnTo>
                    <a:pt x="69" y="5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012" y="3192"/>
              <a:ext cx="214" cy="23"/>
            </a:xfrm>
            <a:custGeom>
              <a:avLst/>
              <a:gdLst>
                <a:gd name="T0" fmla="*/ 429 w 429"/>
                <a:gd name="T1" fmla="*/ 45 h 45"/>
                <a:gd name="T2" fmla="*/ 0 w 429"/>
                <a:gd name="T3" fmla="*/ 45 h 45"/>
                <a:gd name="T4" fmla="*/ 21 w 429"/>
                <a:gd name="T5" fmla="*/ 34 h 45"/>
                <a:gd name="T6" fmla="*/ 44 w 429"/>
                <a:gd name="T7" fmla="*/ 23 h 45"/>
                <a:gd name="T8" fmla="*/ 70 w 429"/>
                <a:gd name="T9" fmla="*/ 16 h 45"/>
                <a:gd name="T10" fmla="*/ 100 w 429"/>
                <a:gd name="T11" fmla="*/ 10 h 45"/>
                <a:gd name="T12" fmla="*/ 128 w 429"/>
                <a:gd name="T13" fmla="*/ 6 h 45"/>
                <a:gd name="T14" fmla="*/ 157 w 429"/>
                <a:gd name="T15" fmla="*/ 3 h 45"/>
                <a:gd name="T16" fmla="*/ 188 w 429"/>
                <a:gd name="T17" fmla="*/ 0 h 45"/>
                <a:gd name="T18" fmla="*/ 220 w 429"/>
                <a:gd name="T19" fmla="*/ 0 h 45"/>
                <a:gd name="T20" fmla="*/ 252 w 429"/>
                <a:gd name="T21" fmla="*/ 3 h 45"/>
                <a:gd name="T22" fmla="*/ 280 w 429"/>
                <a:gd name="T23" fmla="*/ 6 h 45"/>
                <a:gd name="T24" fmla="*/ 308 w 429"/>
                <a:gd name="T25" fmla="*/ 8 h 45"/>
                <a:gd name="T26" fmla="*/ 338 w 429"/>
                <a:gd name="T27" fmla="*/ 14 h 45"/>
                <a:gd name="T28" fmla="*/ 364 w 429"/>
                <a:gd name="T29" fmla="*/ 19 h 45"/>
                <a:gd name="T30" fmla="*/ 387 w 429"/>
                <a:gd name="T31" fmla="*/ 27 h 45"/>
                <a:gd name="T32" fmla="*/ 411 w 429"/>
                <a:gd name="T33" fmla="*/ 34 h 45"/>
                <a:gd name="T34" fmla="*/ 429 w 429"/>
                <a:gd name="T3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9" h="45">
                  <a:moveTo>
                    <a:pt x="429" y="45"/>
                  </a:moveTo>
                  <a:lnTo>
                    <a:pt x="0" y="45"/>
                  </a:lnTo>
                  <a:lnTo>
                    <a:pt x="21" y="34"/>
                  </a:lnTo>
                  <a:lnTo>
                    <a:pt x="44" y="23"/>
                  </a:lnTo>
                  <a:lnTo>
                    <a:pt x="70" y="16"/>
                  </a:lnTo>
                  <a:lnTo>
                    <a:pt x="100" y="10"/>
                  </a:lnTo>
                  <a:lnTo>
                    <a:pt x="128" y="6"/>
                  </a:lnTo>
                  <a:lnTo>
                    <a:pt x="157" y="3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52" y="3"/>
                  </a:lnTo>
                  <a:lnTo>
                    <a:pt x="280" y="6"/>
                  </a:lnTo>
                  <a:lnTo>
                    <a:pt x="308" y="8"/>
                  </a:lnTo>
                  <a:lnTo>
                    <a:pt x="338" y="14"/>
                  </a:lnTo>
                  <a:lnTo>
                    <a:pt x="364" y="19"/>
                  </a:lnTo>
                  <a:lnTo>
                    <a:pt x="387" y="27"/>
                  </a:lnTo>
                  <a:lnTo>
                    <a:pt x="411" y="34"/>
                  </a:lnTo>
                  <a:lnTo>
                    <a:pt x="429" y="4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2665" y="3205"/>
              <a:ext cx="116" cy="10"/>
            </a:xfrm>
            <a:custGeom>
              <a:avLst/>
              <a:gdLst>
                <a:gd name="T0" fmla="*/ 0 w 233"/>
                <a:gd name="T1" fmla="*/ 15 h 18"/>
                <a:gd name="T2" fmla="*/ 29 w 233"/>
                <a:gd name="T3" fmla="*/ 7 h 18"/>
                <a:gd name="T4" fmla="*/ 60 w 233"/>
                <a:gd name="T5" fmla="*/ 5 h 18"/>
                <a:gd name="T6" fmla="*/ 94 w 233"/>
                <a:gd name="T7" fmla="*/ 2 h 18"/>
                <a:gd name="T8" fmla="*/ 128 w 233"/>
                <a:gd name="T9" fmla="*/ 0 h 18"/>
                <a:gd name="T10" fmla="*/ 160 w 233"/>
                <a:gd name="T11" fmla="*/ 2 h 18"/>
                <a:gd name="T12" fmla="*/ 188 w 233"/>
                <a:gd name="T13" fmla="*/ 5 h 18"/>
                <a:gd name="T14" fmla="*/ 212 w 233"/>
                <a:gd name="T15" fmla="*/ 9 h 18"/>
                <a:gd name="T16" fmla="*/ 233 w 233"/>
                <a:gd name="T17" fmla="*/ 18 h 18"/>
                <a:gd name="T18" fmla="*/ 0 w 233"/>
                <a:gd name="T1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8">
                  <a:moveTo>
                    <a:pt x="0" y="15"/>
                  </a:moveTo>
                  <a:lnTo>
                    <a:pt x="29" y="7"/>
                  </a:lnTo>
                  <a:lnTo>
                    <a:pt x="60" y="5"/>
                  </a:lnTo>
                  <a:lnTo>
                    <a:pt x="94" y="2"/>
                  </a:lnTo>
                  <a:lnTo>
                    <a:pt x="128" y="0"/>
                  </a:lnTo>
                  <a:lnTo>
                    <a:pt x="160" y="2"/>
                  </a:lnTo>
                  <a:lnTo>
                    <a:pt x="188" y="5"/>
                  </a:lnTo>
                  <a:lnTo>
                    <a:pt x="212" y="9"/>
                  </a:lnTo>
                  <a:lnTo>
                    <a:pt x="233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068" y="2633"/>
              <a:ext cx="444" cy="494"/>
            </a:xfrm>
            <a:custGeom>
              <a:avLst/>
              <a:gdLst>
                <a:gd name="T0" fmla="*/ 0 w 887"/>
                <a:gd name="T1" fmla="*/ 0 h 987"/>
                <a:gd name="T2" fmla="*/ 0 w 887"/>
                <a:gd name="T3" fmla="*/ 878 h 987"/>
                <a:gd name="T4" fmla="*/ 60 w 887"/>
                <a:gd name="T5" fmla="*/ 873 h 987"/>
                <a:gd name="T6" fmla="*/ 120 w 887"/>
                <a:gd name="T7" fmla="*/ 869 h 987"/>
                <a:gd name="T8" fmla="*/ 182 w 887"/>
                <a:gd name="T9" fmla="*/ 875 h 987"/>
                <a:gd name="T10" fmla="*/ 246 w 887"/>
                <a:gd name="T11" fmla="*/ 882 h 987"/>
                <a:gd name="T12" fmla="*/ 308 w 887"/>
                <a:gd name="T13" fmla="*/ 893 h 987"/>
                <a:gd name="T14" fmla="*/ 371 w 887"/>
                <a:gd name="T15" fmla="*/ 906 h 987"/>
                <a:gd name="T16" fmla="*/ 431 w 887"/>
                <a:gd name="T17" fmla="*/ 920 h 987"/>
                <a:gd name="T18" fmla="*/ 492 w 887"/>
                <a:gd name="T19" fmla="*/ 933 h 987"/>
                <a:gd name="T20" fmla="*/ 552 w 887"/>
                <a:gd name="T21" fmla="*/ 948 h 987"/>
                <a:gd name="T22" fmla="*/ 606 w 887"/>
                <a:gd name="T23" fmla="*/ 961 h 987"/>
                <a:gd name="T24" fmla="*/ 662 w 887"/>
                <a:gd name="T25" fmla="*/ 972 h 987"/>
                <a:gd name="T26" fmla="*/ 714 w 887"/>
                <a:gd name="T27" fmla="*/ 982 h 987"/>
                <a:gd name="T28" fmla="*/ 764 w 887"/>
                <a:gd name="T29" fmla="*/ 987 h 987"/>
                <a:gd name="T30" fmla="*/ 808 w 887"/>
                <a:gd name="T31" fmla="*/ 987 h 987"/>
                <a:gd name="T32" fmla="*/ 850 w 887"/>
                <a:gd name="T33" fmla="*/ 985 h 987"/>
                <a:gd name="T34" fmla="*/ 887 w 887"/>
                <a:gd name="T35" fmla="*/ 974 h 987"/>
                <a:gd name="T36" fmla="*/ 651 w 887"/>
                <a:gd name="T37" fmla="*/ 11 h 987"/>
                <a:gd name="T38" fmla="*/ 599 w 887"/>
                <a:gd name="T39" fmla="*/ 27 h 987"/>
                <a:gd name="T40" fmla="*/ 546 w 887"/>
                <a:gd name="T41" fmla="*/ 37 h 987"/>
                <a:gd name="T42" fmla="*/ 497 w 887"/>
                <a:gd name="T43" fmla="*/ 45 h 987"/>
                <a:gd name="T44" fmla="*/ 445 w 887"/>
                <a:gd name="T45" fmla="*/ 51 h 987"/>
                <a:gd name="T46" fmla="*/ 398 w 887"/>
                <a:gd name="T47" fmla="*/ 51 h 987"/>
                <a:gd name="T48" fmla="*/ 347 w 887"/>
                <a:gd name="T49" fmla="*/ 51 h 987"/>
                <a:gd name="T50" fmla="*/ 304 w 887"/>
                <a:gd name="T51" fmla="*/ 47 h 987"/>
                <a:gd name="T52" fmla="*/ 259 w 887"/>
                <a:gd name="T53" fmla="*/ 43 h 987"/>
                <a:gd name="T54" fmla="*/ 216 w 887"/>
                <a:gd name="T55" fmla="*/ 37 h 987"/>
                <a:gd name="T56" fmla="*/ 178 w 887"/>
                <a:gd name="T57" fmla="*/ 32 h 987"/>
                <a:gd name="T58" fmla="*/ 139 w 887"/>
                <a:gd name="T59" fmla="*/ 24 h 987"/>
                <a:gd name="T60" fmla="*/ 104 w 887"/>
                <a:gd name="T61" fmla="*/ 19 h 987"/>
                <a:gd name="T62" fmla="*/ 73 w 887"/>
                <a:gd name="T63" fmla="*/ 11 h 987"/>
                <a:gd name="T64" fmla="*/ 47 w 887"/>
                <a:gd name="T65" fmla="*/ 6 h 987"/>
                <a:gd name="T66" fmla="*/ 21 w 887"/>
                <a:gd name="T67" fmla="*/ 4 h 987"/>
                <a:gd name="T68" fmla="*/ 0 w 887"/>
                <a:gd name="T69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7" h="987">
                  <a:moveTo>
                    <a:pt x="0" y="0"/>
                  </a:moveTo>
                  <a:lnTo>
                    <a:pt x="0" y="878"/>
                  </a:lnTo>
                  <a:lnTo>
                    <a:pt x="60" y="873"/>
                  </a:lnTo>
                  <a:lnTo>
                    <a:pt x="120" y="869"/>
                  </a:lnTo>
                  <a:lnTo>
                    <a:pt x="182" y="875"/>
                  </a:lnTo>
                  <a:lnTo>
                    <a:pt x="246" y="882"/>
                  </a:lnTo>
                  <a:lnTo>
                    <a:pt x="308" y="893"/>
                  </a:lnTo>
                  <a:lnTo>
                    <a:pt x="371" y="906"/>
                  </a:lnTo>
                  <a:lnTo>
                    <a:pt x="431" y="920"/>
                  </a:lnTo>
                  <a:lnTo>
                    <a:pt x="492" y="933"/>
                  </a:lnTo>
                  <a:lnTo>
                    <a:pt x="552" y="948"/>
                  </a:lnTo>
                  <a:lnTo>
                    <a:pt x="606" y="961"/>
                  </a:lnTo>
                  <a:lnTo>
                    <a:pt x="662" y="972"/>
                  </a:lnTo>
                  <a:lnTo>
                    <a:pt x="714" y="982"/>
                  </a:lnTo>
                  <a:lnTo>
                    <a:pt x="764" y="987"/>
                  </a:lnTo>
                  <a:lnTo>
                    <a:pt x="808" y="987"/>
                  </a:lnTo>
                  <a:lnTo>
                    <a:pt x="850" y="985"/>
                  </a:lnTo>
                  <a:lnTo>
                    <a:pt x="887" y="974"/>
                  </a:lnTo>
                  <a:lnTo>
                    <a:pt x="651" y="11"/>
                  </a:lnTo>
                  <a:lnTo>
                    <a:pt x="599" y="27"/>
                  </a:lnTo>
                  <a:lnTo>
                    <a:pt x="546" y="37"/>
                  </a:lnTo>
                  <a:lnTo>
                    <a:pt x="497" y="45"/>
                  </a:lnTo>
                  <a:lnTo>
                    <a:pt x="445" y="51"/>
                  </a:lnTo>
                  <a:lnTo>
                    <a:pt x="398" y="51"/>
                  </a:lnTo>
                  <a:lnTo>
                    <a:pt x="347" y="51"/>
                  </a:lnTo>
                  <a:lnTo>
                    <a:pt x="304" y="47"/>
                  </a:lnTo>
                  <a:lnTo>
                    <a:pt x="259" y="43"/>
                  </a:lnTo>
                  <a:lnTo>
                    <a:pt x="216" y="37"/>
                  </a:lnTo>
                  <a:lnTo>
                    <a:pt x="178" y="32"/>
                  </a:lnTo>
                  <a:lnTo>
                    <a:pt x="139" y="24"/>
                  </a:lnTo>
                  <a:lnTo>
                    <a:pt x="104" y="19"/>
                  </a:lnTo>
                  <a:lnTo>
                    <a:pt x="73" y="11"/>
                  </a:lnTo>
                  <a:lnTo>
                    <a:pt x="47" y="6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2669"/>
              <a:ext cx="216" cy="547"/>
            </a:xfrm>
            <a:custGeom>
              <a:avLst/>
              <a:gdLst>
                <a:gd name="T0" fmla="*/ 0 w 431"/>
                <a:gd name="T1" fmla="*/ 0 h 1094"/>
                <a:gd name="T2" fmla="*/ 222 w 431"/>
                <a:gd name="T3" fmla="*/ 906 h 1094"/>
                <a:gd name="T4" fmla="*/ 233 w 431"/>
                <a:gd name="T5" fmla="*/ 920 h 1094"/>
                <a:gd name="T6" fmla="*/ 251 w 431"/>
                <a:gd name="T7" fmla="*/ 940 h 1094"/>
                <a:gd name="T8" fmla="*/ 274 w 431"/>
                <a:gd name="T9" fmla="*/ 967 h 1094"/>
                <a:gd name="T10" fmla="*/ 300 w 431"/>
                <a:gd name="T11" fmla="*/ 993 h 1094"/>
                <a:gd name="T12" fmla="*/ 330 w 431"/>
                <a:gd name="T13" fmla="*/ 1021 h 1094"/>
                <a:gd name="T14" fmla="*/ 364 w 431"/>
                <a:gd name="T15" fmla="*/ 1050 h 1094"/>
                <a:gd name="T16" fmla="*/ 398 w 431"/>
                <a:gd name="T17" fmla="*/ 1074 h 1094"/>
                <a:gd name="T18" fmla="*/ 431 w 431"/>
                <a:gd name="T19" fmla="*/ 1094 h 1094"/>
                <a:gd name="T20" fmla="*/ 101 w 431"/>
                <a:gd name="T21" fmla="*/ 126 h 1094"/>
                <a:gd name="T22" fmla="*/ 92 w 431"/>
                <a:gd name="T23" fmla="*/ 115 h 1094"/>
                <a:gd name="T24" fmla="*/ 78 w 431"/>
                <a:gd name="T25" fmla="*/ 100 h 1094"/>
                <a:gd name="T26" fmla="*/ 62 w 431"/>
                <a:gd name="T27" fmla="*/ 85 h 1094"/>
                <a:gd name="T28" fmla="*/ 47 w 431"/>
                <a:gd name="T29" fmla="*/ 66 h 1094"/>
                <a:gd name="T30" fmla="*/ 34 w 431"/>
                <a:gd name="T31" fmla="*/ 47 h 1094"/>
                <a:gd name="T32" fmla="*/ 21 w 431"/>
                <a:gd name="T33" fmla="*/ 32 h 1094"/>
                <a:gd name="T34" fmla="*/ 7 w 431"/>
                <a:gd name="T35" fmla="*/ 13 h 1094"/>
                <a:gd name="T36" fmla="*/ 0 w 431"/>
                <a:gd name="T3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1094">
                  <a:moveTo>
                    <a:pt x="0" y="0"/>
                  </a:moveTo>
                  <a:lnTo>
                    <a:pt x="222" y="906"/>
                  </a:lnTo>
                  <a:lnTo>
                    <a:pt x="233" y="920"/>
                  </a:lnTo>
                  <a:lnTo>
                    <a:pt x="251" y="940"/>
                  </a:lnTo>
                  <a:lnTo>
                    <a:pt x="274" y="967"/>
                  </a:lnTo>
                  <a:lnTo>
                    <a:pt x="300" y="993"/>
                  </a:lnTo>
                  <a:lnTo>
                    <a:pt x="330" y="1021"/>
                  </a:lnTo>
                  <a:lnTo>
                    <a:pt x="364" y="1050"/>
                  </a:lnTo>
                  <a:lnTo>
                    <a:pt x="398" y="1074"/>
                  </a:lnTo>
                  <a:lnTo>
                    <a:pt x="431" y="1094"/>
                  </a:lnTo>
                  <a:lnTo>
                    <a:pt x="101" y="126"/>
                  </a:lnTo>
                  <a:lnTo>
                    <a:pt x="92" y="115"/>
                  </a:lnTo>
                  <a:lnTo>
                    <a:pt x="78" y="100"/>
                  </a:lnTo>
                  <a:lnTo>
                    <a:pt x="62" y="85"/>
                  </a:lnTo>
                  <a:lnTo>
                    <a:pt x="47" y="66"/>
                  </a:lnTo>
                  <a:lnTo>
                    <a:pt x="34" y="47"/>
                  </a:lnTo>
                  <a:lnTo>
                    <a:pt x="21" y="32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2413" y="2630"/>
              <a:ext cx="487" cy="505"/>
            </a:xfrm>
            <a:custGeom>
              <a:avLst/>
              <a:gdLst>
                <a:gd name="T0" fmla="*/ 246 w 973"/>
                <a:gd name="T1" fmla="*/ 608 h 1009"/>
                <a:gd name="T2" fmla="*/ 128 w 973"/>
                <a:gd name="T3" fmla="*/ 574 h 1009"/>
                <a:gd name="T4" fmla="*/ 54 w 973"/>
                <a:gd name="T5" fmla="*/ 514 h 1009"/>
                <a:gd name="T6" fmla="*/ 15 w 973"/>
                <a:gd name="T7" fmla="*/ 433 h 1009"/>
                <a:gd name="T8" fmla="*/ 0 w 973"/>
                <a:gd name="T9" fmla="*/ 341 h 1009"/>
                <a:gd name="T10" fmla="*/ 5 w 973"/>
                <a:gd name="T11" fmla="*/ 244 h 1009"/>
                <a:gd name="T12" fmla="*/ 20 w 973"/>
                <a:gd name="T13" fmla="*/ 152 h 1009"/>
                <a:gd name="T14" fmla="*/ 39 w 973"/>
                <a:gd name="T15" fmla="*/ 69 h 1009"/>
                <a:gd name="T16" fmla="*/ 52 w 973"/>
                <a:gd name="T17" fmla="*/ 0 h 1009"/>
                <a:gd name="T18" fmla="*/ 81 w 973"/>
                <a:gd name="T19" fmla="*/ 13 h 1009"/>
                <a:gd name="T20" fmla="*/ 107 w 973"/>
                <a:gd name="T21" fmla="*/ 24 h 1009"/>
                <a:gd name="T22" fmla="*/ 136 w 973"/>
                <a:gd name="T23" fmla="*/ 35 h 1009"/>
                <a:gd name="T24" fmla="*/ 165 w 973"/>
                <a:gd name="T25" fmla="*/ 39 h 1009"/>
                <a:gd name="T26" fmla="*/ 193 w 973"/>
                <a:gd name="T27" fmla="*/ 48 h 1009"/>
                <a:gd name="T28" fmla="*/ 225 w 973"/>
                <a:gd name="T29" fmla="*/ 52 h 1009"/>
                <a:gd name="T30" fmla="*/ 253 w 973"/>
                <a:gd name="T31" fmla="*/ 56 h 1009"/>
                <a:gd name="T32" fmla="*/ 283 w 973"/>
                <a:gd name="T33" fmla="*/ 58 h 1009"/>
                <a:gd name="T34" fmla="*/ 332 w 973"/>
                <a:gd name="T35" fmla="*/ 58 h 1009"/>
                <a:gd name="T36" fmla="*/ 382 w 973"/>
                <a:gd name="T37" fmla="*/ 58 h 1009"/>
                <a:gd name="T38" fmla="*/ 431 w 973"/>
                <a:gd name="T39" fmla="*/ 56 h 1009"/>
                <a:gd name="T40" fmla="*/ 478 w 973"/>
                <a:gd name="T41" fmla="*/ 50 h 1009"/>
                <a:gd name="T42" fmla="*/ 529 w 973"/>
                <a:gd name="T43" fmla="*/ 45 h 1009"/>
                <a:gd name="T44" fmla="*/ 576 w 973"/>
                <a:gd name="T45" fmla="*/ 39 h 1009"/>
                <a:gd name="T46" fmla="*/ 623 w 973"/>
                <a:gd name="T47" fmla="*/ 37 h 1009"/>
                <a:gd name="T48" fmla="*/ 667 w 973"/>
                <a:gd name="T49" fmla="*/ 35 h 1009"/>
                <a:gd name="T50" fmla="*/ 711 w 973"/>
                <a:gd name="T51" fmla="*/ 35 h 1009"/>
                <a:gd name="T52" fmla="*/ 754 w 973"/>
                <a:gd name="T53" fmla="*/ 39 h 1009"/>
                <a:gd name="T54" fmla="*/ 795 w 973"/>
                <a:gd name="T55" fmla="*/ 45 h 1009"/>
                <a:gd name="T56" fmla="*/ 835 w 973"/>
                <a:gd name="T57" fmla="*/ 56 h 1009"/>
                <a:gd name="T58" fmla="*/ 874 w 973"/>
                <a:gd name="T59" fmla="*/ 74 h 1009"/>
                <a:gd name="T60" fmla="*/ 908 w 973"/>
                <a:gd name="T61" fmla="*/ 95 h 1009"/>
                <a:gd name="T62" fmla="*/ 942 w 973"/>
                <a:gd name="T63" fmla="*/ 123 h 1009"/>
                <a:gd name="T64" fmla="*/ 973 w 973"/>
                <a:gd name="T65" fmla="*/ 157 h 1009"/>
                <a:gd name="T66" fmla="*/ 973 w 973"/>
                <a:gd name="T67" fmla="*/ 1009 h 1009"/>
                <a:gd name="T68" fmla="*/ 921 w 973"/>
                <a:gd name="T69" fmla="*/ 969 h 1009"/>
                <a:gd name="T70" fmla="*/ 868 w 973"/>
                <a:gd name="T71" fmla="*/ 938 h 1009"/>
                <a:gd name="T72" fmla="*/ 816 w 973"/>
                <a:gd name="T73" fmla="*/ 914 h 1009"/>
                <a:gd name="T74" fmla="*/ 764 w 973"/>
                <a:gd name="T75" fmla="*/ 898 h 1009"/>
                <a:gd name="T76" fmla="*/ 714 w 973"/>
                <a:gd name="T77" fmla="*/ 885 h 1009"/>
                <a:gd name="T78" fmla="*/ 667 w 973"/>
                <a:gd name="T79" fmla="*/ 878 h 1009"/>
                <a:gd name="T80" fmla="*/ 620 w 973"/>
                <a:gd name="T81" fmla="*/ 870 h 1009"/>
                <a:gd name="T82" fmla="*/ 576 w 973"/>
                <a:gd name="T83" fmla="*/ 861 h 1009"/>
                <a:gd name="T84" fmla="*/ 536 w 973"/>
                <a:gd name="T85" fmla="*/ 851 h 1009"/>
                <a:gd name="T86" fmla="*/ 497 w 973"/>
                <a:gd name="T87" fmla="*/ 840 h 1009"/>
                <a:gd name="T88" fmla="*/ 461 w 973"/>
                <a:gd name="T89" fmla="*/ 822 h 1009"/>
                <a:gd name="T90" fmla="*/ 429 w 973"/>
                <a:gd name="T91" fmla="*/ 799 h 1009"/>
                <a:gd name="T92" fmla="*/ 400 w 973"/>
                <a:gd name="T93" fmla="*/ 767 h 1009"/>
                <a:gd name="T94" fmla="*/ 377 w 973"/>
                <a:gd name="T95" fmla="*/ 728 h 1009"/>
                <a:gd name="T96" fmla="*/ 358 w 973"/>
                <a:gd name="T97" fmla="*/ 675 h 1009"/>
                <a:gd name="T98" fmla="*/ 343 w 973"/>
                <a:gd name="T99" fmla="*/ 611 h 1009"/>
                <a:gd name="T100" fmla="*/ 330 w 973"/>
                <a:gd name="T101" fmla="*/ 611 h 1009"/>
                <a:gd name="T102" fmla="*/ 317 w 973"/>
                <a:gd name="T103" fmla="*/ 611 h 1009"/>
                <a:gd name="T104" fmla="*/ 303 w 973"/>
                <a:gd name="T105" fmla="*/ 611 h 1009"/>
                <a:gd name="T106" fmla="*/ 290 w 973"/>
                <a:gd name="T107" fmla="*/ 611 h 1009"/>
                <a:gd name="T108" fmla="*/ 279 w 973"/>
                <a:gd name="T109" fmla="*/ 611 h 1009"/>
                <a:gd name="T110" fmla="*/ 266 w 973"/>
                <a:gd name="T111" fmla="*/ 611 h 1009"/>
                <a:gd name="T112" fmla="*/ 256 w 973"/>
                <a:gd name="T113" fmla="*/ 608 h 1009"/>
                <a:gd name="T114" fmla="*/ 246 w 973"/>
                <a:gd name="T115" fmla="*/ 608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3" h="1009">
                  <a:moveTo>
                    <a:pt x="246" y="608"/>
                  </a:moveTo>
                  <a:lnTo>
                    <a:pt x="128" y="574"/>
                  </a:lnTo>
                  <a:lnTo>
                    <a:pt x="54" y="514"/>
                  </a:lnTo>
                  <a:lnTo>
                    <a:pt x="15" y="433"/>
                  </a:lnTo>
                  <a:lnTo>
                    <a:pt x="0" y="341"/>
                  </a:lnTo>
                  <a:lnTo>
                    <a:pt x="5" y="244"/>
                  </a:lnTo>
                  <a:lnTo>
                    <a:pt x="20" y="152"/>
                  </a:lnTo>
                  <a:lnTo>
                    <a:pt x="39" y="69"/>
                  </a:lnTo>
                  <a:lnTo>
                    <a:pt x="52" y="0"/>
                  </a:lnTo>
                  <a:lnTo>
                    <a:pt x="81" y="13"/>
                  </a:lnTo>
                  <a:lnTo>
                    <a:pt x="107" y="24"/>
                  </a:lnTo>
                  <a:lnTo>
                    <a:pt x="136" y="35"/>
                  </a:lnTo>
                  <a:lnTo>
                    <a:pt x="165" y="39"/>
                  </a:lnTo>
                  <a:lnTo>
                    <a:pt x="193" y="48"/>
                  </a:lnTo>
                  <a:lnTo>
                    <a:pt x="225" y="52"/>
                  </a:lnTo>
                  <a:lnTo>
                    <a:pt x="253" y="56"/>
                  </a:lnTo>
                  <a:lnTo>
                    <a:pt x="283" y="58"/>
                  </a:lnTo>
                  <a:lnTo>
                    <a:pt x="332" y="58"/>
                  </a:lnTo>
                  <a:lnTo>
                    <a:pt x="382" y="58"/>
                  </a:lnTo>
                  <a:lnTo>
                    <a:pt x="431" y="56"/>
                  </a:lnTo>
                  <a:lnTo>
                    <a:pt x="478" y="50"/>
                  </a:lnTo>
                  <a:lnTo>
                    <a:pt x="529" y="45"/>
                  </a:lnTo>
                  <a:lnTo>
                    <a:pt x="576" y="39"/>
                  </a:lnTo>
                  <a:lnTo>
                    <a:pt x="623" y="37"/>
                  </a:lnTo>
                  <a:lnTo>
                    <a:pt x="667" y="35"/>
                  </a:lnTo>
                  <a:lnTo>
                    <a:pt x="711" y="35"/>
                  </a:lnTo>
                  <a:lnTo>
                    <a:pt x="754" y="39"/>
                  </a:lnTo>
                  <a:lnTo>
                    <a:pt x="795" y="45"/>
                  </a:lnTo>
                  <a:lnTo>
                    <a:pt x="835" y="56"/>
                  </a:lnTo>
                  <a:lnTo>
                    <a:pt x="874" y="74"/>
                  </a:lnTo>
                  <a:lnTo>
                    <a:pt x="908" y="95"/>
                  </a:lnTo>
                  <a:lnTo>
                    <a:pt x="942" y="123"/>
                  </a:lnTo>
                  <a:lnTo>
                    <a:pt x="973" y="157"/>
                  </a:lnTo>
                  <a:lnTo>
                    <a:pt x="973" y="1009"/>
                  </a:lnTo>
                  <a:lnTo>
                    <a:pt x="921" y="969"/>
                  </a:lnTo>
                  <a:lnTo>
                    <a:pt x="868" y="938"/>
                  </a:lnTo>
                  <a:lnTo>
                    <a:pt x="816" y="914"/>
                  </a:lnTo>
                  <a:lnTo>
                    <a:pt x="764" y="898"/>
                  </a:lnTo>
                  <a:lnTo>
                    <a:pt x="714" y="885"/>
                  </a:lnTo>
                  <a:lnTo>
                    <a:pt x="667" y="878"/>
                  </a:lnTo>
                  <a:lnTo>
                    <a:pt x="620" y="870"/>
                  </a:lnTo>
                  <a:lnTo>
                    <a:pt x="576" y="861"/>
                  </a:lnTo>
                  <a:lnTo>
                    <a:pt x="536" y="851"/>
                  </a:lnTo>
                  <a:lnTo>
                    <a:pt x="497" y="840"/>
                  </a:lnTo>
                  <a:lnTo>
                    <a:pt x="461" y="822"/>
                  </a:lnTo>
                  <a:lnTo>
                    <a:pt x="429" y="799"/>
                  </a:lnTo>
                  <a:lnTo>
                    <a:pt x="400" y="767"/>
                  </a:lnTo>
                  <a:lnTo>
                    <a:pt x="377" y="728"/>
                  </a:lnTo>
                  <a:lnTo>
                    <a:pt x="358" y="675"/>
                  </a:lnTo>
                  <a:lnTo>
                    <a:pt x="343" y="611"/>
                  </a:lnTo>
                  <a:lnTo>
                    <a:pt x="330" y="611"/>
                  </a:lnTo>
                  <a:lnTo>
                    <a:pt x="317" y="611"/>
                  </a:lnTo>
                  <a:lnTo>
                    <a:pt x="303" y="611"/>
                  </a:lnTo>
                  <a:lnTo>
                    <a:pt x="290" y="611"/>
                  </a:lnTo>
                  <a:lnTo>
                    <a:pt x="279" y="611"/>
                  </a:lnTo>
                  <a:lnTo>
                    <a:pt x="266" y="611"/>
                  </a:lnTo>
                  <a:lnTo>
                    <a:pt x="256" y="608"/>
                  </a:lnTo>
                  <a:lnTo>
                    <a:pt x="246" y="6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419" y="2883"/>
              <a:ext cx="210" cy="165"/>
            </a:xfrm>
            <a:custGeom>
              <a:avLst/>
              <a:gdLst>
                <a:gd name="T0" fmla="*/ 0 w 420"/>
                <a:gd name="T1" fmla="*/ 0 h 329"/>
                <a:gd name="T2" fmla="*/ 20 w 420"/>
                <a:gd name="T3" fmla="*/ 28 h 329"/>
                <a:gd name="T4" fmla="*/ 47 w 420"/>
                <a:gd name="T5" fmla="*/ 55 h 329"/>
                <a:gd name="T6" fmla="*/ 77 w 420"/>
                <a:gd name="T7" fmla="*/ 79 h 329"/>
                <a:gd name="T8" fmla="*/ 114 w 420"/>
                <a:gd name="T9" fmla="*/ 96 h 329"/>
                <a:gd name="T10" fmla="*/ 159 w 420"/>
                <a:gd name="T11" fmla="*/ 115 h 329"/>
                <a:gd name="T12" fmla="*/ 203 w 420"/>
                <a:gd name="T13" fmla="*/ 126 h 329"/>
                <a:gd name="T14" fmla="*/ 255 w 420"/>
                <a:gd name="T15" fmla="*/ 133 h 329"/>
                <a:gd name="T16" fmla="*/ 308 w 420"/>
                <a:gd name="T17" fmla="*/ 133 h 329"/>
                <a:gd name="T18" fmla="*/ 311 w 420"/>
                <a:gd name="T19" fmla="*/ 154 h 329"/>
                <a:gd name="T20" fmla="*/ 315 w 420"/>
                <a:gd name="T21" fmla="*/ 180 h 329"/>
                <a:gd name="T22" fmla="*/ 324 w 420"/>
                <a:gd name="T23" fmla="*/ 204 h 329"/>
                <a:gd name="T24" fmla="*/ 334 w 420"/>
                <a:gd name="T25" fmla="*/ 229 h 329"/>
                <a:gd name="T26" fmla="*/ 347 w 420"/>
                <a:gd name="T27" fmla="*/ 259 h 329"/>
                <a:gd name="T28" fmla="*/ 368 w 420"/>
                <a:gd name="T29" fmla="*/ 282 h 329"/>
                <a:gd name="T30" fmla="*/ 392 w 420"/>
                <a:gd name="T31" fmla="*/ 308 h 329"/>
                <a:gd name="T32" fmla="*/ 420 w 420"/>
                <a:gd name="T33" fmla="*/ 329 h 329"/>
                <a:gd name="T34" fmla="*/ 379 w 420"/>
                <a:gd name="T35" fmla="*/ 321 h 329"/>
                <a:gd name="T36" fmla="*/ 339 w 420"/>
                <a:gd name="T37" fmla="*/ 314 h 329"/>
                <a:gd name="T38" fmla="*/ 302 w 420"/>
                <a:gd name="T39" fmla="*/ 304 h 329"/>
                <a:gd name="T40" fmla="*/ 266 w 420"/>
                <a:gd name="T41" fmla="*/ 291 h 329"/>
                <a:gd name="T42" fmla="*/ 229 w 420"/>
                <a:gd name="T43" fmla="*/ 274 h 329"/>
                <a:gd name="T44" fmla="*/ 198 w 420"/>
                <a:gd name="T45" fmla="*/ 259 h 329"/>
                <a:gd name="T46" fmla="*/ 167 w 420"/>
                <a:gd name="T47" fmla="*/ 240 h 329"/>
                <a:gd name="T48" fmla="*/ 137 w 420"/>
                <a:gd name="T49" fmla="*/ 220 h 329"/>
                <a:gd name="T50" fmla="*/ 112 w 420"/>
                <a:gd name="T51" fmla="*/ 199 h 329"/>
                <a:gd name="T52" fmla="*/ 86 w 420"/>
                <a:gd name="T53" fmla="*/ 175 h 329"/>
                <a:gd name="T54" fmla="*/ 64 w 420"/>
                <a:gd name="T55" fmla="*/ 152 h 329"/>
                <a:gd name="T56" fmla="*/ 47 w 420"/>
                <a:gd name="T57" fmla="*/ 122 h 329"/>
                <a:gd name="T58" fmla="*/ 30 w 420"/>
                <a:gd name="T59" fmla="*/ 96 h 329"/>
                <a:gd name="T60" fmla="*/ 17 w 420"/>
                <a:gd name="T61" fmla="*/ 65 h 329"/>
                <a:gd name="T62" fmla="*/ 7 w 420"/>
                <a:gd name="T63" fmla="*/ 34 h 329"/>
                <a:gd name="T64" fmla="*/ 0 w 420"/>
                <a:gd name="T6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0" h="329">
                  <a:moveTo>
                    <a:pt x="0" y="0"/>
                  </a:moveTo>
                  <a:lnTo>
                    <a:pt x="20" y="28"/>
                  </a:lnTo>
                  <a:lnTo>
                    <a:pt x="47" y="55"/>
                  </a:lnTo>
                  <a:lnTo>
                    <a:pt x="77" y="79"/>
                  </a:lnTo>
                  <a:lnTo>
                    <a:pt x="114" y="96"/>
                  </a:lnTo>
                  <a:lnTo>
                    <a:pt x="159" y="115"/>
                  </a:lnTo>
                  <a:lnTo>
                    <a:pt x="203" y="126"/>
                  </a:lnTo>
                  <a:lnTo>
                    <a:pt x="255" y="133"/>
                  </a:lnTo>
                  <a:lnTo>
                    <a:pt x="308" y="133"/>
                  </a:lnTo>
                  <a:lnTo>
                    <a:pt x="311" y="154"/>
                  </a:lnTo>
                  <a:lnTo>
                    <a:pt x="315" y="180"/>
                  </a:lnTo>
                  <a:lnTo>
                    <a:pt x="324" y="204"/>
                  </a:lnTo>
                  <a:lnTo>
                    <a:pt x="334" y="229"/>
                  </a:lnTo>
                  <a:lnTo>
                    <a:pt x="347" y="259"/>
                  </a:lnTo>
                  <a:lnTo>
                    <a:pt x="368" y="282"/>
                  </a:lnTo>
                  <a:lnTo>
                    <a:pt x="392" y="308"/>
                  </a:lnTo>
                  <a:lnTo>
                    <a:pt x="420" y="329"/>
                  </a:lnTo>
                  <a:lnTo>
                    <a:pt x="379" y="321"/>
                  </a:lnTo>
                  <a:lnTo>
                    <a:pt x="339" y="314"/>
                  </a:lnTo>
                  <a:lnTo>
                    <a:pt x="302" y="304"/>
                  </a:lnTo>
                  <a:lnTo>
                    <a:pt x="266" y="291"/>
                  </a:lnTo>
                  <a:lnTo>
                    <a:pt x="229" y="274"/>
                  </a:lnTo>
                  <a:lnTo>
                    <a:pt x="198" y="259"/>
                  </a:lnTo>
                  <a:lnTo>
                    <a:pt x="167" y="240"/>
                  </a:lnTo>
                  <a:lnTo>
                    <a:pt x="137" y="220"/>
                  </a:lnTo>
                  <a:lnTo>
                    <a:pt x="112" y="199"/>
                  </a:lnTo>
                  <a:lnTo>
                    <a:pt x="86" y="175"/>
                  </a:lnTo>
                  <a:lnTo>
                    <a:pt x="64" y="152"/>
                  </a:lnTo>
                  <a:lnTo>
                    <a:pt x="47" y="122"/>
                  </a:lnTo>
                  <a:lnTo>
                    <a:pt x="30" y="96"/>
                  </a:lnTo>
                  <a:lnTo>
                    <a:pt x="17" y="65"/>
                  </a:lnTo>
                  <a:lnTo>
                    <a:pt x="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295" y="2648"/>
              <a:ext cx="449" cy="484"/>
            </a:xfrm>
            <a:custGeom>
              <a:avLst/>
              <a:gdLst>
                <a:gd name="T0" fmla="*/ 225 w 898"/>
                <a:gd name="T1" fmla="*/ 0 h 968"/>
                <a:gd name="T2" fmla="*/ 251 w 898"/>
                <a:gd name="T3" fmla="*/ 4 h 968"/>
                <a:gd name="T4" fmla="*/ 63 w 898"/>
                <a:gd name="T5" fmla="*/ 764 h 968"/>
                <a:gd name="T6" fmla="*/ 84 w 898"/>
                <a:gd name="T7" fmla="*/ 805 h 968"/>
                <a:gd name="T8" fmla="*/ 112 w 898"/>
                <a:gd name="T9" fmla="*/ 839 h 968"/>
                <a:gd name="T10" fmla="*/ 144 w 898"/>
                <a:gd name="T11" fmla="*/ 869 h 968"/>
                <a:gd name="T12" fmla="*/ 183 w 898"/>
                <a:gd name="T13" fmla="*/ 887 h 968"/>
                <a:gd name="T14" fmla="*/ 225 w 898"/>
                <a:gd name="T15" fmla="*/ 899 h 968"/>
                <a:gd name="T16" fmla="*/ 270 w 898"/>
                <a:gd name="T17" fmla="*/ 908 h 968"/>
                <a:gd name="T18" fmla="*/ 317 w 898"/>
                <a:gd name="T19" fmla="*/ 912 h 968"/>
                <a:gd name="T20" fmla="*/ 367 w 898"/>
                <a:gd name="T21" fmla="*/ 910 h 968"/>
                <a:gd name="T22" fmla="*/ 416 w 898"/>
                <a:gd name="T23" fmla="*/ 905 h 968"/>
                <a:gd name="T24" fmla="*/ 468 w 898"/>
                <a:gd name="T25" fmla="*/ 899 h 968"/>
                <a:gd name="T26" fmla="*/ 519 w 898"/>
                <a:gd name="T27" fmla="*/ 890 h 968"/>
                <a:gd name="T28" fmla="*/ 568 w 898"/>
                <a:gd name="T29" fmla="*/ 879 h 968"/>
                <a:gd name="T30" fmla="*/ 618 w 898"/>
                <a:gd name="T31" fmla="*/ 869 h 968"/>
                <a:gd name="T32" fmla="*/ 662 w 898"/>
                <a:gd name="T33" fmla="*/ 858 h 968"/>
                <a:gd name="T34" fmla="*/ 707 w 898"/>
                <a:gd name="T35" fmla="*/ 848 h 968"/>
                <a:gd name="T36" fmla="*/ 746 w 898"/>
                <a:gd name="T37" fmla="*/ 839 h 968"/>
                <a:gd name="T38" fmla="*/ 765 w 898"/>
                <a:gd name="T39" fmla="*/ 843 h 968"/>
                <a:gd name="T40" fmla="*/ 783 w 898"/>
                <a:gd name="T41" fmla="*/ 845 h 968"/>
                <a:gd name="T42" fmla="*/ 801 w 898"/>
                <a:gd name="T43" fmla="*/ 845 h 968"/>
                <a:gd name="T44" fmla="*/ 819 w 898"/>
                <a:gd name="T45" fmla="*/ 848 h 968"/>
                <a:gd name="T46" fmla="*/ 835 w 898"/>
                <a:gd name="T47" fmla="*/ 852 h 968"/>
                <a:gd name="T48" fmla="*/ 853 w 898"/>
                <a:gd name="T49" fmla="*/ 856 h 968"/>
                <a:gd name="T50" fmla="*/ 874 w 898"/>
                <a:gd name="T51" fmla="*/ 861 h 968"/>
                <a:gd name="T52" fmla="*/ 898 w 898"/>
                <a:gd name="T53" fmla="*/ 865 h 968"/>
                <a:gd name="T54" fmla="*/ 827 w 898"/>
                <a:gd name="T55" fmla="*/ 865 h 968"/>
                <a:gd name="T56" fmla="*/ 759 w 898"/>
                <a:gd name="T57" fmla="*/ 871 h 968"/>
                <a:gd name="T58" fmla="*/ 699 w 898"/>
                <a:gd name="T59" fmla="*/ 879 h 968"/>
                <a:gd name="T60" fmla="*/ 644 w 898"/>
                <a:gd name="T61" fmla="*/ 890 h 968"/>
                <a:gd name="T62" fmla="*/ 592 w 898"/>
                <a:gd name="T63" fmla="*/ 903 h 968"/>
                <a:gd name="T64" fmla="*/ 542 w 898"/>
                <a:gd name="T65" fmla="*/ 916 h 968"/>
                <a:gd name="T66" fmla="*/ 492 w 898"/>
                <a:gd name="T67" fmla="*/ 929 h 968"/>
                <a:gd name="T68" fmla="*/ 445 w 898"/>
                <a:gd name="T69" fmla="*/ 942 h 968"/>
                <a:gd name="T70" fmla="*/ 397 w 898"/>
                <a:gd name="T71" fmla="*/ 952 h 968"/>
                <a:gd name="T72" fmla="*/ 350 w 898"/>
                <a:gd name="T73" fmla="*/ 963 h 968"/>
                <a:gd name="T74" fmla="*/ 301 w 898"/>
                <a:gd name="T75" fmla="*/ 968 h 968"/>
                <a:gd name="T76" fmla="*/ 249 w 898"/>
                <a:gd name="T77" fmla="*/ 968 h 968"/>
                <a:gd name="T78" fmla="*/ 194 w 898"/>
                <a:gd name="T79" fmla="*/ 965 h 968"/>
                <a:gd name="T80" fmla="*/ 134 w 898"/>
                <a:gd name="T81" fmla="*/ 955 h 968"/>
                <a:gd name="T82" fmla="*/ 71 w 898"/>
                <a:gd name="T83" fmla="*/ 937 h 968"/>
                <a:gd name="T84" fmla="*/ 0 w 898"/>
                <a:gd name="T85" fmla="*/ 912 h 968"/>
                <a:gd name="T86" fmla="*/ 225 w 898"/>
                <a:gd name="T8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8" h="968">
                  <a:moveTo>
                    <a:pt x="225" y="0"/>
                  </a:moveTo>
                  <a:lnTo>
                    <a:pt x="251" y="4"/>
                  </a:lnTo>
                  <a:lnTo>
                    <a:pt x="63" y="764"/>
                  </a:lnTo>
                  <a:lnTo>
                    <a:pt x="84" y="805"/>
                  </a:lnTo>
                  <a:lnTo>
                    <a:pt x="112" y="839"/>
                  </a:lnTo>
                  <a:lnTo>
                    <a:pt x="144" y="869"/>
                  </a:lnTo>
                  <a:lnTo>
                    <a:pt x="183" y="887"/>
                  </a:lnTo>
                  <a:lnTo>
                    <a:pt x="225" y="899"/>
                  </a:lnTo>
                  <a:lnTo>
                    <a:pt x="270" y="908"/>
                  </a:lnTo>
                  <a:lnTo>
                    <a:pt x="317" y="912"/>
                  </a:lnTo>
                  <a:lnTo>
                    <a:pt x="367" y="910"/>
                  </a:lnTo>
                  <a:lnTo>
                    <a:pt x="416" y="905"/>
                  </a:lnTo>
                  <a:lnTo>
                    <a:pt x="468" y="899"/>
                  </a:lnTo>
                  <a:lnTo>
                    <a:pt x="519" y="890"/>
                  </a:lnTo>
                  <a:lnTo>
                    <a:pt x="568" y="879"/>
                  </a:lnTo>
                  <a:lnTo>
                    <a:pt x="618" y="869"/>
                  </a:lnTo>
                  <a:lnTo>
                    <a:pt x="662" y="858"/>
                  </a:lnTo>
                  <a:lnTo>
                    <a:pt x="707" y="848"/>
                  </a:lnTo>
                  <a:lnTo>
                    <a:pt x="746" y="839"/>
                  </a:lnTo>
                  <a:lnTo>
                    <a:pt x="765" y="843"/>
                  </a:lnTo>
                  <a:lnTo>
                    <a:pt x="783" y="845"/>
                  </a:lnTo>
                  <a:lnTo>
                    <a:pt x="801" y="845"/>
                  </a:lnTo>
                  <a:lnTo>
                    <a:pt x="819" y="848"/>
                  </a:lnTo>
                  <a:lnTo>
                    <a:pt x="835" y="852"/>
                  </a:lnTo>
                  <a:lnTo>
                    <a:pt x="853" y="856"/>
                  </a:lnTo>
                  <a:lnTo>
                    <a:pt x="874" y="861"/>
                  </a:lnTo>
                  <a:lnTo>
                    <a:pt x="898" y="865"/>
                  </a:lnTo>
                  <a:lnTo>
                    <a:pt x="827" y="865"/>
                  </a:lnTo>
                  <a:lnTo>
                    <a:pt x="759" y="871"/>
                  </a:lnTo>
                  <a:lnTo>
                    <a:pt x="699" y="879"/>
                  </a:lnTo>
                  <a:lnTo>
                    <a:pt x="644" y="890"/>
                  </a:lnTo>
                  <a:lnTo>
                    <a:pt x="592" y="903"/>
                  </a:lnTo>
                  <a:lnTo>
                    <a:pt x="542" y="916"/>
                  </a:lnTo>
                  <a:lnTo>
                    <a:pt x="492" y="929"/>
                  </a:lnTo>
                  <a:lnTo>
                    <a:pt x="445" y="942"/>
                  </a:lnTo>
                  <a:lnTo>
                    <a:pt x="397" y="952"/>
                  </a:lnTo>
                  <a:lnTo>
                    <a:pt x="350" y="963"/>
                  </a:lnTo>
                  <a:lnTo>
                    <a:pt x="301" y="968"/>
                  </a:lnTo>
                  <a:lnTo>
                    <a:pt x="249" y="968"/>
                  </a:lnTo>
                  <a:lnTo>
                    <a:pt x="194" y="965"/>
                  </a:lnTo>
                  <a:lnTo>
                    <a:pt x="134" y="955"/>
                  </a:lnTo>
                  <a:lnTo>
                    <a:pt x="71" y="937"/>
                  </a:lnTo>
                  <a:lnTo>
                    <a:pt x="0" y="91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2911" y="2633"/>
              <a:ext cx="157" cy="509"/>
            </a:xfrm>
            <a:custGeom>
              <a:avLst/>
              <a:gdLst>
                <a:gd name="T0" fmla="*/ 0 w 315"/>
                <a:gd name="T1" fmla="*/ 171 h 1019"/>
                <a:gd name="T2" fmla="*/ 50 w 315"/>
                <a:gd name="T3" fmla="*/ 126 h 1019"/>
                <a:gd name="T4" fmla="*/ 94 w 315"/>
                <a:gd name="T5" fmla="*/ 90 h 1019"/>
                <a:gd name="T6" fmla="*/ 137 w 315"/>
                <a:gd name="T7" fmla="*/ 60 h 1019"/>
                <a:gd name="T8" fmla="*/ 176 w 315"/>
                <a:gd name="T9" fmla="*/ 37 h 1019"/>
                <a:gd name="T10" fmla="*/ 212 w 315"/>
                <a:gd name="T11" fmla="*/ 21 h 1019"/>
                <a:gd name="T12" fmla="*/ 249 w 315"/>
                <a:gd name="T13" fmla="*/ 8 h 1019"/>
                <a:gd name="T14" fmla="*/ 283 w 315"/>
                <a:gd name="T15" fmla="*/ 4 h 1019"/>
                <a:gd name="T16" fmla="*/ 315 w 315"/>
                <a:gd name="T17" fmla="*/ 0 h 1019"/>
                <a:gd name="T18" fmla="*/ 315 w 315"/>
                <a:gd name="T19" fmla="*/ 878 h 1019"/>
                <a:gd name="T20" fmla="*/ 278 w 315"/>
                <a:gd name="T21" fmla="*/ 882 h 1019"/>
                <a:gd name="T22" fmla="*/ 242 w 315"/>
                <a:gd name="T23" fmla="*/ 891 h 1019"/>
                <a:gd name="T24" fmla="*/ 202 w 315"/>
                <a:gd name="T25" fmla="*/ 904 h 1019"/>
                <a:gd name="T26" fmla="*/ 163 w 315"/>
                <a:gd name="T27" fmla="*/ 917 h 1019"/>
                <a:gd name="T28" fmla="*/ 124 w 315"/>
                <a:gd name="T29" fmla="*/ 935 h 1019"/>
                <a:gd name="T30" fmla="*/ 81 w 315"/>
                <a:gd name="T31" fmla="*/ 959 h 1019"/>
                <a:gd name="T32" fmla="*/ 43 w 315"/>
                <a:gd name="T33" fmla="*/ 987 h 1019"/>
                <a:gd name="T34" fmla="*/ 0 w 315"/>
                <a:gd name="T35" fmla="*/ 1019 h 1019"/>
                <a:gd name="T36" fmla="*/ 0 w 315"/>
                <a:gd name="T37" fmla="*/ 17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5" h="1019">
                  <a:moveTo>
                    <a:pt x="0" y="171"/>
                  </a:moveTo>
                  <a:lnTo>
                    <a:pt x="50" y="126"/>
                  </a:lnTo>
                  <a:lnTo>
                    <a:pt x="94" y="90"/>
                  </a:lnTo>
                  <a:lnTo>
                    <a:pt x="137" y="60"/>
                  </a:lnTo>
                  <a:lnTo>
                    <a:pt x="176" y="37"/>
                  </a:lnTo>
                  <a:lnTo>
                    <a:pt x="212" y="21"/>
                  </a:lnTo>
                  <a:lnTo>
                    <a:pt x="249" y="8"/>
                  </a:lnTo>
                  <a:lnTo>
                    <a:pt x="283" y="4"/>
                  </a:lnTo>
                  <a:lnTo>
                    <a:pt x="315" y="0"/>
                  </a:lnTo>
                  <a:lnTo>
                    <a:pt x="315" y="878"/>
                  </a:lnTo>
                  <a:lnTo>
                    <a:pt x="278" y="882"/>
                  </a:lnTo>
                  <a:lnTo>
                    <a:pt x="242" y="891"/>
                  </a:lnTo>
                  <a:lnTo>
                    <a:pt x="202" y="904"/>
                  </a:lnTo>
                  <a:lnTo>
                    <a:pt x="163" y="917"/>
                  </a:lnTo>
                  <a:lnTo>
                    <a:pt x="124" y="935"/>
                  </a:lnTo>
                  <a:lnTo>
                    <a:pt x="81" y="959"/>
                  </a:lnTo>
                  <a:lnTo>
                    <a:pt x="43" y="987"/>
                  </a:lnTo>
                  <a:lnTo>
                    <a:pt x="0" y="1019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2413" y="2630"/>
              <a:ext cx="142" cy="304"/>
            </a:xfrm>
            <a:custGeom>
              <a:avLst/>
              <a:gdLst>
                <a:gd name="T0" fmla="*/ 283 w 283"/>
                <a:gd name="T1" fmla="*/ 58 h 608"/>
                <a:gd name="T2" fmla="*/ 253 w 283"/>
                <a:gd name="T3" fmla="*/ 56 h 608"/>
                <a:gd name="T4" fmla="*/ 225 w 283"/>
                <a:gd name="T5" fmla="*/ 52 h 608"/>
                <a:gd name="T6" fmla="*/ 193 w 283"/>
                <a:gd name="T7" fmla="*/ 48 h 608"/>
                <a:gd name="T8" fmla="*/ 165 w 283"/>
                <a:gd name="T9" fmla="*/ 39 h 608"/>
                <a:gd name="T10" fmla="*/ 136 w 283"/>
                <a:gd name="T11" fmla="*/ 35 h 608"/>
                <a:gd name="T12" fmla="*/ 107 w 283"/>
                <a:gd name="T13" fmla="*/ 24 h 608"/>
                <a:gd name="T14" fmla="*/ 81 w 283"/>
                <a:gd name="T15" fmla="*/ 13 h 608"/>
                <a:gd name="T16" fmla="*/ 52 w 283"/>
                <a:gd name="T17" fmla="*/ 0 h 608"/>
                <a:gd name="T18" fmla="*/ 39 w 283"/>
                <a:gd name="T19" fmla="*/ 69 h 608"/>
                <a:gd name="T20" fmla="*/ 20 w 283"/>
                <a:gd name="T21" fmla="*/ 152 h 608"/>
                <a:gd name="T22" fmla="*/ 5 w 283"/>
                <a:gd name="T23" fmla="*/ 244 h 608"/>
                <a:gd name="T24" fmla="*/ 0 w 283"/>
                <a:gd name="T25" fmla="*/ 341 h 608"/>
                <a:gd name="T26" fmla="*/ 15 w 283"/>
                <a:gd name="T27" fmla="*/ 433 h 608"/>
                <a:gd name="T28" fmla="*/ 54 w 283"/>
                <a:gd name="T29" fmla="*/ 514 h 608"/>
                <a:gd name="T30" fmla="*/ 128 w 283"/>
                <a:gd name="T31" fmla="*/ 574 h 608"/>
                <a:gd name="T32" fmla="*/ 246 w 283"/>
                <a:gd name="T33" fmla="*/ 608 h 608"/>
                <a:gd name="T34" fmla="*/ 283 w 283"/>
                <a:gd name="T35" fmla="*/ 5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608">
                  <a:moveTo>
                    <a:pt x="283" y="58"/>
                  </a:moveTo>
                  <a:lnTo>
                    <a:pt x="253" y="56"/>
                  </a:lnTo>
                  <a:lnTo>
                    <a:pt x="225" y="52"/>
                  </a:lnTo>
                  <a:lnTo>
                    <a:pt x="193" y="48"/>
                  </a:lnTo>
                  <a:lnTo>
                    <a:pt x="165" y="39"/>
                  </a:lnTo>
                  <a:lnTo>
                    <a:pt x="136" y="35"/>
                  </a:lnTo>
                  <a:lnTo>
                    <a:pt x="107" y="24"/>
                  </a:lnTo>
                  <a:lnTo>
                    <a:pt x="81" y="13"/>
                  </a:lnTo>
                  <a:lnTo>
                    <a:pt x="52" y="0"/>
                  </a:lnTo>
                  <a:lnTo>
                    <a:pt x="39" y="69"/>
                  </a:lnTo>
                  <a:lnTo>
                    <a:pt x="20" y="152"/>
                  </a:lnTo>
                  <a:lnTo>
                    <a:pt x="5" y="244"/>
                  </a:lnTo>
                  <a:lnTo>
                    <a:pt x="0" y="341"/>
                  </a:lnTo>
                  <a:lnTo>
                    <a:pt x="15" y="433"/>
                  </a:lnTo>
                  <a:lnTo>
                    <a:pt x="54" y="514"/>
                  </a:lnTo>
                  <a:lnTo>
                    <a:pt x="128" y="574"/>
                  </a:lnTo>
                  <a:lnTo>
                    <a:pt x="246" y="608"/>
                  </a:lnTo>
                  <a:lnTo>
                    <a:pt x="283" y="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341" y="2786"/>
              <a:ext cx="314" cy="306"/>
            </a:xfrm>
            <a:custGeom>
              <a:avLst/>
              <a:gdLst>
                <a:gd name="T0" fmla="*/ 121 w 629"/>
                <a:gd name="T1" fmla="*/ 0 h 611"/>
                <a:gd name="T2" fmla="*/ 113 w 629"/>
                <a:gd name="T3" fmla="*/ 38 h 611"/>
                <a:gd name="T4" fmla="*/ 98 w 629"/>
                <a:gd name="T5" fmla="*/ 100 h 611"/>
                <a:gd name="T6" fmla="*/ 77 w 629"/>
                <a:gd name="T7" fmla="*/ 179 h 611"/>
                <a:gd name="T8" fmla="*/ 55 w 629"/>
                <a:gd name="T9" fmla="*/ 265 h 611"/>
                <a:gd name="T10" fmla="*/ 34 w 629"/>
                <a:gd name="T11" fmla="*/ 347 h 611"/>
                <a:gd name="T12" fmla="*/ 17 w 629"/>
                <a:gd name="T13" fmla="*/ 417 h 611"/>
                <a:gd name="T14" fmla="*/ 6 w 629"/>
                <a:gd name="T15" fmla="*/ 467 h 611"/>
                <a:gd name="T16" fmla="*/ 0 w 629"/>
                <a:gd name="T17" fmla="*/ 486 h 611"/>
                <a:gd name="T18" fmla="*/ 21 w 629"/>
                <a:gd name="T19" fmla="*/ 524 h 611"/>
                <a:gd name="T20" fmla="*/ 51 w 629"/>
                <a:gd name="T21" fmla="*/ 556 h 611"/>
                <a:gd name="T22" fmla="*/ 85 w 629"/>
                <a:gd name="T23" fmla="*/ 580 h 611"/>
                <a:gd name="T24" fmla="*/ 124 w 629"/>
                <a:gd name="T25" fmla="*/ 595 h 611"/>
                <a:gd name="T26" fmla="*/ 169 w 629"/>
                <a:gd name="T27" fmla="*/ 606 h 611"/>
                <a:gd name="T28" fmla="*/ 216 w 629"/>
                <a:gd name="T29" fmla="*/ 611 h 611"/>
                <a:gd name="T30" fmla="*/ 265 w 629"/>
                <a:gd name="T31" fmla="*/ 611 h 611"/>
                <a:gd name="T32" fmla="*/ 315 w 629"/>
                <a:gd name="T33" fmla="*/ 608 h 611"/>
                <a:gd name="T34" fmla="*/ 368 w 629"/>
                <a:gd name="T35" fmla="*/ 603 h 611"/>
                <a:gd name="T36" fmla="*/ 417 w 629"/>
                <a:gd name="T37" fmla="*/ 595 h 611"/>
                <a:gd name="T38" fmla="*/ 464 w 629"/>
                <a:gd name="T39" fmla="*/ 587 h 611"/>
                <a:gd name="T40" fmla="*/ 506 w 629"/>
                <a:gd name="T41" fmla="*/ 576 h 611"/>
                <a:gd name="T42" fmla="*/ 548 w 629"/>
                <a:gd name="T43" fmla="*/ 569 h 611"/>
                <a:gd name="T44" fmla="*/ 582 w 629"/>
                <a:gd name="T45" fmla="*/ 563 h 611"/>
                <a:gd name="T46" fmla="*/ 608 w 629"/>
                <a:gd name="T47" fmla="*/ 559 h 611"/>
                <a:gd name="T48" fmla="*/ 629 w 629"/>
                <a:gd name="T49" fmla="*/ 556 h 611"/>
                <a:gd name="T50" fmla="*/ 569 w 629"/>
                <a:gd name="T51" fmla="*/ 548 h 611"/>
                <a:gd name="T52" fmla="*/ 511 w 629"/>
                <a:gd name="T53" fmla="*/ 537 h 611"/>
                <a:gd name="T54" fmla="*/ 456 w 629"/>
                <a:gd name="T55" fmla="*/ 524 h 611"/>
                <a:gd name="T56" fmla="*/ 404 w 629"/>
                <a:gd name="T57" fmla="*/ 506 h 611"/>
                <a:gd name="T58" fmla="*/ 357 w 629"/>
                <a:gd name="T59" fmla="*/ 488 h 611"/>
                <a:gd name="T60" fmla="*/ 312 w 629"/>
                <a:gd name="T61" fmla="*/ 464 h 611"/>
                <a:gd name="T62" fmla="*/ 273 w 629"/>
                <a:gd name="T63" fmla="*/ 438 h 611"/>
                <a:gd name="T64" fmla="*/ 239 w 629"/>
                <a:gd name="T65" fmla="*/ 407 h 611"/>
                <a:gd name="T66" fmla="*/ 205 w 629"/>
                <a:gd name="T67" fmla="*/ 373 h 611"/>
                <a:gd name="T68" fmla="*/ 179 w 629"/>
                <a:gd name="T69" fmla="*/ 334 h 611"/>
                <a:gd name="T70" fmla="*/ 158 w 629"/>
                <a:gd name="T71" fmla="*/ 291 h 611"/>
                <a:gd name="T72" fmla="*/ 139 w 629"/>
                <a:gd name="T73" fmla="*/ 242 h 611"/>
                <a:gd name="T74" fmla="*/ 126 w 629"/>
                <a:gd name="T75" fmla="*/ 189 h 611"/>
                <a:gd name="T76" fmla="*/ 118 w 629"/>
                <a:gd name="T77" fmla="*/ 132 h 611"/>
                <a:gd name="T78" fmla="*/ 118 w 629"/>
                <a:gd name="T79" fmla="*/ 69 h 611"/>
                <a:gd name="T80" fmla="*/ 121 w 629"/>
                <a:gd name="T8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9" h="611">
                  <a:moveTo>
                    <a:pt x="121" y="0"/>
                  </a:moveTo>
                  <a:lnTo>
                    <a:pt x="113" y="38"/>
                  </a:lnTo>
                  <a:lnTo>
                    <a:pt x="98" y="100"/>
                  </a:lnTo>
                  <a:lnTo>
                    <a:pt x="77" y="179"/>
                  </a:lnTo>
                  <a:lnTo>
                    <a:pt x="55" y="265"/>
                  </a:lnTo>
                  <a:lnTo>
                    <a:pt x="34" y="347"/>
                  </a:lnTo>
                  <a:lnTo>
                    <a:pt x="17" y="417"/>
                  </a:lnTo>
                  <a:lnTo>
                    <a:pt x="6" y="467"/>
                  </a:lnTo>
                  <a:lnTo>
                    <a:pt x="0" y="486"/>
                  </a:lnTo>
                  <a:lnTo>
                    <a:pt x="21" y="524"/>
                  </a:lnTo>
                  <a:lnTo>
                    <a:pt x="51" y="556"/>
                  </a:lnTo>
                  <a:lnTo>
                    <a:pt x="85" y="580"/>
                  </a:lnTo>
                  <a:lnTo>
                    <a:pt x="124" y="595"/>
                  </a:lnTo>
                  <a:lnTo>
                    <a:pt x="169" y="606"/>
                  </a:lnTo>
                  <a:lnTo>
                    <a:pt x="216" y="611"/>
                  </a:lnTo>
                  <a:lnTo>
                    <a:pt x="265" y="611"/>
                  </a:lnTo>
                  <a:lnTo>
                    <a:pt x="315" y="608"/>
                  </a:lnTo>
                  <a:lnTo>
                    <a:pt x="368" y="603"/>
                  </a:lnTo>
                  <a:lnTo>
                    <a:pt x="417" y="595"/>
                  </a:lnTo>
                  <a:lnTo>
                    <a:pt x="464" y="587"/>
                  </a:lnTo>
                  <a:lnTo>
                    <a:pt x="506" y="576"/>
                  </a:lnTo>
                  <a:lnTo>
                    <a:pt x="548" y="569"/>
                  </a:lnTo>
                  <a:lnTo>
                    <a:pt x="582" y="563"/>
                  </a:lnTo>
                  <a:lnTo>
                    <a:pt x="608" y="559"/>
                  </a:lnTo>
                  <a:lnTo>
                    <a:pt x="629" y="556"/>
                  </a:lnTo>
                  <a:lnTo>
                    <a:pt x="569" y="548"/>
                  </a:lnTo>
                  <a:lnTo>
                    <a:pt x="511" y="537"/>
                  </a:lnTo>
                  <a:lnTo>
                    <a:pt x="456" y="524"/>
                  </a:lnTo>
                  <a:lnTo>
                    <a:pt x="404" y="506"/>
                  </a:lnTo>
                  <a:lnTo>
                    <a:pt x="357" y="488"/>
                  </a:lnTo>
                  <a:lnTo>
                    <a:pt x="312" y="464"/>
                  </a:lnTo>
                  <a:lnTo>
                    <a:pt x="273" y="438"/>
                  </a:lnTo>
                  <a:lnTo>
                    <a:pt x="239" y="407"/>
                  </a:lnTo>
                  <a:lnTo>
                    <a:pt x="205" y="373"/>
                  </a:lnTo>
                  <a:lnTo>
                    <a:pt x="179" y="334"/>
                  </a:lnTo>
                  <a:lnTo>
                    <a:pt x="158" y="291"/>
                  </a:lnTo>
                  <a:lnTo>
                    <a:pt x="139" y="242"/>
                  </a:lnTo>
                  <a:lnTo>
                    <a:pt x="126" y="189"/>
                  </a:lnTo>
                  <a:lnTo>
                    <a:pt x="118" y="132"/>
                  </a:lnTo>
                  <a:lnTo>
                    <a:pt x="118" y="6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72" name="Group 28"/>
          <p:cNvGrpSpPr>
            <a:grpSpLocks/>
          </p:cNvGrpSpPr>
          <p:nvPr/>
        </p:nvGrpSpPr>
        <p:grpSpPr bwMode="auto">
          <a:xfrm rot="2339951">
            <a:off x="5143500" y="5029200"/>
            <a:ext cx="2182813" cy="798513"/>
            <a:chOff x="4021" y="2017"/>
            <a:chExt cx="2189" cy="801"/>
          </a:xfrm>
        </p:grpSpPr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5364" y="2172"/>
              <a:ext cx="306" cy="621"/>
            </a:xfrm>
            <a:custGeom>
              <a:avLst/>
              <a:gdLst>
                <a:gd name="T0" fmla="*/ 110 w 306"/>
                <a:gd name="T1" fmla="*/ 2 h 621"/>
                <a:gd name="T2" fmla="*/ 119 w 306"/>
                <a:gd name="T3" fmla="*/ 2 h 621"/>
                <a:gd name="T4" fmla="*/ 126 w 306"/>
                <a:gd name="T5" fmla="*/ 0 h 621"/>
                <a:gd name="T6" fmla="*/ 131 w 306"/>
                <a:gd name="T7" fmla="*/ 0 h 621"/>
                <a:gd name="T8" fmla="*/ 137 w 306"/>
                <a:gd name="T9" fmla="*/ 0 h 621"/>
                <a:gd name="T10" fmla="*/ 142 w 306"/>
                <a:gd name="T11" fmla="*/ 2 h 621"/>
                <a:gd name="T12" fmla="*/ 148 w 306"/>
                <a:gd name="T13" fmla="*/ 6 h 621"/>
                <a:gd name="T14" fmla="*/ 155 w 306"/>
                <a:gd name="T15" fmla="*/ 11 h 621"/>
                <a:gd name="T16" fmla="*/ 164 w 306"/>
                <a:gd name="T17" fmla="*/ 22 h 621"/>
                <a:gd name="T18" fmla="*/ 175 w 306"/>
                <a:gd name="T19" fmla="*/ 42 h 621"/>
                <a:gd name="T20" fmla="*/ 190 w 306"/>
                <a:gd name="T21" fmla="*/ 75 h 621"/>
                <a:gd name="T22" fmla="*/ 206 w 306"/>
                <a:gd name="T23" fmla="*/ 115 h 621"/>
                <a:gd name="T24" fmla="*/ 221 w 306"/>
                <a:gd name="T25" fmla="*/ 159 h 621"/>
                <a:gd name="T26" fmla="*/ 237 w 306"/>
                <a:gd name="T27" fmla="*/ 204 h 621"/>
                <a:gd name="T28" fmla="*/ 250 w 306"/>
                <a:gd name="T29" fmla="*/ 246 h 621"/>
                <a:gd name="T30" fmla="*/ 259 w 306"/>
                <a:gd name="T31" fmla="*/ 283 h 621"/>
                <a:gd name="T32" fmla="*/ 264 w 306"/>
                <a:gd name="T33" fmla="*/ 307 h 621"/>
                <a:gd name="T34" fmla="*/ 275 w 306"/>
                <a:gd name="T35" fmla="*/ 374 h 621"/>
                <a:gd name="T36" fmla="*/ 286 w 306"/>
                <a:gd name="T37" fmla="*/ 433 h 621"/>
                <a:gd name="T38" fmla="*/ 297 w 306"/>
                <a:gd name="T39" fmla="*/ 484 h 621"/>
                <a:gd name="T40" fmla="*/ 305 w 306"/>
                <a:gd name="T41" fmla="*/ 524 h 621"/>
                <a:gd name="T42" fmla="*/ 306 w 306"/>
                <a:gd name="T43" fmla="*/ 557 h 621"/>
                <a:gd name="T44" fmla="*/ 305 w 306"/>
                <a:gd name="T45" fmla="*/ 580 h 621"/>
                <a:gd name="T46" fmla="*/ 295 w 306"/>
                <a:gd name="T47" fmla="*/ 593 h 621"/>
                <a:gd name="T48" fmla="*/ 279 w 306"/>
                <a:gd name="T49" fmla="*/ 597 h 621"/>
                <a:gd name="T50" fmla="*/ 272 w 306"/>
                <a:gd name="T51" fmla="*/ 597 h 621"/>
                <a:gd name="T52" fmla="*/ 257 w 306"/>
                <a:gd name="T53" fmla="*/ 599 h 621"/>
                <a:gd name="T54" fmla="*/ 237 w 306"/>
                <a:gd name="T55" fmla="*/ 600 h 621"/>
                <a:gd name="T56" fmla="*/ 213 w 306"/>
                <a:gd name="T57" fmla="*/ 604 h 621"/>
                <a:gd name="T58" fmla="*/ 190 w 306"/>
                <a:gd name="T59" fmla="*/ 608 h 621"/>
                <a:gd name="T60" fmla="*/ 170 w 306"/>
                <a:gd name="T61" fmla="*/ 611 h 621"/>
                <a:gd name="T62" fmla="*/ 153 w 306"/>
                <a:gd name="T63" fmla="*/ 613 h 621"/>
                <a:gd name="T64" fmla="*/ 144 w 306"/>
                <a:gd name="T65" fmla="*/ 617 h 621"/>
                <a:gd name="T66" fmla="*/ 137 w 306"/>
                <a:gd name="T67" fmla="*/ 621 h 621"/>
                <a:gd name="T68" fmla="*/ 133 w 306"/>
                <a:gd name="T69" fmla="*/ 619 h 621"/>
                <a:gd name="T70" fmla="*/ 131 w 306"/>
                <a:gd name="T71" fmla="*/ 617 h 621"/>
                <a:gd name="T72" fmla="*/ 130 w 306"/>
                <a:gd name="T73" fmla="*/ 611 h 621"/>
                <a:gd name="T74" fmla="*/ 128 w 306"/>
                <a:gd name="T75" fmla="*/ 595 h 621"/>
                <a:gd name="T76" fmla="*/ 126 w 306"/>
                <a:gd name="T77" fmla="*/ 564 h 621"/>
                <a:gd name="T78" fmla="*/ 124 w 306"/>
                <a:gd name="T79" fmla="*/ 531 h 621"/>
                <a:gd name="T80" fmla="*/ 122 w 306"/>
                <a:gd name="T81" fmla="*/ 509 h 621"/>
                <a:gd name="T82" fmla="*/ 120 w 306"/>
                <a:gd name="T83" fmla="*/ 471 h 621"/>
                <a:gd name="T84" fmla="*/ 115 w 306"/>
                <a:gd name="T85" fmla="*/ 407 h 621"/>
                <a:gd name="T86" fmla="*/ 111 w 306"/>
                <a:gd name="T87" fmla="*/ 345 h 621"/>
                <a:gd name="T88" fmla="*/ 108 w 306"/>
                <a:gd name="T89" fmla="*/ 305 h 621"/>
                <a:gd name="T90" fmla="*/ 100 w 306"/>
                <a:gd name="T91" fmla="*/ 267 h 621"/>
                <a:gd name="T92" fmla="*/ 89 w 306"/>
                <a:gd name="T93" fmla="*/ 199 h 621"/>
                <a:gd name="T94" fmla="*/ 79 w 306"/>
                <a:gd name="T95" fmla="*/ 137 h 621"/>
                <a:gd name="T96" fmla="*/ 73 w 306"/>
                <a:gd name="T97" fmla="*/ 110 h 621"/>
                <a:gd name="T98" fmla="*/ 0 w 306"/>
                <a:gd name="T99" fmla="*/ 80 h 621"/>
                <a:gd name="T100" fmla="*/ 2 w 306"/>
                <a:gd name="T101" fmla="*/ 53 h 621"/>
                <a:gd name="T102" fmla="*/ 9 w 306"/>
                <a:gd name="T103" fmla="*/ 33 h 621"/>
                <a:gd name="T104" fmla="*/ 24 w 306"/>
                <a:gd name="T105" fmla="*/ 20 h 621"/>
                <a:gd name="T106" fmla="*/ 42 w 306"/>
                <a:gd name="T107" fmla="*/ 13 h 621"/>
                <a:gd name="T108" fmla="*/ 60 w 306"/>
                <a:gd name="T109" fmla="*/ 7 h 621"/>
                <a:gd name="T110" fmla="*/ 79 w 306"/>
                <a:gd name="T111" fmla="*/ 6 h 621"/>
                <a:gd name="T112" fmla="*/ 97 w 306"/>
                <a:gd name="T113" fmla="*/ 4 h 621"/>
                <a:gd name="T114" fmla="*/ 110 w 306"/>
                <a:gd name="T115" fmla="*/ 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621">
                  <a:moveTo>
                    <a:pt x="110" y="2"/>
                  </a:moveTo>
                  <a:lnTo>
                    <a:pt x="119" y="2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2"/>
                  </a:lnTo>
                  <a:lnTo>
                    <a:pt x="148" y="6"/>
                  </a:lnTo>
                  <a:lnTo>
                    <a:pt x="155" y="11"/>
                  </a:lnTo>
                  <a:lnTo>
                    <a:pt x="164" y="22"/>
                  </a:lnTo>
                  <a:lnTo>
                    <a:pt x="175" y="42"/>
                  </a:lnTo>
                  <a:lnTo>
                    <a:pt x="190" y="75"/>
                  </a:lnTo>
                  <a:lnTo>
                    <a:pt x="206" y="115"/>
                  </a:lnTo>
                  <a:lnTo>
                    <a:pt x="221" y="159"/>
                  </a:lnTo>
                  <a:lnTo>
                    <a:pt x="237" y="204"/>
                  </a:lnTo>
                  <a:lnTo>
                    <a:pt x="250" y="246"/>
                  </a:lnTo>
                  <a:lnTo>
                    <a:pt x="259" y="283"/>
                  </a:lnTo>
                  <a:lnTo>
                    <a:pt x="264" y="307"/>
                  </a:lnTo>
                  <a:lnTo>
                    <a:pt x="275" y="374"/>
                  </a:lnTo>
                  <a:lnTo>
                    <a:pt x="286" y="433"/>
                  </a:lnTo>
                  <a:lnTo>
                    <a:pt x="297" y="484"/>
                  </a:lnTo>
                  <a:lnTo>
                    <a:pt x="305" y="524"/>
                  </a:lnTo>
                  <a:lnTo>
                    <a:pt x="306" y="557"/>
                  </a:lnTo>
                  <a:lnTo>
                    <a:pt x="305" y="580"/>
                  </a:lnTo>
                  <a:lnTo>
                    <a:pt x="295" y="593"/>
                  </a:lnTo>
                  <a:lnTo>
                    <a:pt x="279" y="597"/>
                  </a:lnTo>
                  <a:lnTo>
                    <a:pt x="272" y="597"/>
                  </a:lnTo>
                  <a:lnTo>
                    <a:pt x="257" y="599"/>
                  </a:lnTo>
                  <a:lnTo>
                    <a:pt x="237" y="600"/>
                  </a:lnTo>
                  <a:lnTo>
                    <a:pt x="213" y="604"/>
                  </a:lnTo>
                  <a:lnTo>
                    <a:pt x="190" y="608"/>
                  </a:lnTo>
                  <a:lnTo>
                    <a:pt x="170" y="611"/>
                  </a:lnTo>
                  <a:lnTo>
                    <a:pt x="153" y="613"/>
                  </a:lnTo>
                  <a:lnTo>
                    <a:pt x="144" y="617"/>
                  </a:lnTo>
                  <a:lnTo>
                    <a:pt x="137" y="621"/>
                  </a:lnTo>
                  <a:lnTo>
                    <a:pt x="133" y="619"/>
                  </a:lnTo>
                  <a:lnTo>
                    <a:pt x="131" y="617"/>
                  </a:lnTo>
                  <a:lnTo>
                    <a:pt x="130" y="611"/>
                  </a:lnTo>
                  <a:lnTo>
                    <a:pt x="128" y="595"/>
                  </a:lnTo>
                  <a:lnTo>
                    <a:pt x="126" y="564"/>
                  </a:lnTo>
                  <a:lnTo>
                    <a:pt x="124" y="531"/>
                  </a:lnTo>
                  <a:lnTo>
                    <a:pt x="122" y="509"/>
                  </a:lnTo>
                  <a:lnTo>
                    <a:pt x="120" y="471"/>
                  </a:lnTo>
                  <a:lnTo>
                    <a:pt x="115" y="407"/>
                  </a:lnTo>
                  <a:lnTo>
                    <a:pt x="111" y="345"/>
                  </a:lnTo>
                  <a:lnTo>
                    <a:pt x="108" y="305"/>
                  </a:lnTo>
                  <a:lnTo>
                    <a:pt x="100" y="267"/>
                  </a:lnTo>
                  <a:lnTo>
                    <a:pt x="89" y="199"/>
                  </a:lnTo>
                  <a:lnTo>
                    <a:pt x="79" y="137"/>
                  </a:lnTo>
                  <a:lnTo>
                    <a:pt x="73" y="110"/>
                  </a:lnTo>
                  <a:lnTo>
                    <a:pt x="0" y="80"/>
                  </a:lnTo>
                  <a:lnTo>
                    <a:pt x="2" y="53"/>
                  </a:lnTo>
                  <a:lnTo>
                    <a:pt x="9" y="33"/>
                  </a:lnTo>
                  <a:lnTo>
                    <a:pt x="24" y="20"/>
                  </a:lnTo>
                  <a:lnTo>
                    <a:pt x="42" y="13"/>
                  </a:lnTo>
                  <a:lnTo>
                    <a:pt x="60" y="7"/>
                  </a:lnTo>
                  <a:lnTo>
                    <a:pt x="79" y="6"/>
                  </a:lnTo>
                  <a:lnTo>
                    <a:pt x="97" y="4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5364" y="2172"/>
              <a:ext cx="306" cy="621"/>
            </a:xfrm>
            <a:custGeom>
              <a:avLst/>
              <a:gdLst>
                <a:gd name="T0" fmla="*/ 110 w 306"/>
                <a:gd name="T1" fmla="*/ 2 h 621"/>
                <a:gd name="T2" fmla="*/ 126 w 306"/>
                <a:gd name="T3" fmla="*/ 0 h 621"/>
                <a:gd name="T4" fmla="*/ 137 w 306"/>
                <a:gd name="T5" fmla="*/ 0 h 621"/>
                <a:gd name="T6" fmla="*/ 148 w 306"/>
                <a:gd name="T7" fmla="*/ 6 h 621"/>
                <a:gd name="T8" fmla="*/ 164 w 306"/>
                <a:gd name="T9" fmla="*/ 22 h 621"/>
                <a:gd name="T10" fmla="*/ 175 w 306"/>
                <a:gd name="T11" fmla="*/ 42 h 621"/>
                <a:gd name="T12" fmla="*/ 206 w 306"/>
                <a:gd name="T13" fmla="*/ 115 h 621"/>
                <a:gd name="T14" fmla="*/ 237 w 306"/>
                <a:gd name="T15" fmla="*/ 204 h 621"/>
                <a:gd name="T16" fmla="*/ 259 w 306"/>
                <a:gd name="T17" fmla="*/ 283 h 621"/>
                <a:gd name="T18" fmla="*/ 264 w 306"/>
                <a:gd name="T19" fmla="*/ 307 h 621"/>
                <a:gd name="T20" fmla="*/ 286 w 306"/>
                <a:gd name="T21" fmla="*/ 433 h 621"/>
                <a:gd name="T22" fmla="*/ 305 w 306"/>
                <a:gd name="T23" fmla="*/ 524 h 621"/>
                <a:gd name="T24" fmla="*/ 305 w 306"/>
                <a:gd name="T25" fmla="*/ 580 h 621"/>
                <a:gd name="T26" fmla="*/ 279 w 306"/>
                <a:gd name="T27" fmla="*/ 597 h 621"/>
                <a:gd name="T28" fmla="*/ 272 w 306"/>
                <a:gd name="T29" fmla="*/ 597 h 621"/>
                <a:gd name="T30" fmla="*/ 237 w 306"/>
                <a:gd name="T31" fmla="*/ 600 h 621"/>
                <a:gd name="T32" fmla="*/ 190 w 306"/>
                <a:gd name="T33" fmla="*/ 608 h 621"/>
                <a:gd name="T34" fmla="*/ 153 w 306"/>
                <a:gd name="T35" fmla="*/ 613 h 621"/>
                <a:gd name="T36" fmla="*/ 144 w 306"/>
                <a:gd name="T37" fmla="*/ 617 h 621"/>
                <a:gd name="T38" fmla="*/ 133 w 306"/>
                <a:gd name="T39" fmla="*/ 619 h 621"/>
                <a:gd name="T40" fmla="*/ 130 w 306"/>
                <a:gd name="T41" fmla="*/ 611 h 621"/>
                <a:gd name="T42" fmla="*/ 128 w 306"/>
                <a:gd name="T43" fmla="*/ 595 h 621"/>
                <a:gd name="T44" fmla="*/ 124 w 306"/>
                <a:gd name="T45" fmla="*/ 531 h 621"/>
                <a:gd name="T46" fmla="*/ 122 w 306"/>
                <a:gd name="T47" fmla="*/ 509 h 621"/>
                <a:gd name="T48" fmla="*/ 115 w 306"/>
                <a:gd name="T49" fmla="*/ 407 h 621"/>
                <a:gd name="T50" fmla="*/ 108 w 306"/>
                <a:gd name="T51" fmla="*/ 305 h 621"/>
                <a:gd name="T52" fmla="*/ 100 w 306"/>
                <a:gd name="T53" fmla="*/ 267 h 621"/>
                <a:gd name="T54" fmla="*/ 79 w 306"/>
                <a:gd name="T55" fmla="*/ 137 h 621"/>
                <a:gd name="T56" fmla="*/ 0 w 306"/>
                <a:gd name="T57" fmla="*/ 80 h 621"/>
                <a:gd name="T58" fmla="*/ 2 w 306"/>
                <a:gd name="T59" fmla="*/ 53 h 621"/>
                <a:gd name="T60" fmla="*/ 24 w 306"/>
                <a:gd name="T61" fmla="*/ 20 h 621"/>
                <a:gd name="T62" fmla="*/ 60 w 306"/>
                <a:gd name="T63" fmla="*/ 7 h 621"/>
                <a:gd name="T64" fmla="*/ 97 w 306"/>
                <a:gd name="T65" fmla="*/ 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621">
                  <a:moveTo>
                    <a:pt x="110" y="2"/>
                  </a:moveTo>
                  <a:lnTo>
                    <a:pt x="110" y="2"/>
                  </a:lnTo>
                  <a:lnTo>
                    <a:pt x="119" y="2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2"/>
                  </a:lnTo>
                  <a:lnTo>
                    <a:pt x="148" y="6"/>
                  </a:lnTo>
                  <a:lnTo>
                    <a:pt x="155" y="11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75" y="42"/>
                  </a:lnTo>
                  <a:lnTo>
                    <a:pt x="190" y="75"/>
                  </a:lnTo>
                  <a:lnTo>
                    <a:pt x="206" y="115"/>
                  </a:lnTo>
                  <a:lnTo>
                    <a:pt x="221" y="159"/>
                  </a:lnTo>
                  <a:lnTo>
                    <a:pt x="237" y="204"/>
                  </a:lnTo>
                  <a:lnTo>
                    <a:pt x="250" y="246"/>
                  </a:lnTo>
                  <a:lnTo>
                    <a:pt x="259" y="28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75" y="374"/>
                  </a:lnTo>
                  <a:lnTo>
                    <a:pt x="286" y="433"/>
                  </a:lnTo>
                  <a:lnTo>
                    <a:pt x="297" y="484"/>
                  </a:lnTo>
                  <a:lnTo>
                    <a:pt x="305" y="524"/>
                  </a:lnTo>
                  <a:lnTo>
                    <a:pt x="306" y="557"/>
                  </a:lnTo>
                  <a:lnTo>
                    <a:pt x="305" y="580"/>
                  </a:lnTo>
                  <a:lnTo>
                    <a:pt x="295" y="593"/>
                  </a:lnTo>
                  <a:lnTo>
                    <a:pt x="279" y="597"/>
                  </a:lnTo>
                  <a:lnTo>
                    <a:pt x="279" y="597"/>
                  </a:lnTo>
                  <a:lnTo>
                    <a:pt x="272" y="597"/>
                  </a:lnTo>
                  <a:lnTo>
                    <a:pt x="257" y="599"/>
                  </a:lnTo>
                  <a:lnTo>
                    <a:pt x="237" y="600"/>
                  </a:lnTo>
                  <a:lnTo>
                    <a:pt x="213" y="604"/>
                  </a:lnTo>
                  <a:lnTo>
                    <a:pt x="190" y="608"/>
                  </a:lnTo>
                  <a:lnTo>
                    <a:pt x="170" y="611"/>
                  </a:lnTo>
                  <a:lnTo>
                    <a:pt x="153" y="613"/>
                  </a:lnTo>
                  <a:lnTo>
                    <a:pt x="144" y="617"/>
                  </a:lnTo>
                  <a:lnTo>
                    <a:pt x="144" y="617"/>
                  </a:lnTo>
                  <a:lnTo>
                    <a:pt x="137" y="621"/>
                  </a:lnTo>
                  <a:lnTo>
                    <a:pt x="133" y="619"/>
                  </a:lnTo>
                  <a:lnTo>
                    <a:pt x="131" y="617"/>
                  </a:lnTo>
                  <a:lnTo>
                    <a:pt x="130" y="611"/>
                  </a:lnTo>
                  <a:lnTo>
                    <a:pt x="130" y="611"/>
                  </a:lnTo>
                  <a:lnTo>
                    <a:pt x="128" y="595"/>
                  </a:lnTo>
                  <a:lnTo>
                    <a:pt x="126" y="564"/>
                  </a:lnTo>
                  <a:lnTo>
                    <a:pt x="124" y="531"/>
                  </a:lnTo>
                  <a:lnTo>
                    <a:pt x="122" y="509"/>
                  </a:lnTo>
                  <a:lnTo>
                    <a:pt x="122" y="509"/>
                  </a:lnTo>
                  <a:lnTo>
                    <a:pt x="120" y="471"/>
                  </a:lnTo>
                  <a:lnTo>
                    <a:pt x="115" y="407"/>
                  </a:lnTo>
                  <a:lnTo>
                    <a:pt x="111" y="345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0" y="267"/>
                  </a:lnTo>
                  <a:lnTo>
                    <a:pt x="89" y="199"/>
                  </a:lnTo>
                  <a:lnTo>
                    <a:pt x="79" y="137"/>
                  </a:lnTo>
                  <a:lnTo>
                    <a:pt x="73" y="11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53"/>
                  </a:lnTo>
                  <a:lnTo>
                    <a:pt x="9" y="33"/>
                  </a:lnTo>
                  <a:lnTo>
                    <a:pt x="24" y="20"/>
                  </a:lnTo>
                  <a:lnTo>
                    <a:pt x="42" y="13"/>
                  </a:lnTo>
                  <a:lnTo>
                    <a:pt x="60" y="7"/>
                  </a:lnTo>
                  <a:lnTo>
                    <a:pt x="79" y="6"/>
                  </a:lnTo>
                  <a:lnTo>
                    <a:pt x="97" y="4"/>
                  </a:lnTo>
                  <a:lnTo>
                    <a:pt x="1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5395" y="2232"/>
              <a:ext cx="49" cy="42"/>
            </a:xfrm>
            <a:custGeom>
              <a:avLst/>
              <a:gdLst>
                <a:gd name="T0" fmla="*/ 20 w 49"/>
                <a:gd name="T1" fmla="*/ 42 h 42"/>
                <a:gd name="T2" fmla="*/ 49 w 49"/>
                <a:gd name="T3" fmla="*/ 30 h 42"/>
                <a:gd name="T4" fmla="*/ 0 w 49"/>
                <a:gd name="T5" fmla="*/ 30 h 42"/>
                <a:gd name="T6" fmla="*/ 0 w 49"/>
                <a:gd name="T7" fmla="*/ 30 h 42"/>
                <a:gd name="T8" fmla="*/ 0 w 49"/>
                <a:gd name="T9" fmla="*/ 15 h 42"/>
                <a:gd name="T10" fmla="*/ 4 w 49"/>
                <a:gd name="T11" fmla="*/ 0 h 42"/>
                <a:gd name="T12" fmla="*/ 15 w 49"/>
                <a:gd name="T13" fmla="*/ 0 h 42"/>
                <a:gd name="T14" fmla="*/ 37 w 49"/>
                <a:gd name="T15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2">
                  <a:moveTo>
                    <a:pt x="20" y="42"/>
                  </a:moveTo>
                  <a:lnTo>
                    <a:pt x="49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4" y="0"/>
                  </a:lnTo>
                  <a:lnTo>
                    <a:pt x="15" y="0"/>
                  </a:lnTo>
                  <a:lnTo>
                    <a:pt x="37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5486" y="2606"/>
              <a:ext cx="119" cy="53"/>
            </a:xfrm>
            <a:custGeom>
              <a:avLst/>
              <a:gdLst>
                <a:gd name="T0" fmla="*/ 0 w 119"/>
                <a:gd name="T1" fmla="*/ 53 h 53"/>
                <a:gd name="T2" fmla="*/ 0 w 119"/>
                <a:gd name="T3" fmla="*/ 53 h 53"/>
                <a:gd name="T4" fmla="*/ 9 w 119"/>
                <a:gd name="T5" fmla="*/ 48 h 53"/>
                <a:gd name="T6" fmla="*/ 24 w 119"/>
                <a:gd name="T7" fmla="*/ 41 h 53"/>
                <a:gd name="T8" fmla="*/ 40 w 119"/>
                <a:gd name="T9" fmla="*/ 33 h 53"/>
                <a:gd name="T10" fmla="*/ 60 w 119"/>
                <a:gd name="T11" fmla="*/ 24 h 53"/>
                <a:gd name="T12" fmla="*/ 79 w 119"/>
                <a:gd name="T13" fmla="*/ 15 h 53"/>
                <a:gd name="T14" fmla="*/ 97 w 119"/>
                <a:gd name="T15" fmla="*/ 10 h 53"/>
                <a:gd name="T16" fmla="*/ 110 w 119"/>
                <a:gd name="T17" fmla="*/ 4 h 53"/>
                <a:gd name="T18" fmla="*/ 119 w 119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3">
                  <a:moveTo>
                    <a:pt x="0" y="53"/>
                  </a:moveTo>
                  <a:lnTo>
                    <a:pt x="0" y="53"/>
                  </a:lnTo>
                  <a:lnTo>
                    <a:pt x="9" y="48"/>
                  </a:lnTo>
                  <a:lnTo>
                    <a:pt x="24" y="41"/>
                  </a:lnTo>
                  <a:lnTo>
                    <a:pt x="40" y="33"/>
                  </a:lnTo>
                  <a:lnTo>
                    <a:pt x="60" y="24"/>
                  </a:lnTo>
                  <a:lnTo>
                    <a:pt x="79" y="15"/>
                  </a:lnTo>
                  <a:lnTo>
                    <a:pt x="97" y="10"/>
                  </a:lnTo>
                  <a:lnTo>
                    <a:pt x="110" y="4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5492" y="2654"/>
              <a:ext cx="84" cy="49"/>
            </a:xfrm>
            <a:custGeom>
              <a:avLst/>
              <a:gdLst>
                <a:gd name="T0" fmla="*/ 0 w 84"/>
                <a:gd name="T1" fmla="*/ 49 h 49"/>
                <a:gd name="T2" fmla="*/ 0 w 84"/>
                <a:gd name="T3" fmla="*/ 49 h 49"/>
                <a:gd name="T4" fmla="*/ 2 w 84"/>
                <a:gd name="T5" fmla="*/ 47 h 49"/>
                <a:gd name="T6" fmla="*/ 7 w 84"/>
                <a:gd name="T7" fmla="*/ 42 h 49"/>
                <a:gd name="T8" fmla="*/ 14 w 84"/>
                <a:gd name="T9" fmla="*/ 35 h 49"/>
                <a:gd name="T10" fmla="*/ 25 w 84"/>
                <a:gd name="T11" fmla="*/ 27 h 49"/>
                <a:gd name="T12" fmla="*/ 38 w 84"/>
                <a:gd name="T13" fmla="*/ 18 h 49"/>
                <a:gd name="T14" fmla="*/ 53 w 84"/>
                <a:gd name="T15" fmla="*/ 9 h 49"/>
                <a:gd name="T16" fmla="*/ 67 w 84"/>
                <a:gd name="T17" fmla="*/ 4 h 49"/>
                <a:gd name="T18" fmla="*/ 84 w 84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49">
                  <a:moveTo>
                    <a:pt x="0" y="49"/>
                  </a:moveTo>
                  <a:lnTo>
                    <a:pt x="0" y="49"/>
                  </a:lnTo>
                  <a:lnTo>
                    <a:pt x="2" y="47"/>
                  </a:lnTo>
                  <a:lnTo>
                    <a:pt x="7" y="42"/>
                  </a:lnTo>
                  <a:lnTo>
                    <a:pt x="14" y="35"/>
                  </a:lnTo>
                  <a:lnTo>
                    <a:pt x="25" y="27"/>
                  </a:lnTo>
                  <a:lnTo>
                    <a:pt x="38" y="18"/>
                  </a:lnTo>
                  <a:lnTo>
                    <a:pt x="53" y="9"/>
                  </a:lnTo>
                  <a:lnTo>
                    <a:pt x="67" y="4"/>
                  </a:lnTo>
                  <a:lnTo>
                    <a:pt x="8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5484" y="2585"/>
              <a:ext cx="163" cy="69"/>
            </a:xfrm>
            <a:custGeom>
              <a:avLst/>
              <a:gdLst>
                <a:gd name="T0" fmla="*/ 0 w 163"/>
                <a:gd name="T1" fmla="*/ 63 h 69"/>
                <a:gd name="T2" fmla="*/ 0 w 163"/>
                <a:gd name="T3" fmla="*/ 63 h 69"/>
                <a:gd name="T4" fmla="*/ 11 w 163"/>
                <a:gd name="T5" fmla="*/ 69 h 69"/>
                <a:gd name="T6" fmla="*/ 10 w 163"/>
                <a:gd name="T7" fmla="*/ 62 h 69"/>
                <a:gd name="T8" fmla="*/ 6 w 163"/>
                <a:gd name="T9" fmla="*/ 49 h 69"/>
                <a:gd name="T10" fmla="*/ 2 w 163"/>
                <a:gd name="T11" fmla="*/ 43 h 69"/>
                <a:gd name="T12" fmla="*/ 2 w 163"/>
                <a:gd name="T13" fmla="*/ 43 h 69"/>
                <a:gd name="T14" fmla="*/ 10 w 163"/>
                <a:gd name="T15" fmla="*/ 40 h 69"/>
                <a:gd name="T16" fmla="*/ 24 w 163"/>
                <a:gd name="T17" fmla="*/ 32 h 69"/>
                <a:gd name="T18" fmla="*/ 44 w 163"/>
                <a:gd name="T19" fmla="*/ 25 h 69"/>
                <a:gd name="T20" fmla="*/ 68 w 163"/>
                <a:gd name="T21" fmla="*/ 18 h 69"/>
                <a:gd name="T22" fmla="*/ 93 w 163"/>
                <a:gd name="T23" fmla="*/ 10 h 69"/>
                <a:gd name="T24" fmla="*/ 119 w 163"/>
                <a:gd name="T25" fmla="*/ 5 h 69"/>
                <a:gd name="T26" fmla="*/ 143 w 163"/>
                <a:gd name="T27" fmla="*/ 1 h 69"/>
                <a:gd name="T28" fmla="*/ 163 w 163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69">
                  <a:moveTo>
                    <a:pt x="0" y="63"/>
                  </a:moveTo>
                  <a:lnTo>
                    <a:pt x="0" y="63"/>
                  </a:lnTo>
                  <a:lnTo>
                    <a:pt x="11" y="69"/>
                  </a:lnTo>
                  <a:lnTo>
                    <a:pt x="10" y="62"/>
                  </a:lnTo>
                  <a:lnTo>
                    <a:pt x="6" y="4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0" y="40"/>
                  </a:lnTo>
                  <a:lnTo>
                    <a:pt x="24" y="32"/>
                  </a:lnTo>
                  <a:lnTo>
                    <a:pt x="44" y="25"/>
                  </a:lnTo>
                  <a:lnTo>
                    <a:pt x="68" y="18"/>
                  </a:lnTo>
                  <a:lnTo>
                    <a:pt x="93" y="10"/>
                  </a:lnTo>
                  <a:lnTo>
                    <a:pt x="119" y="5"/>
                  </a:lnTo>
                  <a:lnTo>
                    <a:pt x="143" y="1"/>
                  </a:lnTo>
                  <a:lnTo>
                    <a:pt x="16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5572" y="2594"/>
              <a:ext cx="120" cy="147"/>
            </a:xfrm>
            <a:custGeom>
              <a:avLst/>
              <a:gdLst>
                <a:gd name="T0" fmla="*/ 42 w 120"/>
                <a:gd name="T1" fmla="*/ 146 h 147"/>
                <a:gd name="T2" fmla="*/ 55 w 120"/>
                <a:gd name="T3" fmla="*/ 147 h 147"/>
                <a:gd name="T4" fmla="*/ 66 w 120"/>
                <a:gd name="T5" fmla="*/ 146 h 147"/>
                <a:gd name="T6" fmla="*/ 78 w 120"/>
                <a:gd name="T7" fmla="*/ 140 h 147"/>
                <a:gd name="T8" fmla="*/ 89 w 120"/>
                <a:gd name="T9" fmla="*/ 135 h 147"/>
                <a:gd name="T10" fmla="*/ 98 w 120"/>
                <a:gd name="T11" fmla="*/ 126 h 147"/>
                <a:gd name="T12" fmla="*/ 106 w 120"/>
                <a:gd name="T13" fmla="*/ 115 h 147"/>
                <a:gd name="T14" fmla="*/ 113 w 120"/>
                <a:gd name="T15" fmla="*/ 102 h 147"/>
                <a:gd name="T16" fmla="*/ 118 w 120"/>
                <a:gd name="T17" fmla="*/ 87 h 147"/>
                <a:gd name="T18" fmla="*/ 120 w 120"/>
                <a:gd name="T19" fmla="*/ 58 h 147"/>
                <a:gd name="T20" fmla="*/ 113 w 120"/>
                <a:gd name="T21" fmla="*/ 32 h 147"/>
                <a:gd name="T22" fmla="*/ 98 w 120"/>
                <a:gd name="T23" fmla="*/ 12 h 147"/>
                <a:gd name="T24" fmla="*/ 78 w 120"/>
                <a:gd name="T25" fmla="*/ 1 h 147"/>
                <a:gd name="T26" fmla="*/ 66 w 120"/>
                <a:gd name="T27" fmla="*/ 0 h 147"/>
                <a:gd name="T28" fmla="*/ 55 w 120"/>
                <a:gd name="T29" fmla="*/ 1 h 147"/>
                <a:gd name="T30" fmla="*/ 42 w 120"/>
                <a:gd name="T31" fmla="*/ 7 h 147"/>
                <a:gd name="T32" fmla="*/ 33 w 120"/>
                <a:gd name="T33" fmla="*/ 12 h 147"/>
                <a:gd name="T34" fmla="*/ 22 w 120"/>
                <a:gd name="T35" fmla="*/ 22 h 147"/>
                <a:gd name="T36" fmla="*/ 15 w 120"/>
                <a:gd name="T37" fmla="*/ 32 h 147"/>
                <a:gd name="T38" fmla="*/ 7 w 120"/>
                <a:gd name="T39" fmla="*/ 45 h 147"/>
                <a:gd name="T40" fmla="*/ 4 w 120"/>
                <a:gd name="T41" fmla="*/ 60 h 147"/>
                <a:gd name="T42" fmla="*/ 0 w 120"/>
                <a:gd name="T43" fmla="*/ 89 h 147"/>
                <a:gd name="T44" fmla="*/ 7 w 120"/>
                <a:gd name="T45" fmla="*/ 115 h 147"/>
                <a:gd name="T46" fmla="*/ 22 w 120"/>
                <a:gd name="T47" fmla="*/ 135 h 147"/>
                <a:gd name="T48" fmla="*/ 42 w 120"/>
                <a:gd name="T4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47">
                  <a:moveTo>
                    <a:pt x="42" y="146"/>
                  </a:moveTo>
                  <a:lnTo>
                    <a:pt x="55" y="147"/>
                  </a:lnTo>
                  <a:lnTo>
                    <a:pt x="66" y="146"/>
                  </a:lnTo>
                  <a:lnTo>
                    <a:pt x="78" y="140"/>
                  </a:lnTo>
                  <a:lnTo>
                    <a:pt x="89" y="135"/>
                  </a:lnTo>
                  <a:lnTo>
                    <a:pt x="98" y="126"/>
                  </a:lnTo>
                  <a:lnTo>
                    <a:pt x="106" y="115"/>
                  </a:lnTo>
                  <a:lnTo>
                    <a:pt x="113" y="102"/>
                  </a:lnTo>
                  <a:lnTo>
                    <a:pt x="118" y="87"/>
                  </a:lnTo>
                  <a:lnTo>
                    <a:pt x="120" y="58"/>
                  </a:lnTo>
                  <a:lnTo>
                    <a:pt x="113" y="32"/>
                  </a:lnTo>
                  <a:lnTo>
                    <a:pt x="98" y="12"/>
                  </a:lnTo>
                  <a:lnTo>
                    <a:pt x="78" y="1"/>
                  </a:lnTo>
                  <a:lnTo>
                    <a:pt x="66" y="0"/>
                  </a:lnTo>
                  <a:lnTo>
                    <a:pt x="55" y="1"/>
                  </a:lnTo>
                  <a:lnTo>
                    <a:pt x="42" y="7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5" y="32"/>
                  </a:lnTo>
                  <a:lnTo>
                    <a:pt x="7" y="45"/>
                  </a:lnTo>
                  <a:lnTo>
                    <a:pt x="4" y="60"/>
                  </a:lnTo>
                  <a:lnTo>
                    <a:pt x="0" y="89"/>
                  </a:lnTo>
                  <a:lnTo>
                    <a:pt x="7" y="115"/>
                  </a:lnTo>
                  <a:lnTo>
                    <a:pt x="22" y="135"/>
                  </a:lnTo>
                  <a:lnTo>
                    <a:pt x="42" y="146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5572" y="2594"/>
              <a:ext cx="120" cy="147"/>
            </a:xfrm>
            <a:custGeom>
              <a:avLst/>
              <a:gdLst>
                <a:gd name="T0" fmla="*/ 42 w 120"/>
                <a:gd name="T1" fmla="*/ 146 h 147"/>
                <a:gd name="T2" fmla="*/ 42 w 120"/>
                <a:gd name="T3" fmla="*/ 146 h 147"/>
                <a:gd name="T4" fmla="*/ 55 w 120"/>
                <a:gd name="T5" fmla="*/ 147 h 147"/>
                <a:gd name="T6" fmla="*/ 66 w 120"/>
                <a:gd name="T7" fmla="*/ 146 h 147"/>
                <a:gd name="T8" fmla="*/ 78 w 120"/>
                <a:gd name="T9" fmla="*/ 140 h 147"/>
                <a:gd name="T10" fmla="*/ 89 w 120"/>
                <a:gd name="T11" fmla="*/ 135 h 147"/>
                <a:gd name="T12" fmla="*/ 98 w 120"/>
                <a:gd name="T13" fmla="*/ 126 h 147"/>
                <a:gd name="T14" fmla="*/ 106 w 120"/>
                <a:gd name="T15" fmla="*/ 115 h 147"/>
                <a:gd name="T16" fmla="*/ 113 w 120"/>
                <a:gd name="T17" fmla="*/ 102 h 147"/>
                <a:gd name="T18" fmla="*/ 118 w 120"/>
                <a:gd name="T19" fmla="*/ 87 h 147"/>
                <a:gd name="T20" fmla="*/ 118 w 120"/>
                <a:gd name="T21" fmla="*/ 87 h 147"/>
                <a:gd name="T22" fmla="*/ 120 w 120"/>
                <a:gd name="T23" fmla="*/ 58 h 147"/>
                <a:gd name="T24" fmla="*/ 113 w 120"/>
                <a:gd name="T25" fmla="*/ 32 h 147"/>
                <a:gd name="T26" fmla="*/ 98 w 120"/>
                <a:gd name="T27" fmla="*/ 12 h 147"/>
                <a:gd name="T28" fmla="*/ 78 w 120"/>
                <a:gd name="T29" fmla="*/ 1 h 147"/>
                <a:gd name="T30" fmla="*/ 78 w 120"/>
                <a:gd name="T31" fmla="*/ 1 h 147"/>
                <a:gd name="T32" fmla="*/ 66 w 120"/>
                <a:gd name="T33" fmla="*/ 0 h 147"/>
                <a:gd name="T34" fmla="*/ 55 w 120"/>
                <a:gd name="T35" fmla="*/ 1 h 147"/>
                <a:gd name="T36" fmla="*/ 42 w 120"/>
                <a:gd name="T37" fmla="*/ 7 h 147"/>
                <a:gd name="T38" fmla="*/ 33 w 120"/>
                <a:gd name="T39" fmla="*/ 12 h 147"/>
                <a:gd name="T40" fmla="*/ 22 w 120"/>
                <a:gd name="T41" fmla="*/ 22 h 147"/>
                <a:gd name="T42" fmla="*/ 15 w 120"/>
                <a:gd name="T43" fmla="*/ 32 h 147"/>
                <a:gd name="T44" fmla="*/ 7 w 120"/>
                <a:gd name="T45" fmla="*/ 45 h 147"/>
                <a:gd name="T46" fmla="*/ 4 w 120"/>
                <a:gd name="T47" fmla="*/ 60 h 147"/>
                <a:gd name="T48" fmla="*/ 4 w 120"/>
                <a:gd name="T49" fmla="*/ 60 h 147"/>
                <a:gd name="T50" fmla="*/ 0 w 120"/>
                <a:gd name="T51" fmla="*/ 89 h 147"/>
                <a:gd name="T52" fmla="*/ 7 w 120"/>
                <a:gd name="T53" fmla="*/ 115 h 147"/>
                <a:gd name="T54" fmla="*/ 22 w 120"/>
                <a:gd name="T55" fmla="*/ 135 h 147"/>
                <a:gd name="T56" fmla="*/ 42 w 120"/>
                <a:gd name="T57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47">
                  <a:moveTo>
                    <a:pt x="42" y="146"/>
                  </a:moveTo>
                  <a:lnTo>
                    <a:pt x="42" y="146"/>
                  </a:lnTo>
                  <a:lnTo>
                    <a:pt x="55" y="147"/>
                  </a:lnTo>
                  <a:lnTo>
                    <a:pt x="66" y="146"/>
                  </a:lnTo>
                  <a:lnTo>
                    <a:pt x="78" y="140"/>
                  </a:lnTo>
                  <a:lnTo>
                    <a:pt x="89" y="135"/>
                  </a:lnTo>
                  <a:lnTo>
                    <a:pt x="98" y="126"/>
                  </a:lnTo>
                  <a:lnTo>
                    <a:pt x="106" y="115"/>
                  </a:lnTo>
                  <a:lnTo>
                    <a:pt x="113" y="102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20" y="58"/>
                  </a:lnTo>
                  <a:lnTo>
                    <a:pt x="113" y="32"/>
                  </a:lnTo>
                  <a:lnTo>
                    <a:pt x="98" y="12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66" y="0"/>
                  </a:lnTo>
                  <a:lnTo>
                    <a:pt x="55" y="1"/>
                  </a:lnTo>
                  <a:lnTo>
                    <a:pt x="42" y="7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5" y="32"/>
                  </a:lnTo>
                  <a:lnTo>
                    <a:pt x="7" y="45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0" y="89"/>
                  </a:lnTo>
                  <a:lnTo>
                    <a:pt x="7" y="115"/>
                  </a:lnTo>
                  <a:lnTo>
                    <a:pt x="22" y="135"/>
                  </a:lnTo>
                  <a:lnTo>
                    <a:pt x="42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4123" y="2081"/>
              <a:ext cx="1363" cy="708"/>
            </a:xfrm>
            <a:custGeom>
              <a:avLst/>
              <a:gdLst>
                <a:gd name="T0" fmla="*/ 1349 w 1363"/>
                <a:gd name="T1" fmla="*/ 396 h 708"/>
                <a:gd name="T2" fmla="*/ 1241 w 1363"/>
                <a:gd name="T3" fmla="*/ 171 h 708"/>
                <a:gd name="T4" fmla="*/ 1152 w 1363"/>
                <a:gd name="T5" fmla="*/ 146 h 708"/>
                <a:gd name="T6" fmla="*/ 1022 w 1363"/>
                <a:gd name="T7" fmla="*/ 109 h 708"/>
                <a:gd name="T8" fmla="*/ 917 w 1363"/>
                <a:gd name="T9" fmla="*/ 82 h 708"/>
                <a:gd name="T10" fmla="*/ 822 w 1363"/>
                <a:gd name="T11" fmla="*/ 55 h 708"/>
                <a:gd name="T12" fmla="*/ 764 w 1363"/>
                <a:gd name="T13" fmla="*/ 25 h 708"/>
                <a:gd name="T14" fmla="*/ 676 w 1363"/>
                <a:gd name="T15" fmla="*/ 0 h 708"/>
                <a:gd name="T16" fmla="*/ 605 w 1363"/>
                <a:gd name="T17" fmla="*/ 20 h 708"/>
                <a:gd name="T18" fmla="*/ 565 w 1363"/>
                <a:gd name="T19" fmla="*/ 38 h 708"/>
                <a:gd name="T20" fmla="*/ 521 w 1363"/>
                <a:gd name="T21" fmla="*/ 51 h 708"/>
                <a:gd name="T22" fmla="*/ 454 w 1363"/>
                <a:gd name="T23" fmla="*/ 62 h 708"/>
                <a:gd name="T24" fmla="*/ 328 w 1363"/>
                <a:gd name="T25" fmla="*/ 73 h 708"/>
                <a:gd name="T26" fmla="*/ 284 w 1363"/>
                <a:gd name="T27" fmla="*/ 71 h 708"/>
                <a:gd name="T28" fmla="*/ 244 w 1363"/>
                <a:gd name="T29" fmla="*/ 77 h 708"/>
                <a:gd name="T30" fmla="*/ 188 w 1363"/>
                <a:gd name="T31" fmla="*/ 124 h 708"/>
                <a:gd name="T32" fmla="*/ 147 w 1363"/>
                <a:gd name="T33" fmla="*/ 230 h 708"/>
                <a:gd name="T34" fmla="*/ 109 w 1363"/>
                <a:gd name="T35" fmla="*/ 372 h 708"/>
                <a:gd name="T36" fmla="*/ 67 w 1363"/>
                <a:gd name="T37" fmla="*/ 443 h 708"/>
                <a:gd name="T38" fmla="*/ 18 w 1363"/>
                <a:gd name="T39" fmla="*/ 500 h 708"/>
                <a:gd name="T40" fmla="*/ 31 w 1363"/>
                <a:gd name="T41" fmla="*/ 575 h 708"/>
                <a:gd name="T42" fmla="*/ 104 w 1363"/>
                <a:gd name="T43" fmla="*/ 571 h 708"/>
                <a:gd name="T44" fmla="*/ 142 w 1363"/>
                <a:gd name="T45" fmla="*/ 549 h 708"/>
                <a:gd name="T46" fmla="*/ 240 w 1363"/>
                <a:gd name="T47" fmla="*/ 467 h 708"/>
                <a:gd name="T48" fmla="*/ 275 w 1363"/>
                <a:gd name="T49" fmla="*/ 410 h 708"/>
                <a:gd name="T50" fmla="*/ 341 w 1363"/>
                <a:gd name="T51" fmla="*/ 454 h 708"/>
                <a:gd name="T52" fmla="*/ 408 w 1363"/>
                <a:gd name="T53" fmla="*/ 498 h 708"/>
                <a:gd name="T54" fmla="*/ 328 w 1363"/>
                <a:gd name="T55" fmla="*/ 522 h 708"/>
                <a:gd name="T56" fmla="*/ 253 w 1363"/>
                <a:gd name="T57" fmla="*/ 518 h 708"/>
                <a:gd name="T58" fmla="*/ 153 w 1363"/>
                <a:gd name="T59" fmla="*/ 540 h 708"/>
                <a:gd name="T60" fmla="*/ 84 w 1363"/>
                <a:gd name="T61" fmla="*/ 593 h 708"/>
                <a:gd name="T62" fmla="*/ 56 w 1363"/>
                <a:gd name="T63" fmla="*/ 646 h 708"/>
                <a:gd name="T64" fmla="*/ 76 w 1363"/>
                <a:gd name="T65" fmla="*/ 690 h 708"/>
                <a:gd name="T66" fmla="*/ 144 w 1363"/>
                <a:gd name="T67" fmla="*/ 701 h 708"/>
                <a:gd name="T68" fmla="*/ 237 w 1363"/>
                <a:gd name="T69" fmla="*/ 701 h 708"/>
                <a:gd name="T70" fmla="*/ 288 w 1363"/>
                <a:gd name="T71" fmla="*/ 708 h 708"/>
                <a:gd name="T72" fmla="*/ 366 w 1363"/>
                <a:gd name="T73" fmla="*/ 702 h 708"/>
                <a:gd name="T74" fmla="*/ 456 w 1363"/>
                <a:gd name="T75" fmla="*/ 675 h 708"/>
                <a:gd name="T76" fmla="*/ 550 w 1363"/>
                <a:gd name="T77" fmla="*/ 671 h 708"/>
                <a:gd name="T78" fmla="*/ 609 w 1363"/>
                <a:gd name="T79" fmla="*/ 671 h 708"/>
                <a:gd name="T80" fmla="*/ 661 w 1363"/>
                <a:gd name="T81" fmla="*/ 651 h 708"/>
                <a:gd name="T82" fmla="*/ 713 w 1363"/>
                <a:gd name="T83" fmla="*/ 644 h 708"/>
                <a:gd name="T84" fmla="*/ 749 w 1363"/>
                <a:gd name="T85" fmla="*/ 646 h 708"/>
                <a:gd name="T86" fmla="*/ 789 w 1363"/>
                <a:gd name="T87" fmla="*/ 657 h 708"/>
                <a:gd name="T88" fmla="*/ 878 w 1363"/>
                <a:gd name="T89" fmla="*/ 670 h 708"/>
                <a:gd name="T90" fmla="*/ 928 w 1363"/>
                <a:gd name="T91" fmla="*/ 670 h 708"/>
                <a:gd name="T92" fmla="*/ 1050 w 1363"/>
                <a:gd name="T93" fmla="*/ 659 h 708"/>
                <a:gd name="T94" fmla="*/ 1172 w 1363"/>
                <a:gd name="T95" fmla="*/ 635 h 708"/>
                <a:gd name="T96" fmla="*/ 1243 w 1363"/>
                <a:gd name="T97" fmla="*/ 598 h 708"/>
                <a:gd name="T98" fmla="*/ 1285 w 1363"/>
                <a:gd name="T99" fmla="*/ 600 h 708"/>
                <a:gd name="T100" fmla="*/ 1336 w 1363"/>
                <a:gd name="T101" fmla="*/ 59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708">
                  <a:moveTo>
                    <a:pt x="1363" y="600"/>
                  </a:moveTo>
                  <a:lnTo>
                    <a:pt x="1361" y="562"/>
                  </a:lnTo>
                  <a:lnTo>
                    <a:pt x="1356" y="498"/>
                  </a:lnTo>
                  <a:lnTo>
                    <a:pt x="1352" y="436"/>
                  </a:lnTo>
                  <a:lnTo>
                    <a:pt x="1349" y="396"/>
                  </a:lnTo>
                  <a:lnTo>
                    <a:pt x="1341" y="358"/>
                  </a:lnTo>
                  <a:lnTo>
                    <a:pt x="1330" y="290"/>
                  </a:lnTo>
                  <a:lnTo>
                    <a:pt x="1320" y="228"/>
                  </a:lnTo>
                  <a:lnTo>
                    <a:pt x="1314" y="201"/>
                  </a:lnTo>
                  <a:lnTo>
                    <a:pt x="1241" y="171"/>
                  </a:lnTo>
                  <a:lnTo>
                    <a:pt x="1230" y="168"/>
                  </a:lnTo>
                  <a:lnTo>
                    <a:pt x="1216" y="164"/>
                  </a:lnTo>
                  <a:lnTo>
                    <a:pt x="1196" y="159"/>
                  </a:lnTo>
                  <a:lnTo>
                    <a:pt x="1176" y="153"/>
                  </a:lnTo>
                  <a:lnTo>
                    <a:pt x="1152" y="146"/>
                  </a:lnTo>
                  <a:lnTo>
                    <a:pt x="1128" y="139"/>
                  </a:lnTo>
                  <a:lnTo>
                    <a:pt x="1101" y="131"/>
                  </a:lnTo>
                  <a:lnTo>
                    <a:pt x="1075" y="124"/>
                  </a:lnTo>
                  <a:lnTo>
                    <a:pt x="1048" y="117"/>
                  </a:lnTo>
                  <a:lnTo>
                    <a:pt x="1022" y="109"/>
                  </a:lnTo>
                  <a:lnTo>
                    <a:pt x="997" y="102"/>
                  </a:lnTo>
                  <a:lnTo>
                    <a:pt x="973" y="97"/>
                  </a:lnTo>
                  <a:lnTo>
                    <a:pt x="951" y="89"/>
                  </a:lnTo>
                  <a:lnTo>
                    <a:pt x="931" y="86"/>
                  </a:lnTo>
                  <a:lnTo>
                    <a:pt x="917" y="82"/>
                  </a:lnTo>
                  <a:lnTo>
                    <a:pt x="904" y="80"/>
                  </a:lnTo>
                  <a:lnTo>
                    <a:pt x="884" y="77"/>
                  </a:lnTo>
                  <a:lnTo>
                    <a:pt x="862" y="69"/>
                  </a:lnTo>
                  <a:lnTo>
                    <a:pt x="842" y="62"/>
                  </a:lnTo>
                  <a:lnTo>
                    <a:pt x="822" y="55"/>
                  </a:lnTo>
                  <a:lnTo>
                    <a:pt x="804" y="47"/>
                  </a:lnTo>
                  <a:lnTo>
                    <a:pt x="789" y="40"/>
                  </a:lnTo>
                  <a:lnTo>
                    <a:pt x="778" y="33"/>
                  </a:lnTo>
                  <a:lnTo>
                    <a:pt x="771" y="29"/>
                  </a:lnTo>
                  <a:lnTo>
                    <a:pt x="764" y="25"/>
                  </a:lnTo>
                  <a:lnTo>
                    <a:pt x="751" y="20"/>
                  </a:lnTo>
                  <a:lnTo>
                    <a:pt x="734" y="13"/>
                  </a:lnTo>
                  <a:lnTo>
                    <a:pt x="714" y="7"/>
                  </a:lnTo>
                  <a:lnTo>
                    <a:pt x="694" y="4"/>
                  </a:lnTo>
                  <a:lnTo>
                    <a:pt x="676" y="0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29" y="11"/>
                  </a:lnTo>
                  <a:lnTo>
                    <a:pt x="616" y="16"/>
                  </a:lnTo>
                  <a:lnTo>
                    <a:pt x="605" y="20"/>
                  </a:lnTo>
                  <a:lnTo>
                    <a:pt x="596" y="24"/>
                  </a:lnTo>
                  <a:lnTo>
                    <a:pt x="587" y="27"/>
                  </a:lnTo>
                  <a:lnTo>
                    <a:pt x="578" y="29"/>
                  </a:lnTo>
                  <a:lnTo>
                    <a:pt x="572" y="35"/>
                  </a:lnTo>
                  <a:lnTo>
                    <a:pt x="565" y="38"/>
                  </a:lnTo>
                  <a:lnTo>
                    <a:pt x="558" y="40"/>
                  </a:lnTo>
                  <a:lnTo>
                    <a:pt x="548" y="42"/>
                  </a:lnTo>
                  <a:lnTo>
                    <a:pt x="539" y="45"/>
                  </a:lnTo>
                  <a:lnTo>
                    <a:pt x="530" y="47"/>
                  </a:lnTo>
                  <a:lnTo>
                    <a:pt x="521" y="51"/>
                  </a:lnTo>
                  <a:lnTo>
                    <a:pt x="510" y="55"/>
                  </a:lnTo>
                  <a:lnTo>
                    <a:pt x="501" y="56"/>
                  </a:lnTo>
                  <a:lnTo>
                    <a:pt x="490" y="58"/>
                  </a:lnTo>
                  <a:lnTo>
                    <a:pt x="476" y="60"/>
                  </a:lnTo>
                  <a:lnTo>
                    <a:pt x="454" y="62"/>
                  </a:lnTo>
                  <a:lnTo>
                    <a:pt x="426" y="66"/>
                  </a:lnTo>
                  <a:lnTo>
                    <a:pt x="397" y="67"/>
                  </a:lnTo>
                  <a:lnTo>
                    <a:pt x="370" y="69"/>
                  </a:lnTo>
                  <a:lnTo>
                    <a:pt x="344" y="71"/>
                  </a:lnTo>
                  <a:lnTo>
                    <a:pt x="328" y="73"/>
                  </a:lnTo>
                  <a:lnTo>
                    <a:pt x="319" y="73"/>
                  </a:lnTo>
                  <a:lnTo>
                    <a:pt x="313" y="73"/>
                  </a:lnTo>
                  <a:lnTo>
                    <a:pt x="306" y="73"/>
                  </a:lnTo>
                  <a:lnTo>
                    <a:pt x="295" y="71"/>
                  </a:lnTo>
                  <a:lnTo>
                    <a:pt x="284" y="71"/>
                  </a:lnTo>
                  <a:lnTo>
                    <a:pt x="273" y="71"/>
                  </a:lnTo>
                  <a:lnTo>
                    <a:pt x="264" y="71"/>
                  </a:lnTo>
                  <a:lnTo>
                    <a:pt x="255" y="71"/>
                  </a:lnTo>
                  <a:lnTo>
                    <a:pt x="250" y="73"/>
                  </a:lnTo>
                  <a:lnTo>
                    <a:pt x="244" y="77"/>
                  </a:lnTo>
                  <a:lnTo>
                    <a:pt x="235" y="82"/>
                  </a:lnTo>
                  <a:lnTo>
                    <a:pt x="222" y="89"/>
                  </a:lnTo>
                  <a:lnTo>
                    <a:pt x="211" y="98"/>
                  </a:lnTo>
                  <a:lnTo>
                    <a:pt x="198" y="109"/>
                  </a:lnTo>
                  <a:lnTo>
                    <a:pt x="188" y="124"/>
                  </a:lnTo>
                  <a:lnTo>
                    <a:pt x="180" y="140"/>
                  </a:lnTo>
                  <a:lnTo>
                    <a:pt x="175" y="159"/>
                  </a:lnTo>
                  <a:lnTo>
                    <a:pt x="167" y="191"/>
                  </a:lnTo>
                  <a:lnTo>
                    <a:pt x="157" y="215"/>
                  </a:lnTo>
                  <a:lnTo>
                    <a:pt x="147" y="230"/>
                  </a:lnTo>
                  <a:lnTo>
                    <a:pt x="142" y="239"/>
                  </a:lnTo>
                  <a:lnTo>
                    <a:pt x="138" y="261"/>
                  </a:lnTo>
                  <a:lnTo>
                    <a:pt x="129" y="299"/>
                  </a:lnTo>
                  <a:lnTo>
                    <a:pt x="118" y="341"/>
                  </a:lnTo>
                  <a:lnTo>
                    <a:pt x="109" y="372"/>
                  </a:lnTo>
                  <a:lnTo>
                    <a:pt x="104" y="383"/>
                  </a:lnTo>
                  <a:lnTo>
                    <a:pt x="96" y="398"/>
                  </a:lnTo>
                  <a:lnTo>
                    <a:pt x="87" y="412"/>
                  </a:lnTo>
                  <a:lnTo>
                    <a:pt x="78" y="429"/>
                  </a:lnTo>
                  <a:lnTo>
                    <a:pt x="67" y="443"/>
                  </a:lnTo>
                  <a:lnTo>
                    <a:pt x="60" y="456"/>
                  </a:lnTo>
                  <a:lnTo>
                    <a:pt x="53" y="467"/>
                  </a:lnTo>
                  <a:lnTo>
                    <a:pt x="47" y="473"/>
                  </a:lnTo>
                  <a:lnTo>
                    <a:pt x="36" y="483"/>
                  </a:lnTo>
                  <a:lnTo>
                    <a:pt x="18" y="500"/>
                  </a:lnTo>
                  <a:lnTo>
                    <a:pt x="5" y="520"/>
                  </a:lnTo>
                  <a:lnTo>
                    <a:pt x="0" y="535"/>
                  </a:lnTo>
                  <a:lnTo>
                    <a:pt x="5" y="549"/>
                  </a:lnTo>
                  <a:lnTo>
                    <a:pt x="14" y="564"/>
                  </a:lnTo>
                  <a:lnTo>
                    <a:pt x="31" y="575"/>
                  </a:lnTo>
                  <a:lnTo>
                    <a:pt x="49" y="582"/>
                  </a:lnTo>
                  <a:lnTo>
                    <a:pt x="65" y="582"/>
                  </a:lnTo>
                  <a:lnTo>
                    <a:pt x="80" y="580"/>
                  </a:lnTo>
                  <a:lnTo>
                    <a:pt x="93" y="577"/>
                  </a:lnTo>
                  <a:lnTo>
                    <a:pt x="104" y="571"/>
                  </a:lnTo>
                  <a:lnTo>
                    <a:pt x="113" y="566"/>
                  </a:lnTo>
                  <a:lnTo>
                    <a:pt x="120" y="560"/>
                  </a:lnTo>
                  <a:lnTo>
                    <a:pt x="127" y="555"/>
                  </a:lnTo>
                  <a:lnTo>
                    <a:pt x="133" y="553"/>
                  </a:lnTo>
                  <a:lnTo>
                    <a:pt x="142" y="549"/>
                  </a:lnTo>
                  <a:lnTo>
                    <a:pt x="158" y="540"/>
                  </a:lnTo>
                  <a:lnTo>
                    <a:pt x="178" y="525"/>
                  </a:lnTo>
                  <a:lnTo>
                    <a:pt x="200" y="509"/>
                  </a:lnTo>
                  <a:lnTo>
                    <a:pt x="222" y="489"/>
                  </a:lnTo>
                  <a:lnTo>
                    <a:pt x="240" y="467"/>
                  </a:lnTo>
                  <a:lnTo>
                    <a:pt x="253" y="447"/>
                  </a:lnTo>
                  <a:lnTo>
                    <a:pt x="260" y="425"/>
                  </a:lnTo>
                  <a:lnTo>
                    <a:pt x="266" y="423"/>
                  </a:lnTo>
                  <a:lnTo>
                    <a:pt x="271" y="418"/>
                  </a:lnTo>
                  <a:lnTo>
                    <a:pt x="275" y="410"/>
                  </a:lnTo>
                  <a:lnTo>
                    <a:pt x="281" y="401"/>
                  </a:lnTo>
                  <a:lnTo>
                    <a:pt x="284" y="409"/>
                  </a:lnTo>
                  <a:lnTo>
                    <a:pt x="299" y="421"/>
                  </a:lnTo>
                  <a:lnTo>
                    <a:pt x="317" y="438"/>
                  </a:lnTo>
                  <a:lnTo>
                    <a:pt x="341" y="454"/>
                  </a:lnTo>
                  <a:lnTo>
                    <a:pt x="363" y="469"/>
                  </a:lnTo>
                  <a:lnTo>
                    <a:pt x="386" y="483"/>
                  </a:lnTo>
                  <a:lnTo>
                    <a:pt x="404" y="493"/>
                  </a:lnTo>
                  <a:lnTo>
                    <a:pt x="415" y="496"/>
                  </a:lnTo>
                  <a:lnTo>
                    <a:pt x="408" y="498"/>
                  </a:lnTo>
                  <a:lnTo>
                    <a:pt x="397" y="502"/>
                  </a:lnTo>
                  <a:lnTo>
                    <a:pt x="381" y="507"/>
                  </a:lnTo>
                  <a:lnTo>
                    <a:pt x="363" y="511"/>
                  </a:lnTo>
                  <a:lnTo>
                    <a:pt x="344" y="516"/>
                  </a:lnTo>
                  <a:lnTo>
                    <a:pt x="328" y="522"/>
                  </a:lnTo>
                  <a:lnTo>
                    <a:pt x="313" y="525"/>
                  </a:lnTo>
                  <a:lnTo>
                    <a:pt x="306" y="529"/>
                  </a:lnTo>
                  <a:lnTo>
                    <a:pt x="291" y="522"/>
                  </a:lnTo>
                  <a:lnTo>
                    <a:pt x="275" y="518"/>
                  </a:lnTo>
                  <a:lnTo>
                    <a:pt x="253" y="518"/>
                  </a:lnTo>
                  <a:lnTo>
                    <a:pt x="231" y="520"/>
                  </a:lnTo>
                  <a:lnTo>
                    <a:pt x="209" y="524"/>
                  </a:lnTo>
                  <a:lnTo>
                    <a:pt x="188" y="529"/>
                  </a:lnTo>
                  <a:lnTo>
                    <a:pt x="169" y="535"/>
                  </a:lnTo>
                  <a:lnTo>
                    <a:pt x="153" y="540"/>
                  </a:lnTo>
                  <a:lnTo>
                    <a:pt x="138" y="547"/>
                  </a:lnTo>
                  <a:lnTo>
                    <a:pt x="124" y="556"/>
                  </a:lnTo>
                  <a:lnTo>
                    <a:pt x="111" y="567"/>
                  </a:lnTo>
                  <a:lnTo>
                    <a:pt x="96" y="580"/>
                  </a:lnTo>
                  <a:lnTo>
                    <a:pt x="84" y="593"/>
                  </a:lnTo>
                  <a:lnTo>
                    <a:pt x="73" y="604"/>
                  </a:lnTo>
                  <a:lnTo>
                    <a:pt x="64" y="615"/>
                  </a:lnTo>
                  <a:lnTo>
                    <a:pt x="58" y="624"/>
                  </a:lnTo>
                  <a:lnTo>
                    <a:pt x="56" y="631"/>
                  </a:lnTo>
                  <a:lnTo>
                    <a:pt x="56" y="646"/>
                  </a:lnTo>
                  <a:lnTo>
                    <a:pt x="60" y="660"/>
                  </a:lnTo>
                  <a:lnTo>
                    <a:pt x="65" y="673"/>
                  </a:lnTo>
                  <a:lnTo>
                    <a:pt x="69" y="679"/>
                  </a:lnTo>
                  <a:lnTo>
                    <a:pt x="73" y="684"/>
                  </a:lnTo>
                  <a:lnTo>
                    <a:pt x="76" y="690"/>
                  </a:lnTo>
                  <a:lnTo>
                    <a:pt x="82" y="695"/>
                  </a:lnTo>
                  <a:lnTo>
                    <a:pt x="91" y="699"/>
                  </a:lnTo>
                  <a:lnTo>
                    <a:pt x="102" y="701"/>
                  </a:lnTo>
                  <a:lnTo>
                    <a:pt x="120" y="701"/>
                  </a:lnTo>
                  <a:lnTo>
                    <a:pt x="144" y="701"/>
                  </a:lnTo>
                  <a:lnTo>
                    <a:pt x="169" y="699"/>
                  </a:lnTo>
                  <a:lnTo>
                    <a:pt x="191" y="699"/>
                  </a:lnTo>
                  <a:lnTo>
                    <a:pt x="209" y="699"/>
                  </a:lnTo>
                  <a:lnTo>
                    <a:pt x="224" y="699"/>
                  </a:lnTo>
                  <a:lnTo>
                    <a:pt x="237" y="701"/>
                  </a:lnTo>
                  <a:lnTo>
                    <a:pt x="248" y="702"/>
                  </a:lnTo>
                  <a:lnTo>
                    <a:pt x="257" y="704"/>
                  </a:lnTo>
                  <a:lnTo>
                    <a:pt x="264" y="706"/>
                  </a:lnTo>
                  <a:lnTo>
                    <a:pt x="275" y="708"/>
                  </a:lnTo>
                  <a:lnTo>
                    <a:pt x="288" y="708"/>
                  </a:lnTo>
                  <a:lnTo>
                    <a:pt x="302" y="708"/>
                  </a:lnTo>
                  <a:lnTo>
                    <a:pt x="319" y="708"/>
                  </a:lnTo>
                  <a:lnTo>
                    <a:pt x="335" y="708"/>
                  </a:lnTo>
                  <a:lnTo>
                    <a:pt x="352" y="706"/>
                  </a:lnTo>
                  <a:lnTo>
                    <a:pt x="366" y="702"/>
                  </a:lnTo>
                  <a:lnTo>
                    <a:pt x="377" y="699"/>
                  </a:lnTo>
                  <a:lnTo>
                    <a:pt x="390" y="693"/>
                  </a:lnTo>
                  <a:lnTo>
                    <a:pt x="408" y="686"/>
                  </a:lnTo>
                  <a:lnTo>
                    <a:pt x="430" y="681"/>
                  </a:lnTo>
                  <a:lnTo>
                    <a:pt x="456" y="675"/>
                  </a:lnTo>
                  <a:lnTo>
                    <a:pt x="479" y="670"/>
                  </a:lnTo>
                  <a:lnTo>
                    <a:pt x="503" y="666"/>
                  </a:lnTo>
                  <a:lnTo>
                    <a:pt x="523" y="666"/>
                  </a:lnTo>
                  <a:lnTo>
                    <a:pt x="538" y="668"/>
                  </a:lnTo>
                  <a:lnTo>
                    <a:pt x="550" y="671"/>
                  </a:lnTo>
                  <a:lnTo>
                    <a:pt x="563" y="673"/>
                  </a:lnTo>
                  <a:lnTo>
                    <a:pt x="574" y="673"/>
                  </a:lnTo>
                  <a:lnTo>
                    <a:pt x="587" y="673"/>
                  </a:lnTo>
                  <a:lnTo>
                    <a:pt x="598" y="673"/>
                  </a:lnTo>
                  <a:lnTo>
                    <a:pt x="609" y="671"/>
                  </a:lnTo>
                  <a:lnTo>
                    <a:pt x="618" y="668"/>
                  </a:lnTo>
                  <a:lnTo>
                    <a:pt x="629" y="664"/>
                  </a:lnTo>
                  <a:lnTo>
                    <a:pt x="640" y="659"/>
                  </a:lnTo>
                  <a:lnTo>
                    <a:pt x="651" y="655"/>
                  </a:lnTo>
                  <a:lnTo>
                    <a:pt x="661" y="651"/>
                  </a:lnTo>
                  <a:lnTo>
                    <a:pt x="672" y="648"/>
                  </a:lnTo>
                  <a:lnTo>
                    <a:pt x="683" y="646"/>
                  </a:lnTo>
                  <a:lnTo>
                    <a:pt x="694" y="644"/>
                  </a:lnTo>
                  <a:lnTo>
                    <a:pt x="703" y="644"/>
                  </a:lnTo>
                  <a:lnTo>
                    <a:pt x="713" y="644"/>
                  </a:lnTo>
                  <a:lnTo>
                    <a:pt x="720" y="644"/>
                  </a:lnTo>
                  <a:lnTo>
                    <a:pt x="729" y="644"/>
                  </a:lnTo>
                  <a:lnTo>
                    <a:pt x="736" y="644"/>
                  </a:lnTo>
                  <a:lnTo>
                    <a:pt x="744" y="646"/>
                  </a:lnTo>
                  <a:lnTo>
                    <a:pt x="749" y="646"/>
                  </a:lnTo>
                  <a:lnTo>
                    <a:pt x="756" y="648"/>
                  </a:lnTo>
                  <a:lnTo>
                    <a:pt x="764" y="650"/>
                  </a:lnTo>
                  <a:lnTo>
                    <a:pt x="769" y="651"/>
                  </a:lnTo>
                  <a:lnTo>
                    <a:pt x="776" y="653"/>
                  </a:lnTo>
                  <a:lnTo>
                    <a:pt x="789" y="657"/>
                  </a:lnTo>
                  <a:lnTo>
                    <a:pt x="806" y="660"/>
                  </a:lnTo>
                  <a:lnTo>
                    <a:pt x="824" y="662"/>
                  </a:lnTo>
                  <a:lnTo>
                    <a:pt x="842" y="666"/>
                  </a:lnTo>
                  <a:lnTo>
                    <a:pt x="860" y="668"/>
                  </a:lnTo>
                  <a:lnTo>
                    <a:pt x="878" y="670"/>
                  </a:lnTo>
                  <a:lnTo>
                    <a:pt x="893" y="671"/>
                  </a:lnTo>
                  <a:lnTo>
                    <a:pt x="893" y="671"/>
                  </a:lnTo>
                  <a:lnTo>
                    <a:pt x="900" y="671"/>
                  </a:lnTo>
                  <a:lnTo>
                    <a:pt x="911" y="670"/>
                  </a:lnTo>
                  <a:lnTo>
                    <a:pt x="928" y="670"/>
                  </a:lnTo>
                  <a:lnTo>
                    <a:pt x="948" y="668"/>
                  </a:lnTo>
                  <a:lnTo>
                    <a:pt x="970" y="666"/>
                  </a:lnTo>
                  <a:lnTo>
                    <a:pt x="995" y="664"/>
                  </a:lnTo>
                  <a:lnTo>
                    <a:pt x="1022" y="662"/>
                  </a:lnTo>
                  <a:lnTo>
                    <a:pt x="1050" y="659"/>
                  </a:lnTo>
                  <a:lnTo>
                    <a:pt x="1077" y="657"/>
                  </a:lnTo>
                  <a:lnTo>
                    <a:pt x="1104" y="651"/>
                  </a:lnTo>
                  <a:lnTo>
                    <a:pt x="1130" y="648"/>
                  </a:lnTo>
                  <a:lnTo>
                    <a:pt x="1152" y="642"/>
                  </a:lnTo>
                  <a:lnTo>
                    <a:pt x="1172" y="635"/>
                  </a:lnTo>
                  <a:lnTo>
                    <a:pt x="1188" y="628"/>
                  </a:lnTo>
                  <a:lnTo>
                    <a:pt x="1201" y="620"/>
                  </a:lnTo>
                  <a:lnTo>
                    <a:pt x="1216" y="609"/>
                  </a:lnTo>
                  <a:lnTo>
                    <a:pt x="1228" y="604"/>
                  </a:lnTo>
                  <a:lnTo>
                    <a:pt x="1243" y="598"/>
                  </a:lnTo>
                  <a:lnTo>
                    <a:pt x="1256" y="597"/>
                  </a:lnTo>
                  <a:lnTo>
                    <a:pt x="1267" y="597"/>
                  </a:lnTo>
                  <a:lnTo>
                    <a:pt x="1276" y="598"/>
                  </a:lnTo>
                  <a:lnTo>
                    <a:pt x="1283" y="598"/>
                  </a:lnTo>
                  <a:lnTo>
                    <a:pt x="1285" y="600"/>
                  </a:lnTo>
                  <a:lnTo>
                    <a:pt x="1290" y="600"/>
                  </a:lnTo>
                  <a:lnTo>
                    <a:pt x="1298" y="602"/>
                  </a:lnTo>
                  <a:lnTo>
                    <a:pt x="1307" y="602"/>
                  </a:lnTo>
                  <a:lnTo>
                    <a:pt x="1320" y="600"/>
                  </a:lnTo>
                  <a:lnTo>
                    <a:pt x="1336" y="598"/>
                  </a:lnTo>
                  <a:lnTo>
                    <a:pt x="1349" y="598"/>
                  </a:lnTo>
                  <a:lnTo>
                    <a:pt x="1358" y="600"/>
                  </a:lnTo>
                  <a:lnTo>
                    <a:pt x="1363" y="60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4123" y="2081"/>
              <a:ext cx="1363" cy="708"/>
            </a:xfrm>
            <a:custGeom>
              <a:avLst/>
              <a:gdLst>
                <a:gd name="T0" fmla="*/ 1352 w 1363"/>
                <a:gd name="T1" fmla="*/ 436 h 708"/>
                <a:gd name="T2" fmla="*/ 1320 w 1363"/>
                <a:gd name="T3" fmla="*/ 228 h 708"/>
                <a:gd name="T4" fmla="*/ 1216 w 1363"/>
                <a:gd name="T5" fmla="*/ 164 h 708"/>
                <a:gd name="T6" fmla="*/ 1101 w 1363"/>
                <a:gd name="T7" fmla="*/ 131 h 708"/>
                <a:gd name="T8" fmla="*/ 973 w 1363"/>
                <a:gd name="T9" fmla="*/ 97 h 708"/>
                <a:gd name="T10" fmla="*/ 904 w 1363"/>
                <a:gd name="T11" fmla="*/ 80 h 708"/>
                <a:gd name="T12" fmla="*/ 804 w 1363"/>
                <a:gd name="T13" fmla="*/ 47 h 708"/>
                <a:gd name="T14" fmla="*/ 764 w 1363"/>
                <a:gd name="T15" fmla="*/ 25 h 708"/>
                <a:gd name="T16" fmla="*/ 676 w 1363"/>
                <a:gd name="T17" fmla="*/ 0 h 708"/>
                <a:gd name="T18" fmla="*/ 616 w 1363"/>
                <a:gd name="T19" fmla="*/ 16 h 708"/>
                <a:gd name="T20" fmla="*/ 572 w 1363"/>
                <a:gd name="T21" fmla="*/ 35 h 708"/>
                <a:gd name="T22" fmla="*/ 539 w 1363"/>
                <a:gd name="T23" fmla="*/ 45 h 708"/>
                <a:gd name="T24" fmla="*/ 490 w 1363"/>
                <a:gd name="T25" fmla="*/ 58 h 708"/>
                <a:gd name="T26" fmla="*/ 397 w 1363"/>
                <a:gd name="T27" fmla="*/ 67 h 708"/>
                <a:gd name="T28" fmla="*/ 319 w 1363"/>
                <a:gd name="T29" fmla="*/ 73 h 708"/>
                <a:gd name="T30" fmla="*/ 273 w 1363"/>
                <a:gd name="T31" fmla="*/ 71 h 708"/>
                <a:gd name="T32" fmla="*/ 244 w 1363"/>
                <a:gd name="T33" fmla="*/ 77 h 708"/>
                <a:gd name="T34" fmla="*/ 188 w 1363"/>
                <a:gd name="T35" fmla="*/ 124 h 708"/>
                <a:gd name="T36" fmla="*/ 157 w 1363"/>
                <a:gd name="T37" fmla="*/ 215 h 708"/>
                <a:gd name="T38" fmla="*/ 129 w 1363"/>
                <a:gd name="T39" fmla="*/ 299 h 708"/>
                <a:gd name="T40" fmla="*/ 96 w 1363"/>
                <a:gd name="T41" fmla="*/ 398 h 708"/>
                <a:gd name="T42" fmla="*/ 53 w 1363"/>
                <a:gd name="T43" fmla="*/ 467 h 708"/>
                <a:gd name="T44" fmla="*/ 5 w 1363"/>
                <a:gd name="T45" fmla="*/ 520 h 708"/>
                <a:gd name="T46" fmla="*/ 31 w 1363"/>
                <a:gd name="T47" fmla="*/ 575 h 708"/>
                <a:gd name="T48" fmla="*/ 93 w 1363"/>
                <a:gd name="T49" fmla="*/ 577 h 708"/>
                <a:gd name="T50" fmla="*/ 133 w 1363"/>
                <a:gd name="T51" fmla="*/ 553 h 708"/>
                <a:gd name="T52" fmla="*/ 200 w 1363"/>
                <a:gd name="T53" fmla="*/ 509 h 708"/>
                <a:gd name="T54" fmla="*/ 260 w 1363"/>
                <a:gd name="T55" fmla="*/ 425 h 708"/>
                <a:gd name="T56" fmla="*/ 281 w 1363"/>
                <a:gd name="T57" fmla="*/ 401 h 708"/>
                <a:gd name="T58" fmla="*/ 363 w 1363"/>
                <a:gd name="T59" fmla="*/ 469 h 708"/>
                <a:gd name="T60" fmla="*/ 408 w 1363"/>
                <a:gd name="T61" fmla="*/ 498 h 708"/>
                <a:gd name="T62" fmla="*/ 328 w 1363"/>
                <a:gd name="T63" fmla="*/ 522 h 708"/>
                <a:gd name="T64" fmla="*/ 275 w 1363"/>
                <a:gd name="T65" fmla="*/ 518 h 708"/>
                <a:gd name="T66" fmla="*/ 169 w 1363"/>
                <a:gd name="T67" fmla="*/ 535 h 708"/>
                <a:gd name="T68" fmla="*/ 111 w 1363"/>
                <a:gd name="T69" fmla="*/ 567 h 708"/>
                <a:gd name="T70" fmla="*/ 58 w 1363"/>
                <a:gd name="T71" fmla="*/ 624 h 708"/>
                <a:gd name="T72" fmla="*/ 65 w 1363"/>
                <a:gd name="T73" fmla="*/ 673 h 708"/>
                <a:gd name="T74" fmla="*/ 82 w 1363"/>
                <a:gd name="T75" fmla="*/ 695 h 708"/>
                <a:gd name="T76" fmla="*/ 144 w 1363"/>
                <a:gd name="T77" fmla="*/ 701 h 708"/>
                <a:gd name="T78" fmla="*/ 237 w 1363"/>
                <a:gd name="T79" fmla="*/ 701 h 708"/>
                <a:gd name="T80" fmla="*/ 275 w 1363"/>
                <a:gd name="T81" fmla="*/ 708 h 708"/>
                <a:gd name="T82" fmla="*/ 352 w 1363"/>
                <a:gd name="T83" fmla="*/ 706 h 708"/>
                <a:gd name="T84" fmla="*/ 408 w 1363"/>
                <a:gd name="T85" fmla="*/ 686 h 708"/>
                <a:gd name="T86" fmla="*/ 523 w 1363"/>
                <a:gd name="T87" fmla="*/ 666 h 708"/>
                <a:gd name="T88" fmla="*/ 574 w 1363"/>
                <a:gd name="T89" fmla="*/ 673 h 708"/>
                <a:gd name="T90" fmla="*/ 629 w 1363"/>
                <a:gd name="T91" fmla="*/ 664 h 708"/>
                <a:gd name="T92" fmla="*/ 672 w 1363"/>
                <a:gd name="T93" fmla="*/ 648 h 708"/>
                <a:gd name="T94" fmla="*/ 713 w 1363"/>
                <a:gd name="T95" fmla="*/ 644 h 708"/>
                <a:gd name="T96" fmla="*/ 749 w 1363"/>
                <a:gd name="T97" fmla="*/ 646 h 708"/>
                <a:gd name="T98" fmla="*/ 776 w 1363"/>
                <a:gd name="T99" fmla="*/ 653 h 708"/>
                <a:gd name="T100" fmla="*/ 860 w 1363"/>
                <a:gd name="T101" fmla="*/ 668 h 708"/>
                <a:gd name="T102" fmla="*/ 900 w 1363"/>
                <a:gd name="T103" fmla="*/ 671 h 708"/>
                <a:gd name="T104" fmla="*/ 995 w 1363"/>
                <a:gd name="T105" fmla="*/ 664 h 708"/>
                <a:gd name="T106" fmla="*/ 1130 w 1363"/>
                <a:gd name="T107" fmla="*/ 648 h 708"/>
                <a:gd name="T108" fmla="*/ 1201 w 1363"/>
                <a:gd name="T109" fmla="*/ 620 h 708"/>
                <a:gd name="T110" fmla="*/ 1267 w 1363"/>
                <a:gd name="T111" fmla="*/ 597 h 708"/>
                <a:gd name="T112" fmla="*/ 1290 w 1363"/>
                <a:gd name="T113" fmla="*/ 600 h 708"/>
                <a:gd name="T114" fmla="*/ 1336 w 1363"/>
                <a:gd name="T115" fmla="*/ 59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3" h="708">
                  <a:moveTo>
                    <a:pt x="1363" y="600"/>
                  </a:moveTo>
                  <a:lnTo>
                    <a:pt x="1363" y="600"/>
                  </a:lnTo>
                  <a:lnTo>
                    <a:pt x="1361" y="562"/>
                  </a:lnTo>
                  <a:lnTo>
                    <a:pt x="1356" y="498"/>
                  </a:lnTo>
                  <a:lnTo>
                    <a:pt x="1352" y="436"/>
                  </a:lnTo>
                  <a:lnTo>
                    <a:pt x="1349" y="396"/>
                  </a:lnTo>
                  <a:lnTo>
                    <a:pt x="1349" y="396"/>
                  </a:lnTo>
                  <a:lnTo>
                    <a:pt x="1341" y="358"/>
                  </a:lnTo>
                  <a:lnTo>
                    <a:pt x="1330" y="290"/>
                  </a:lnTo>
                  <a:lnTo>
                    <a:pt x="1320" y="228"/>
                  </a:lnTo>
                  <a:lnTo>
                    <a:pt x="1314" y="201"/>
                  </a:lnTo>
                  <a:lnTo>
                    <a:pt x="1241" y="171"/>
                  </a:lnTo>
                  <a:lnTo>
                    <a:pt x="1241" y="171"/>
                  </a:lnTo>
                  <a:lnTo>
                    <a:pt x="1230" y="168"/>
                  </a:lnTo>
                  <a:lnTo>
                    <a:pt x="1216" y="164"/>
                  </a:lnTo>
                  <a:lnTo>
                    <a:pt x="1196" y="159"/>
                  </a:lnTo>
                  <a:lnTo>
                    <a:pt x="1176" y="153"/>
                  </a:lnTo>
                  <a:lnTo>
                    <a:pt x="1152" y="146"/>
                  </a:lnTo>
                  <a:lnTo>
                    <a:pt x="1128" y="139"/>
                  </a:lnTo>
                  <a:lnTo>
                    <a:pt x="1101" y="131"/>
                  </a:lnTo>
                  <a:lnTo>
                    <a:pt x="1075" y="124"/>
                  </a:lnTo>
                  <a:lnTo>
                    <a:pt x="1048" y="117"/>
                  </a:lnTo>
                  <a:lnTo>
                    <a:pt x="1022" y="109"/>
                  </a:lnTo>
                  <a:lnTo>
                    <a:pt x="997" y="102"/>
                  </a:lnTo>
                  <a:lnTo>
                    <a:pt x="973" y="97"/>
                  </a:lnTo>
                  <a:lnTo>
                    <a:pt x="951" y="89"/>
                  </a:lnTo>
                  <a:lnTo>
                    <a:pt x="931" y="86"/>
                  </a:lnTo>
                  <a:lnTo>
                    <a:pt x="917" y="82"/>
                  </a:lnTo>
                  <a:lnTo>
                    <a:pt x="904" y="80"/>
                  </a:lnTo>
                  <a:lnTo>
                    <a:pt x="904" y="80"/>
                  </a:lnTo>
                  <a:lnTo>
                    <a:pt x="884" y="77"/>
                  </a:lnTo>
                  <a:lnTo>
                    <a:pt x="862" y="69"/>
                  </a:lnTo>
                  <a:lnTo>
                    <a:pt x="842" y="62"/>
                  </a:lnTo>
                  <a:lnTo>
                    <a:pt x="822" y="55"/>
                  </a:lnTo>
                  <a:lnTo>
                    <a:pt x="804" y="47"/>
                  </a:lnTo>
                  <a:lnTo>
                    <a:pt x="789" y="40"/>
                  </a:lnTo>
                  <a:lnTo>
                    <a:pt x="778" y="33"/>
                  </a:lnTo>
                  <a:lnTo>
                    <a:pt x="771" y="29"/>
                  </a:lnTo>
                  <a:lnTo>
                    <a:pt x="771" y="29"/>
                  </a:lnTo>
                  <a:lnTo>
                    <a:pt x="764" y="25"/>
                  </a:lnTo>
                  <a:lnTo>
                    <a:pt x="751" y="20"/>
                  </a:lnTo>
                  <a:lnTo>
                    <a:pt x="734" y="13"/>
                  </a:lnTo>
                  <a:lnTo>
                    <a:pt x="714" y="7"/>
                  </a:lnTo>
                  <a:lnTo>
                    <a:pt x="694" y="4"/>
                  </a:lnTo>
                  <a:lnTo>
                    <a:pt x="676" y="0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41" y="5"/>
                  </a:lnTo>
                  <a:lnTo>
                    <a:pt x="629" y="11"/>
                  </a:lnTo>
                  <a:lnTo>
                    <a:pt x="616" y="16"/>
                  </a:lnTo>
                  <a:lnTo>
                    <a:pt x="605" y="20"/>
                  </a:lnTo>
                  <a:lnTo>
                    <a:pt x="596" y="24"/>
                  </a:lnTo>
                  <a:lnTo>
                    <a:pt x="587" y="27"/>
                  </a:lnTo>
                  <a:lnTo>
                    <a:pt x="578" y="29"/>
                  </a:lnTo>
                  <a:lnTo>
                    <a:pt x="572" y="35"/>
                  </a:lnTo>
                  <a:lnTo>
                    <a:pt x="565" y="38"/>
                  </a:lnTo>
                  <a:lnTo>
                    <a:pt x="565" y="38"/>
                  </a:lnTo>
                  <a:lnTo>
                    <a:pt x="558" y="40"/>
                  </a:lnTo>
                  <a:lnTo>
                    <a:pt x="548" y="42"/>
                  </a:lnTo>
                  <a:lnTo>
                    <a:pt x="539" y="45"/>
                  </a:lnTo>
                  <a:lnTo>
                    <a:pt x="530" y="47"/>
                  </a:lnTo>
                  <a:lnTo>
                    <a:pt x="521" y="51"/>
                  </a:lnTo>
                  <a:lnTo>
                    <a:pt x="510" y="55"/>
                  </a:lnTo>
                  <a:lnTo>
                    <a:pt x="501" y="56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76" y="60"/>
                  </a:lnTo>
                  <a:lnTo>
                    <a:pt x="454" y="62"/>
                  </a:lnTo>
                  <a:lnTo>
                    <a:pt x="426" y="66"/>
                  </a:lnTo>
                  <a:lnTo>
                    <a:pt x="397" y="67"/>
                  </a:lnTo>
                  <a:lnTo>
                    <a:pt x="370" y="69"/>
                  </a:lnTo>
                  <a:lnTo>
                    <a:pt x="344" y="71"/>
                  </a:lnTo>
                  <a:lnTo>
                    <a:pt x="328" y="73"/>
                  </a:lnTo>
                  <a:lnTo>
                    <a:pt x="319" y="73"/>
                  </a:lnTo>
                  <a:lnTo>
                    <a:pt x="319" y="73"/>
                  </a:lnTo>
                  <a:lnTo>
                    <a:pt x="313" y="73"/>
                  </a:lnTo>
                  <a:lnTo>
                    <a:pt x="306" y="73"/>
                  </a:lnTo>
                  <a:lnTo>
                    <a:pt x="295" y="71"/>
                  </a:lnTo>
                  <a:lnTo>
                    <a:pt x="284" y="71"/>
                  </a:lnTo>
                  <a:lnTo>
                    <a:pt x="273" y="71"/>
                  </a:lnTo>
                  <a:lnTo>
                    <a:pt x="264" y="71"/>
                  </a:lnTo>
                  <a:lnTo>
                    <a:pt x="255" y="71"/>
                  </a:lnTo>
                  <a:lnTo>
                    <a:pt x="250" y="73"/>
                  </a:lnTo>
                  <a:lnTo>
                    <a:pt x="250" y="73"/>
                  </a:lnTo>
                  <a:lnTo>
                    <a:pt x="244" y="77"/>
                  </a:lnTo>
                  <a:lnTo>
                    <a:pt x="235" y="82"/>
                  </a:lnTo>
                  <a:lnTo>
                    <a:pt x="222" y="89"/>
                  </a:lnTo>
                  <a:lnTo>
                    <a:pt x="211" y="98"/>
                  </a:lnTo>
                  <a:lnTo>
                    <a:pt x="198" y="109"/>
                  </a:lnTo>
                  <a:lnTo>
                    <a:pt x="188" y="124"/>
                  </a:lnTo>
                  <a:lnTo>
                    <a:pt x="180" y="140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67" y="191"/>
                  </a:lnTo>
                  <a:lnTo>
                    <a:pt x="157" y="215"/>
                  </a:lnTo>
                  <a:lnTo>
                    <a:pt x="147" y="230"/>
                  </a:lnTo>
                  <a:lnTo>
                    <a:pt x="142" y="239"/>
                  </a:lnTo>
                  <a:lnTo>
                    <a:pt x="142" y="239"/>
                  </a:lnTo>
                  <a:lnTo>
                    <a:pt x="138" y="261"/>
                  </a:lnTo>
                  <a:lnTo>
                    <a:pt x="129" y="299"/>
                  </a:lnTo>
                  <a:lnTo>
                    <a:pt x="118" y="341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4" y="383"/>
                  </a:lnTo>
                  <a:lnTo>
                    <a:pt x="96" y="398"/>
                  </a:lnTo>
                  <a:lnTo>
                    <a:pt x="87" y="412"/>
                  </a:lnTo>
                  <a:lnTo>
                    <a:pt x="78" y="429"/>
                  </a:lnTo>
                  <a:lnTo>
                    <a:pt x="67" y="443"/>
                  </a:lnTo>
                  <a:lnTo>
                    <a:pt x="60" y="456"/>
                  </a:lnTo>
                  <a:lnTo>
                    <a:pt x="53" y="467"/>
                  </a:lnTo>
                  <a:lnTo>
                    <a:pt x="47" y="473"/>
                  </a:lnTo>
                  <a:lnTo>
                    <a:pt x="47" y="473"/>
                  </a:lnTo>
                  <a:lnTo>
                    <a:pt x="36" y="483"/>
                  </a:lnTo>
                  <a:lnTo>
                    <a:pt x="18" y="500"/>
                  </a:lnTo>
                  <a:lnTo>
                    <a:pt x="5" y="520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5" y="549"/>
                  </a:lnTo>
                  <a:lnTo>
                    <a:pt x="14" y="564"/>
                  </a:lnTo>
                  <a:lnTo>
                    <a:pt x="31" y="575"/>
                  </a:lnTo>
                  <a:lnTo>
                    <a:pt x="49" y="582"/>
                  </a:lnTo>
                  <a:lnTo>
                    <a:pt x="49" y="582"/>
                  </a:lnTo>
                  <a:lnTo>
                    <a:pt x="65" y="582"/>
                  </a:lnTo>
                  <a:lnTo>
                    <a:pt x="80" y="580"/>
                  </a:lnTo>
                  <a:lnTo>
                    <a:pt x="93" y="577"/>
                  </a:lnTo>
                  <a:lnTo>
                    <a:pt x="104" y="571"/>
                  </a:lnTo>
                  <a:lnTo>
                    <a:pt x="113" y="566"/>
                  </a:lnTo>
                  <a:lnTo>
                    <a:pt x="120" y="560"/>
                  </a:lnTo>
                  <a:lnTo>
                    <a:pt x="127" y="555"/>
                  </a:lnTo>
                  <a:lnTo>
                    <a:pt x="133" y="553"/>
                  </a:lnTo>
                  <a:lnTo>
                    <a:pt x="133" y="553"/>
                  </a:lnTo>
                  <a:lnTo>
                    <a:pt x="142" y="549"/>
                  </a:lnTo>
                  <a:lnTo>
                    <a:pt x="158" y="540"/>
                  </a:lnTo>
                  <a:lnTo>
                    <a:pt x="178" y="525"/>
                  </a:lnTo>
                  <a:lnTo>
                    <a:pt x="200" y="509"/>
                  </a:lnTo>
                  <a:lnTo>
                    <a:pt x="222" y="489"/>
                  </a:lnTo>
                  <a:lnTo>
                    <a:pt x="240" y="467"/>
                  </a:lnTo>
                  <a:lnTo>
                    <a:pt x="253" y="447"/>
                  </a:lnTo>
                  <a:lnTo>
                    <a:pt x="260" y="425"/>
                  </a:lnTo>
                  <a:lnTo>
                    <a:pt x="260" y="425"/>
                  </a:lnTo>
                  <a:lnTo>
                    <a:pt x="266" y="423"/>
                  </a:lnTo>
                  <a:lnTo>
                    <a:pt x="271" y="418"/>
                  </a:lnTo>
                  <a:lnTo>
                    <a:pt x="275" y="410"/>
                  </a:lnTo>
                  <a:lnTo>
                    <a:pt x="281" y="401"/>
                  </a:lnTo>
                  <a:lnTo>
                    <a:pt x="281" y="401"/>
                  </a:lnTo>
                  <a:lnTo>
                    <a:pt x="284" y="409"/>
                  </a:lnTo>
                  <a:lnTo>
                    <a:pt x="299" y="421"/>
                  </a:lnTo>
                  <a:lnTo>
                    <a:pt x="317" y="438"/>
                  </a:lnTo>
                  <a:lnTo>
                    <a:pt x="341" y="454"/>
                  </a:lnTo>
                  <a:lnTo>
                    <a:pt x="363" y="469"/>
                  </a:lnTo>
                  <a:lnTo>
                    <a:pt x="386" y="483"/>
                  </a:lnTo>
                  <a:lnTo>
                    <a:pt x="404" y="493"/>
                  </a:lnTo>
                  <a:lnTo>
                    <a:pt x="415" y="496"/>
                  </a:lnTo>
                  <a:lnTo>
                    <a:pt x="415" y="496"/>
                  </a:lnTo>
                  <a:lnTo>
                    <a:pt x="408" y="498"/>
                  </a:lnTo>
                  <a:lnTo>
                    <a:pt x="397" y="502"/>
                  </a:lnTo>
                  <a:lnTo>
                    <a:pt x="381" y="507"/>
                  </a:lnTo>
                  <a:lnTo>
                    <a:pt x="363" y="511"/>
                  </a:lnTo>
                  <a:lnTo>
                    <a:pt x="344" y="516"/>
                  </a:lnTo>
                  <a:lnTo>
                    <a:pt x="328" y="522"/>
                  </a:lnTo>
                  <a:lnTo>
                    <a:pt x="313" y="525"/>
                  </a:lnTo>
                  <a:lnTo>
                    <a:pt x="306" y="529"/>
                  </a:lnTo>
                  <a:lnTo>
                    <a:pt x="306" y="529"/>
                  </a:lnTo>
                  <a:lnTo>
                    <a:pt x="291" y="522"/>
                  </a:lnTo>
                  <a:lnTo>
                    <a:pt x="275" y="518"/>
                  </a:lnTo>
                  <a:lnTo>
                    <a:pt x="253" y="518"/>
                  </a:lnTo>
                  <a:lnTo>
                    <a:pt x="231" y="520"/>
                  </a:lnTo>
                  <a:lnTo>
                    <a:pt x="209" y="524"/>
                  </a:lnTo>
                  <a:lnTo>
                    <a:pt x="188" y="529"/>
                  </a:lnTo>
                  <a:lnTo>
                    <a:pt x="169" y="535"/>
                  </a:lnTo>
                  <a:lnTo>
                    <a:pt x="153" y="540"/>
                  </a:lnTo>
                  <a:lnTo>
                    <a:pt x="153" y="540"/>
                  </a:lnTo>
                  <a:lnTo>
                    <a:pt x="138" y="547"/>
                  </a:lnTo>
                  <a:lnTo>
                    <a:pt x="124" y="556"/>
                  </a:lnTo>
                  <a:lnTo>
                    <a:pt x="111" y="567"/>
                  </a:lnTo>
                  <a:lnTo>
                    <a:pt x="96" y="580"/>
                  </a:lnTo>
                  <a:lnTo>
                    <a:pt x="84" y="593"/>
                  </a:lnTo>
                  <a:lnTo>
                    <a:pt x="73" y="604"/>
                  </a:lnTo>
                  <a:lnTo>
                    <a:pt x="64" y="615"/>
                  </a:lnTo>
                  <a:lnTo>
                    <a:pt x="58" y="624"/>
                  </a:lnTo>
                  <a:lnTo>
                    <a:pt x="58" y="624"/>
                  </a:lnTo>
                  <a:lnTo>
                    <a:pt x="56" y="631"/>
                  </a:lnTo>
                  <a:lnTo>
                    <a:pt x="56" y="646"/>
                  </a:lnTo>
                  <a:lnTo>
                    <a:pt x="60" y="660"/>
                  </a:lnTo>
                  <a:lnTo>
                    <a:pt x="65" y="673"/>
                  </a:lnTo>
                  <a:lnTo>
                    <a:pt x="65" y="673"/>
                  </a:lnTo>
                  <a:lnTo>
                    <a:pt x="69" y="679"/>
                  </a:lnTo>
                  <a:lnTo>
                    <a:pt x="73" y="684"/>
                  </a:lnTo>
                  <a:lnTo>
                    <a:pt x="76" y="690"/>
                  </a:lnTo>
                  <a:lnTo>
                    <a:pt x="82" y="695"/>
                  </a:lnTo>
                  <a:lnTo>
                    <a:pt x="91" y="699"/>
                  </a:lnTo>
                  <a:lnTo>
                    <a:pt x="102" y="701"/>
                  </a:lnTo>
                  <a:lnTo>
                    <a:pt x="120" y="701"/>
                  </a:lnTo>
                  <a:lnTo>
                    <a:pt x="144" y="701"/>
                  </a:lnTo>
                  <a:lnTo>
                    <a:pt x="144" y="701"/>
                  </a:lnTo>
                  <a:lnTo>
                    <a:pt x="169" y="699"/>
                  </a:lnTo>
                  <a:lnTo>
                    <a:pt x="191" y="699"/>
                  </a:lnTo>
                  <a:lnTo>
                    <a:pt x="209" y="699"/>
                  </a:lnTo>
                  <a:lnTo>
                    <a:pt x="224" y="699"/>
                  </a:lnTo>
                  <a:lnTo>
                    <a:pt x="237" y="701"/>
                  </a:lnTo>
                  <a:lnTo>
                    <a:pt x="248" y="702"/>
                  </a:lnTo>
                  <a:lnTo>
                    <a:pt x="257" y="704"/>
                  </a:lnTo>
                  <a:lnTo>
                    <a:pt x="264" y="706"/>
                  </a:lnTo>
                  <a:lnTo>
                    <a:pt x="264" y="706"/>
                  </a:lnTo>
                  <a:lnTo>
                    <a:pt x="275" y="708"/>
                  </a:lnTo>
                  <a:lnTo>
                    <a:pt x="288" y="708"/>
                  </a:lnTo>
                  <a:lnTo>
                    <a:pt x="302" y="708"/>
                  </a:lnTo>
                  <a:lnTo>
                    <a:pt x="319" y="708"/>
                  </a:lnTo>
                  <a:lnTo>
                    <a:pt x="335" y="708"/>
                  </a:lnTo>
                  <a:lnTo>
                    <a:pt x="352" y="706"/>
                  </a:lnTo>
                  <a:lnTo>
                    <a:pt x="366" y="702"/>
                  </a:lnTo>
                  <a:lnTo>
                    <a:pt x="377" y="699"/>
                  </a:lnTo>
                  <a:lnTo>
                    <a:pt x="377" y="699"/>
                  </a:lnTo>
                  <a:lnTo>
                    <a:pt x="390" y="693"/>
                  </a:lnTo>
                  <a:lnTo>
                    <a:pt x="408" y="686"/>
                  </a:lnTo>
                  <a:lnTo>
                    <a:pt x="430" y="681"/>
                  </a:lnTo>
                  <a:lnTo>
                    <a:pt x="456" y="675"/>
                  </a:lnTo>
                  <a:lnTo>
                    <a:pt x="479" y="670"/>
                  </a:lnTo>
                  <a:lnTo>
                    <a:pt x="503" y="666"/>
                  </a:lnTo>
                  <a:lnTo>
                    <a:pt x="523" y="666"/>
                  </a:lnTo>
                  <a:lnTo>
                    <a:pt x="538" y="668"/>
                  </a:lnTo>
                  <a:lnTo>
                    <a:pt x="538" y="668"/>
                  </a:lnTo>
                  <a:lnTo>
                    <a:pt x="550" y="671"/>
                  </a:lnTo>
                  <a:lnTo>
                    <a:pt x="563" y="673"/>
                  </a:lnTo>
                  <a:lnTo>
                    <a:pt x="574" y="673"/>
                  </a:lnTo>
                  <a:lnTo>
                    <a:pt x="587" y="673"/>
                  </a:lnTo>
                  <a:lnTo>
                    <a:pt x="598" y="673"/>
                  </a:lnTo>
                  <a:lnTo>
                    <a:pt x="609" y="671"/>
                  </a:lnTo>
                  <a:lnTo>
                    <a:pt x="618" y="668"/>
                  </a:lnTo>
                  <a:lnTo>
                    <a:pt x="629" y="664"/>
                  </a:lnTo>
                  <a:lnTo>
                    <a:pt x="629" y="664"/>
                  </a:lnTo>
                  <a:lnTo>
                    <a:pt x="640" y="659"/>
                  </a:lnTo>
                  <a:lnTo>
                    <a:pt x="651" y="655"/>
                  </a:lnTo>
                  <a:lnTo>
                    <a:pt x="661" y="651"/>
                  </a:lnTo>
                  <a:lnTo>
                    <a:pt x="672" y="648"/>
                  </a:lnTo>
                  <a:lnTo>
                    <a:pt x="683" y="646"/>
                  </a:lnTo>
                  <a:lnTo>
                    <a:pt x="694" y="644"/>
                  </a:lnTo>
                  <a:lnTo>
                    <a:pt x="703" y="644"/>
                  </a:lnTo>
                  <a:lnTo>
                    <a:pt x="713" y="644"/>
                  </a:lnTo>
                  <a:lnTo>
                    <a:pt x="713" y="644"/>
                  </a:lnTo>
                  <a:lnTo>
                    <a:pt x="720" y="644"/>
                  </a:lnTo>
                  <a:lnTo>
                    <a:pt x="729" y="644"/>
                  </a:lnTo>
                  <a:lnTo>
                    <a:pt x="736" y="644"/>
                  </a:lnTo>
                  <a:lnTo>
                    <a:pt x="744" y="646"/>
                  </a:lnTo>
                  <a:lnTo>
                    <a:pt x="749" y="646"/>
                  </a:lnTo>
                  <a:lnTo>
                    <a:pt x="756" y="648"/>
                  </a:lnTo>
                  <a:lnTo>
                    <a:pt x="764" y="650"/>
                  </a:lnTo>
                  <a:lnTo>
                    <a:pt x="769" y="651"/>
                  </a:lnTo>
                  <a:lnTo>
                    <a:pt x="769" y="651"/>
                  </a:lnTo>
                  <a:lnTo>
                    <a:pt x="776" y="653"/>
                  </a:lnTo>
                  <a:lnTo>
                    <a:pt x="789" y="657"/>
                  </a:lnTo>
                  <a:lnTo>
                    <a:pt x="806" y="660"/>
                  </a:lnTo>
                  <a:lnTo>
                    <a:pt x="824" y="662"/>
                  </a:lnTo>
                  <a:lnTo>
                    <a:pt x="842" y="666"/>
                  </a:lnTo>
                  <a:lnTo>
                    <a:pt x="860" y="668"/>
                  </a:lnTo>
                  <a:lnTo>
                    <a:pt x="878" y="670"/>
                  </a:lnTo>
                  <a:lnTo>
                    <a:pt x="893" y="671"/>
                  </a:lnTo>
                  <a:lnTo>
                    <a:pt x="893" y="671"/>
                  </a:lnTo>
                  <a:lnTo>
                    <a:pt x="893" y="671"/>
                  </a:lnTo>
                  <a:lnTo>
                    <a:pt x="900" y="671"/>
                  </a:lnTo>
                  <a:lnTo>
                    <a:pt x="911" y="670"/>
                  </a:lnTo>
                  <a:lnTo>
                    <a:pt x="928" y="670"/>
                  </a:lnTo>
                  <a:lnTo>
                    <a:pt x="948" y="668"/>
                  </a:lnTo>
                  <a:lnTo>
                    <a:pt x="970" y="666"/>
                  </a:lnTo>
                  <a:lnTo>
                    <a:pt x="995" y="664"/>
                  </a:lnTo>
                  <a:lnTo>
                    <a:pt x="1022" y="662"/>
                  </a:lnTo>
                  <a:lnTo>
                    <a:pt x="1050" y="659"/>
                  </a:lnTo>
                  <a:lnTo>
                    <a:pt x="1077" y="657"/>
                  </a:lnTo>
                  <a:lnTo>
                    <a:pt x="1104" y="651"/>
                  </a:lnTo>
                  <a:lnTo>
                    <a:pt x="1130" y="648"/>
                  </a:lnTo>
                  <a:lnTo>
                    <a:pt x="1152" y="642"/>
                  </a:lnTo>
                  <a:lnTo>
                    <a:pt x="1172" y="635"/>
                  </a:lnTo>
                  <a:lnTo>
                    <a:pt x="1188" y="628"/>
                  </a:lnTo>
                  <a:lnTo>
                    <a:pt x="1201" y="620"/>
                  </a:lnTo>
                  <a:lnTo>
                    <a:pt x="1201" y="620"/>
                  </a:lnTo>
                  <a:lnTo>
                    <a:pt x="1216" y="609"/>
                  </a:lnTo>
                  <a:lnTo>
                    <a:pt x="1228" y="604"/>
                  </a:lnTo>
                  <a:lnTo>
                    <a:pt x="1243" y="598"/>
                  </a:lnTo>
                  <a:lnTo>
                    <a:pt x="1256" y="597"/>
                  </a:lnTo>
                  <a:lnTo>
                    <a:pt x="1267" y="597"/>
                  </a:lnTo>
                  <a:lnTo>
                    <a:pt x="1276" y="598"/>
                  </a:lnTo>
                  <a:lnTo>
                    <a:pt x="1283" y="598"/>
                  </a:lnTo>
                  <a:lnTo>
                    <a:pt x="1285" y="600"/>
                  </a:lnTo>
                  <a:lnTo>
                    <a:pt x="1285" y="600"/>
                  </a:lnTo>
                  <a:lnTo>
                    <a:pt x="1290" y="600"/>
                  </a:lnTo>
                  <a:lnTo>
                    <a:pt x="1298" y="602"/>
                  </a:lnTo>
                  <a:lnTo>
                    <a:pt x="1307" y="602"/>
                  </a:lnTo>
                  <a:lnTo>
                    <a:pt x="1320" y="600"/>
                  </a:lnTo>
                  <a:lnTo>
                    <a:pt x="1320" y="600"/>
                  </a:lnTo>
                  <a:lnTo>
                    <a:pt x="1336" y="598"/>
                  </a:lnTo>
                  <a:lnTo>
                    <a:pt x="1349" y="598"/>
                  </a:lnTo>
                  <a:lnTo>
                    <a:pt x="1358" y="600"/>
                  </a:lnTo>
                  <a:lnTo>
                    <a:pt x="1363" y="60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4642" y="2707"/>
              <a:ext cx="157" cy="44"/>
            </a:xfrm>
            <a:custGeom>
              <a:avLst/>
              <a:gdLst>
                <a:gd name="T0" fmla="*/ 157 w 157"/>
                <a:gd name="T1" fmla="*/ 0 h 44"/>
                <a:gd name="T2" fmla="*/ 157 w 157"/>
                <a:gd name="T3" fmla="*/ 0 h 44"/>
                <a:gd name="T4" fmla="*/ 152 w 157"/>
                <a:gd name="T5" fmla="*/ 7 h 44"/>
                <a:gd name="T6" fmla="*/ 139 w 157"/>
                <a:gd name="T7" fmla="*/ 16 h 44"/>
                <a:gd name="T8" fmla="*/ 121 w 157"/>
                <a:gd name="T9" fmla="*/ 27 h 44"/>
                <a:gd name="T10" fmla="*/ 99 w 157"/>
                <a:gd name="T11" fmla="*/ 36 h 44"/>
                <a:gd name="T12" fmla="*/ 73 w 157"/>
                <a:gd name="T13" fmla="*/ 44 h 44"/>
                <a:gd name="T14" fmla="*/ 48 w 157"/>
                <a:gd name="T15" fmla="*/ 44 h 44"/>
                <a:gd name="T16" fmla="*/ 22 w 157"/>
                <a:gd name="T17" fmla="*/ 38 h 44"/>
                <a:gd name="T18" fmla="*/ 0 w 157"/>
                <a:gd name="T1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44">
                  <a:moveTo>
                    <a:pt x="157" y="0"/>
                  </a:moveTo>
                  <a:lnTo>
                    <a:pt x="157" y="0"/>
                  </a:lnTo>
                  <a:lnTo>
                    <a:pt x="152" y="7"/>
                  </a:lnTo>
                  <a:lnTo>
                    <a:pt x="139" y="16"/>
                  </a:lnTo>
                  <a:lnTo>
                    <a:pt x="121" y="27"/>
                  </a:lnTo>
                  <a:lnTo>
                    <a:pt x="99" y="36"/>
                  </a:lnTo>
                  <a:lnTo>
                    <a:pt x="73" y="44"/>
                  </a:lnTo>
                  <a:lnTo>
                    <a:pt x="48" y="44"/>
                  </a:lnTo>
                  <a:lnTo>
                    <a:pt x="22" y="38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4808" y="2659"/>
              <a:ext cx="607" cy="73"/>
            </a:xfrm>
            <a:custGeom>
              <a:avLst/>
              <a:gdLst>
                <a:gd name="T0" fmla="*/ 0 w 607"/>
                <a:gd name="T1" fmla="*/ 61 h 73"/>
                <a:gd name="T2" fmla="*/ 0 w 607"/>
                <a:gd name="T3" fmla="*/ 61 h 73"/>
                <a:gd name="T4" fmla="*/ 11 w 607"/>
                <a:gd name="T5" fmla="*/ 51 h 73"/>
                <a:gd name="T6" fmla="*/ 26 w 607"/>
                <a:gd name="T7" fmla="*/ 48 h 73"/>
                <a:gd name="T8" fmla="*/ 40 w 607"/>
                <a:gd name="T9" fmla="*/ 48 h 73"/>
                <a:gd name="T10" fmla="*/ 53 w 607"/>
                <a:gd name="T11" fmla="*/ 51 h 73"/>
                <a:gd name="T12" fmla="*/ 53 w 607"/>
                <a:gd name="T13" fmla="*/ 51 h 73"/>
                <a:gd name="T14" fmla="*/ 59 w 607"/>
                <a:gd name="T15" fmla="*/ 53 h 73"/>
                <a:gd name="T16" fmla="*/ 64 w 607"/>
                <a:gd name="T17" fmla="*/ 55 h 73"/>
                <a:gd name="T18" fmla="*/ 71 w 607"/>
                <a:gd name="T19" fmla="*/ 57 h 73"/>
                <a:gd name="T20" fmla="*/ 80 w 607"/>
                <a:gd name="T21" fmla="*/ 59 h 73"/>
                <a:gd name="T22" fmla="*/ 88 w 607"/>
                <a:gd name="T23" fmla="*/ 61 h 73"/>
                <a:gd name="T24" fmla="*/ 95 w 607"/>
                <a:gd name="T25" fmla="*/ 61 h 73"/>
                <a:gd name="T26" fmla="*/ 104 w 607"/>
                <a:gd name="T27" fmla="*/ 62 h 73"/>
                <a:gd name="T28" fmla="*/ 111 w 607"/>
                <a:gd name="T29" fmla="*/ 64 h 73"/>
                <a:gd name="T30" fmla="*/ 111 w 607"/>
                <a:gd name="T31" fmla="*/ 64 h 73"/>
                <a:gd name="T32" fmla="*/ 131 w 607"/>
                <a:gd name="T33" fmla="*/ 68 h 73"/>
                <a:gd name="T34" fmla="*/ 155 w 607"/>
                <a:gd name="T35" fmla="*/ 70 h 73"/>
                <a:gd name="T36" fmla="*/ 181 w 607"/>
                <a:gd name="T37" fmla="*/ 72 h 73"/>
                <a:gd name="T38" fmla="*/ 208 w 607"/>
                <a:gd name="T39" fmla="*/ 73 h 73"/>
                <a:gd name="T40" fmla="*/ 235 w 607"/>
                <a:gd name="T41" fmla="*/ 73 h 73"/>
                <a:gd name="T42" fmla="*/ 266 w 607"/>
                <a:gd name="T43" fmla="*/ 72 h 73"/>
                <a:gd name="T44" fmla="*/ 297 w 607"/>
                <a:gd name="T45" fmla="*/ 70 h 73"/>
                <a:gd name="T46" fmla="*/ 328 w 607"/>
                <a:gd name="T47" fmla="*/ 68 h 73"/>
                <a:gd name="T48" fmla="*/ 359 w 607"/>
                <a:gd name="T49" fmla="*/ 64 h 73"/>
                <a:gd name="T50" fmla="*/ 388 w 607"/>
                <a:gd name="T51" fmla="*/ 59 h 73"/>
                <a:gd name="T52" fmla="*/ 418 w 607"/>
                <a:gd name="T53" fmla="*/ 53 h 73"/>
                <a:gd name="T54" fmla="*/ 445 w 607"/>
                <a:gd name="T55" fmla="*/ 48 h 73"/>
                <a:gd name="T56" fmla="*/ 470 w 607"/>
                <a:gd name="T57" fmla="*/ 40 h 73"/>
                <a:gd name="T58" fmla="*/ 494 w 607"/>
                <a:gd name="T59" fmla="*/ 31 h 73"/>
                <a:gd name="T60" fmla="*/ 514 w 607"/>
                <a:gd name="T61" fmla="*/ 22 h 73"/>
                <a:gd name="T62" fmla="*/ 531 w 607"/>
                <a:gd name="T63" fmla="*/ 13 h 73"/>
                <a:gd name="T64" fmla="*/ 531 w 607"/>
                <a:gd name="T65" fmla="*/ 13 h 73"/>
                <a:gd name="T66" fmla="*/ 542 w 607"/>
                <a:gd name="T67" fmla="*/ 6 h 73"/>
                <a:gd name="T68" fmla="*/ 543 w 607"/>
                <a:gd name="T69" fmla="*/ 2 h 73"/>
                <a:gd name="T70" fmla="*/ 542 w 607"/>
                <a:gd name="T71" fmla="*/ 0 h 73"/>
                <a:gd name="T72" fmla="*/ 542 w 607"/>
                <a:gd name="T73" fmla="*/ 0 h 73"/>
                <a:gd name="T74" fmla="*/ 543 w 607"/>
                <a:gd name="T75" fmla="*/ 2 h 73"/>
                <a:gd name="T76" fmla="*/ 553 w 607"/>
                <a:gd name="T77" fmla="*/ 4 h 73"/>
                <a:gd name="T78" fmla="*/ 573 w 607"/>
                <a:gd name="T79" fmla="*/ 4 h 73"/>
                <a:gd name="T80" fmla="*/ 607 w 607"/>
                <a:gd name="T81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7" h="73">
                  <a:moveTo>
                    <a:pt x="0" y="61"/>
                  </a:moveTo>
                  <a:lnTo>
                    <a:pt x="0" y="61"/>
                  </a:lnTo>
                  <a:lnTo>
                    <a:pt x="11" y="51"/>
                  </a:lnTo>
                  <a:lnTo>
                    <a:pt x="26" y="48"/>
                  </a:lnTo>
                  <a:lnTo>
                    <a:pt x="40" y="48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9" y="53"/>
                  </a:lnTo>
                  <a:lnTo>
                    <a:pt x="64" y="55"/>
                  </a:lnTo>
                  <a:lnTo>
                    <a:pt x="71" y="57"/>
                  </a:lnTo>
                  <a:lnTo>
                    <a:pt x="80" y="59"/>
                  </a:lnTo>
                  <a:lnTo>
                    <a:pt x="88" y="61"/>
                  </a:lnTo>
                  <a:lnTo>
                    <a:pt x="95" y="61"/>
                  </a:lnTo>
                  <a:lnTo>
                    <a:pt x="104" y="62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31" y="68"/>
                  </a:lnTo>
                  <a:lnTo>
                    <a:pt x="155" y="70"/>
                  </a:lnTo>
                  <a:lnTo>
                    <a:pt x="181" y="72"/>
                  </a:lnTo>
                  <a:lnTo>
                    <a:pt x="208" y="73"/>
                  </a:lnTo>
                  <a:lnTo>
                    <a:pt x="235" y="73"/>
                  </a:lnTo>
                  <a:lnTo>
                    <a:pt x="266" y="72"/>
                  </a:lnTo>
                  <a:lnTo>
                    <a:pt x="297" y="70"/>
                  </a:lnTo>
                  <a:lnTo>
                    <a:pt x="328" y="68"/>
                  </a:lnTo>
                  <a:lnTo>
                    <a:pt x="359" y="64"/>
                  </a:lnTo>
                  <a:lnTo>
                    <a:pt x="388" y="59"/>
                  </a:lnTo>
                  <a:lnTo>
                    <a:pt x="418" y="53"/>
                  </a:lnTo>
                  <a:lnTo>
                    <a:pt x="445" y="48"/>
                  </a:lnTo>
                  <a:lnTo>
                    <a:pt x="470" y="40"/>
                  </a:lnTo>
                  <a:lnTo>
                    <a:pt x="494" y="31"/>
                  </a:lnTo>
                  <a:lnTo>
                    <a:pt x="514" y="22"/>
                  </a:lnTo>
                  <a:lnTo>
                    <a:pt x="531" y="13"/>
                  </a:lnTo>
                  <a:lnTo>
                    <a:pt x="531" y="13"/>
                  </a:lnTo>
                  <a:lnTo>
                    <a:pt x="542" y="6"/>
                  </a:lnTo>
                  <a:lnTo>
                    <a:pt x="543" y="2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3" y="2"/>
                  </a:lnTo>
                  <a:lnTo>
                    <a:pt x="553" y="4"/>
                  </a:lnTo>
                  <a:lnTo>
                    <a:pt x="573" y="4"/>
                  </a:lnTo>
                  <a:lnTo>
                    <a:pt x="607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5370" y="2619"/>
              <a:ext cx="114" cy="29"/>
            </a:xfrm>
            <a:custGeom>
              <a:avLst/>
              <a:gdLst>
                <a:gd name="T0" fmla="*/ 0 w 114"/>
                <a:gd name="T1" fmla="*/ 0 h 29"/>
                <a:gd name="T2" fmla="*/ 0 w 114"/>
                <a:gd name="T3" fmla="*/ 0 h 29"/>
                <a:gd name="T4" fmla="*/ 7 w 114"/>
                <a:gd name="T5" fmla="*/ 0 h 29"/>
                <a:gd name="T6" fmla="*/ 20 w 114"/>
                <a:gd name="T7" fmla="*/ 2 h 29"/>
                <a:gd name="T8" fmla="*/ 36 w 114"/>
                <a:gd name="T9" fmla="*/ 4 h 29"/>
                <a:gd name="T10" fmla="*/ 53 w 114"/>
                <a:gd name="T11" fmla="*/ 7 h 29"/>
                <a:gd name="T12" fmla="*/ 71 w 114"/>
                <a:gd name="T13" fmla="*/ 13 h 29"/>
                <a:gd name="T14" fmla="*/ 87 w 114"/>
                <a:gd name="T15" fmla="*/ 17 h 29"/>
                <a:gd name="T16" fmla="*/ 104 w 114"/>
                <a:gd name="T17" fmla="*/ 22 h 29"/>
                <a:gd name="T18" fmla="*/ 114 w 114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9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0" y="2"/>
                  </a:lnTo>
                  <a:lnTo>
                    <a:pt x="36" y="4"/>
                  </a:lnTo>
                  <a:lnTo>
                    <a:pt x="53" y="7"/>
                  </a:lnTo>
                  <a:lnTo>
                    <a:pt x="71" y="13"/>
                  </a:lnTo>
                  <a:lnTo>
                    <a:pt x="87" y="17"/>
                  </a:lnTo>
                  <a:lnTo>
                    <a:pt x="104" y="22"/>
                  </a:lnTo>
                  <a:lnTo>
                    <a:pt x="114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5433" y="2619"/>
              <a:ext cx="50" cy="7"/>
            </a:xfrm>
            <a:custGeom>
              <a:avLst/>
              <a:gdLst>
                <a:gd name="T0" fmla="*/ 0 w 50"/>
                <a:gd name="T1" fmla="*/ 0 h 7"/>
                <a:gd name="T2" fmla="*/ 0 w 50"/>
                <a:gd name="T3" fmla="*/ 0 h 7"/>
                <a:gd name="T4" fmla="*/ 15 w 50"/>
                <a:gd name="T5" fmla="*/ 0 h 7"/>
                <a:gd name="T6" fmla="*/ 31 w 50"/>
                <a:gd name="T7" fmla="*/ 0 h 7"/>
                <a:gd name="T8" fmla="*/ 44 w 50"/>
                <a:gd name="T9" fmla="*/ 4 h 7"/>
                <a:gd name="T10" fmla="*/ 50 w 50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4" y="4"/>
                  </a:lnTo>
                  <a:lnTo>
                    <a:pt x="5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4695" y="2114"/>
              <a:ext cx="381" cy="113"/>
            </a:xfrm>
            <a:custGeom>
              <a:avLst/>
              <a:gdLst>
                <a:gd name="T0" fmla="*/ 0 w 381"/>
                <a:gd name="T1" fmla="*/ 29 h 113"/>
                <a:gd name="T2" fmla="*/ 0 w 381"/>
                <a:gd name="T3" fmla="*/ 29 h 113"/>
                <a:gd name="T4" fmla="*/ 7 w 381"/>
                <a:gd name="T5" fmla="*/ 22 h 113"/>
                <a:gd name="T6" fmla="*/ 20 w 381"/>
                <a:gd name="T7" fmla="*/ 14 h 113"/>
                <a:gd name="T8" fmla="*/ 35 w 381"/>
                <a:gd name="T9" fmla="*/ 7 h 113"/>
                <a:gd name="T10" fmla="*/ 51 w 381"/>
                <a:gd name="T11" fmla="*/ 2 h 113"/>
                <a:gd name="T12" fmla="*/ 71 w 381"/>
                <a:gd name="T13" fmla="*/ 0 h 113"/>
                <a:gd name="T14" fmla="*/ 91 w 381"/>
                <a:gd name="T15" fmla="*/ 3 h 113"/>
                <a:gd name="T16" fmla="*/ 111 w 381"/>
                <a:gd name="T17" fmla="*/ 11 h 113"/>
                <a:gd name="T18" fmla="*/ 133 w 381"/>
                <a:gd name="T19" fmla="*/ 25 h 113"/>
                <a:gd name="T20" fmla="*/ 133 w 381"/>
                <a:gd name="T21" fmla="*/ 25 h 113"/>
                <a:gd name="T22" fmla="*/ 155 w 381"/>
                <a:gd name="T23" fmla="*/ 42 h 113"/>
                <a:gd name="T24" fmla="*/ 175 w 381"/>
                <a:gd name="T25" fmla="*/ 56 h 113"/>
                <a:gd name="T26" fmla="*/ 195 w 381"/>
                <a:gd name="T27" fmla="*/ 65 h 113"/>
                <a:gd name="T28" fmla="*/ 213 w 381"/>
                <a:gd name="T29" fmla="*/ 73 h 113"/>
                <a:gd name="T30" fmla="*/ 230 w 381"/>
                <a:gd name="T31" fmla="*/ 78 h 113"/>
                <a:gd name="T32" fmla="*/ 244 w 381"/>
                <a:gd name="T33" fmla="*/ 82 h 113"/>
                <a:gd name="T34" fmla="*/ 257 w 381"/>
                <a:gd name="T35" fmla="*/ 85 h 113"/>
                <a:gd name="T36" fmla="*/ 268 w 381"/>
                <a:gd name="T37" fmla="*/ 87 h 113"/>
                <a:gd name="T38" fmla="*/ 268 w 381"/>
                <a:gd name="T39" fmla="*/ 87 h 113"/>
                <a:gd name="T40" fmla="*/ 277 w 381"/>
                <a:gd name="T41" fmla="*/ 89 h 113"/>
                <a:gd name="T42" fmla="*/ 288 w 381"/>
                <a:gd name="T43" fmla="*/ 93 h 113"/>
                <a:gd name="T44" fmla="*/ 301 w 381"/>
                <a:gd name="T45" fmla="*/ 95 h 113"/>
                <a:gd name="T46" fmla="*/ 312 w 381"/>
                <a:gd name="T47" fmla="*/ 96 h 113"/>
                <a:gd name="T48" fmla="*/ 325 w 381"/>
                <a:gd name="T49" fmla="*/ 100 h 113"/>
                <a:gd name="T50" fmla="*/ 334 w 381"/>
                <a:gd name="T51" fmla="*/ 102 h 113"/>
                <a:gd name="T52" fmla="*/ 343 w 381"/>
                <a:gd name="T53" fmla="*/ 106 h 113"/>
                <a:gd name="T54" fmla="*/ 348 w 381"/>
                <a:gd name="T55" fmla="*/ 107 h 113"/>
                <a:gd name="T56" fmla="*/ 348 w 381"/>
                <a:gd name="T57" fmla="*/ 107 h 113"/>
                <a:gd name="T58" fmla="*/ 354 w 381"/>
                <a:gd name="T59" fmla="*/ 109 h 113"/>
                <a:gd name="T60" fmla="*/ 363 w 381"/>
                <a:gd name="T61" fmla="*/ 111 h 113"/>
                <a:gd name="T62" fmla="*/ 370 w 381"/>
                <a:gd name="T63" fmla="*/ 113 h 113"/>
                <a:gd name="T64" fmla="*/ 378 w 381"/>
                <a:gd name="T65" fmla="*/ 113 h 113"/>
                <a:gd name="T66" fmla="*/ 381 w 381"/>
                <a:gd name="T67" fmla="*/ 111 h 113"/>
                <a:gd name="T68" fmla="*/ 379 w 381"/>
                <a:gd name="T69" fmla="*/ 107 h 113"/>
                <a:gd name="T70" fmla="*/ 370 w 381"/>
                <a:gd name="T71" fmla="*/ 104 h 113"/>
                <a:gd name="T72" fmla="*/ 352 w 381"/>
                <a:gd name="T73" fmla="*/ 96 h 113"/>
                <a:gd name="T74" fmla="*/ 352 w 381"/>
                <a:gd name="T75" fmla="*/ 96 h 113"/>
                <a:gd name="T76" fmla="*/ 326 w 381"/>
                <a:gd name="T77" fmla="*/ 89 h 113"/>
                <a:gd name="T78" fmla="*/ 301 w 381"/>
                <a:gd name="T79" fmla="*/ 82 h 113"/>
                <a:gd name="T80" fmla="*/ 274 w 381"/>
                <a:gd name="T81" fmla="*/ 75 h 113"/>
                <a:gd name="T82" fmla="*/ 248 w 381"/>
                <a:gd name="T83" fmla="*/ 69 h 113"/>
                <a:gd name="T84" fmla="*/ 224 w 381"/>
                <a:gd name="T85" fmla="*/ 62 h 113"/>
                <a:gd name="T86" fmla="*/ 204 w 381"/>
                <a:gd name="T87" fmla="*/ 58 h 113"/>
                <a:gd name="T88" fmla="*/ 186 w 381"/>
                <a:gd name="T89" fmla="*/ 54 h 113"/>
                <a:gd name="T90" fmla="*/ 175 w 381"/>
                <a:gd name="T91" fmla="*/ 53 h 113"/>
                <a:gd name="T92" fmla="*/ 175 w 381"/>
                <a:gd name="T93" fmla="*/ 53 h 113"/>
                <a:gd name="T94" fmla="*/ 168 w 381"/>
                <a:gd name="T95" fmla="*/ 49 h 113"/>
                <a:gd name="T96" fmla="*/ 161 w 381"/>
                <a:gd name="T97" fmla="*/ 42 h 113"/>
                <a:gd name="T98" fmla="*/ 153 w 381"/>
                <a:gd name="T99" fmla="*/ 33 h 113"/>
                <a:gd name="T100" fmla="*/ 148 w 381"/>
                <a:gd name="T101" fmla="*/ 22 h 113"/>
                <a:gd name="T102" fmla="*/ 141 w 381"/>
                <a:gd name="T103" fmla="*/ 12 h 113"/>
                <a:gd name="T104" fmla="*/ 130 w 381"/>
                <a:gd name="T105" fmla="*/ 5 h 113"/>
                <a:gd name="T106" fmla="*/ 119 w 381"/>
                <a:gd name="T107" fmla="*/ 0 h 113"/>
                <a:gd name="T108" fmla="*/ 102 w 381"/>
                <a:gd name="T10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1" h="113">
                  <a:moveTo>
                    <a:pt x="0" y="29"/>
                  </a:moveTo>
                  <a:lnTo>
                    <a:pt x="0" y="29"/>
                  </a:lnTo>
                  <a:lnTo>
                    <a:pt x="7" y="22"/>
                  </a:lnTo>
                  <a:lnTo>
                    <a:pt x="20" y="14"/>
                  </a:lnTo>
                  <a:lnTo>
                    <a:pt x="35" y="7"/>
                  </a:lnTo>
                  <a:lnTo>
                    <a:pt x="51" y="2"/>
                  </a:lnTo>
                  <a:lnTo>
                    <a:pt x="71" y="0"/>
                  </a:lnTo>
                  <a:lnTo>
                    <a:pt x="91" y="3"/>
                  </a:lnTo>
                  <a:lnTo>
                    <a:pt x="111" y="11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55" y="42"/>
                  </a:lnTo>
                  <a:lnTo>
                    <a:pt x="175" y="56"/>
                  </a:lnTo>
                  <a:lnTo>
                    <a:pt x="195" y="65"/>
                  </a:lnTo>
                  <a:lnTo>
                    <a:pt x="213" y="73"/>
                  </a:lnTo>
                  <a:lnTo>
                    <a:pt x="230" y="78"/>
                  </a:lnTo>
                  <a:lnTo>
                    <a:pt x="244" y="82"/>
                  </a:lnTo>
                  <a:lnTo>
                    <a:pt x="257" y="85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77" y="89"/>
                  </a:lnTo>
                  <a:lnTo>
                    <a:pt x="288" y="93"/>
                  </a:lnTo>
                  <a:lnTo>
                    <a:pt x="301" y="95"/>
                  </a:lnTo>
                  <a:lnTo>
                    <a:pt x="312" y="96"/>
                  </a:lnTo>
                  <a:lnTo>
                    <a:pt x="325" y="100"/>
                  </a:lnTo>
                  <a:lnTo>
                    <a:pt x="334" y="102"/>
                  </a:lnTo>
                  <a:lnTo>
                    <a:pt x="343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54" y="109"/>
                  </a:lnTo>
                  <a:lnTo>
                    <a:pt x="363" y="111"/>
                  </a:lnTo>
                  <a:lnTo>
                    <a:pt x="370" y="113"/>
                  </a:lnTo>
                  <a:lnTo>
                    <a:pt x="378" y="113"/>
                  </a:lnTo>
                  <a:lnTo>
                    <a:pt x="381" y="111"/>
                  </a:lnTo>
                  <a:lnTo>
                    <a:pt x="379" y="107"/>
                  </a:lnTo>
                  <a:lnTo>
                    <a:pt x="370" y="10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26" y="89"/>
                  </a:lnTo>
                  <a:lnTo>
                    <a:pt x="301" y="82"/>
                  </a:lnTo>
                  <a:lnTo>
                    <a:pt x="274" y="75"/>
                  </a:lnTo>
                  <a:lnTo>
                    <a:pt x="248" y="69"/>
                  </a:lnTo>
                  <a:lnTo>
                    <a:pt x="224" y="62"/>
                  </a:lnTo>
                  <a:lnTo>
                    <a:pt x="204" y="58"/>
                  </a:lnTo>
                  <a:lnTo>
                    <a:pt x="186" y="5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68" y="49"/>
                  </a:lnTo>
                  <a:lnTo>
                    <a:pt x="161" y="42"/>
                  </a:lnTo>
                  <a:lnTo>
                    <a:pt x="153" y="33"/>
                  </a:lnTo>
                  <a:lnTo>
                    <a:pt x="148" y="22"/>
                  </a:lnTo>
                  <a:lnTo>
                    <a:pt x="141" y="12"/>
                  </a:lnTo>
                  <a:lnTo>
                    <a:pt x="130" y="5"/>
                  </a:lnTo>
                  <a:lnTo>
                    <a:pt x="119" y="0"/>
                  </a:lnTo>
                  <a:lnTo>
                    <a:pt x="10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>
              <a:off x="4320" y="2196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4303" y="2221"/>
              <a:ext cx="55" cy="35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8 w 55"/>
                <a:gd name="T5" fmla="*/ 8 h 35"/>
                <a:gd name="T6" fmla="*/ 17 w 55"/>
                <a:gd name="T7" fmla="*/ 13 h 35"/>
                <a:gd name="T8" fmla="*/ 28 w 55"/>
                <a:gd name="T9" fmla="*/ 19 h 35"/>
                <a:gd name="T10" fmla="*/ 35 w 55"/>
                <a:gd name="T11" fmla="*/ 22 h 35"/>
                <a:gd name="T12" fmla="*/ 35 w 55"/>
                <a:gd name="T13" fmla="*/ 22 h 35"/>
                <a:gd name="T14" fmla="*/ 42 w 55"/>
                <a:gd name="T15" fmla="*/ 26 h 35"/>
                <a:gd name="T16" fmla="*/ 48 w 55"/>
                <a:gd name="T17" fmla="*/ 30 h 35"/>
                <a:gd name="T18" fmla="*/ 53 w 55"/>
                <a:gd name="T19" fmla="*/ 33 h 35"/>
                <a:gd name="T20" fmla="*/ 55 w 5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5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7" y="13"/>
                  </a:lnTo>
                  <a:lnTo>
                    <a:pt x="28" y="19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42" y="26"/>
                  </a:lnTo>
                  <a:lnTo>
                    <a:pt x="48" y="30"/>
                  </a:lnTo>
                  <a:lnTo>
                    <a:pt x="53" y="33"/>
                  </a:lnTo>
                  <a:lnTo>
                    <a:pt x="55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4343" y="2303"/>
              <a:ext cx="113" cy="194"/>
            </a:xfrm>
            <a:custGeom>
              <a:avLst/>
              <a:gdLst>
                <a:gd name="T0" fmla="*/ 50 w 113"/>
                <a:gd name="T1" fmla="*/ 0 h 194"/>
                <a:gd name="T2" fmla="*/ 50 w 113"/>
                <a:gd name="T3" fmla="*/ 0 h 194"/>
                <a:gd name="T4" fmla="*/ 61 w 113"/>
                <a:gd name="T5" fmla="*/ 2 h 194"/>
                <a:gd name="T6" fmla="*/ 71 w 113"/>
                <a:gd name="T7" fmla="*/ 4 h 194"/>
                <a:gd name="T8" fmla="*/ 82 w 113"/>
                <a:gd name="T9" fmla="*/ 8 h 194"/>
                <a:gd name="T10" fmla="*/ 93 w 113"/>
                <a:gd name="T11" fmla="*/ 11 h 194"/>
                <a:gd name="T12" fmla="*/ 102 w 113"/>
                <a:gd name="T13" fmla="*/ 17 h 194"/>
                <a:gd name="T14" fmla="*/ 110 w 113"/>
                <a:gd name="T15" fmla="*/ 22 h 194"/>
                <a:gd name="T16" fmla="*/ 113 w 113"/>
                <a:gd name="T17" fmla="*/ 30 h 194"/>
                <a:gd name="T18" fmla="*/ 113 w 113"/>
                <a:gd name="T19" fmla="*/ 39 h 194"/>
                <a:gd name="T20" fmla="*/ 113 w 113"/>
                <a:gd name="T21" fmla="*/ 39 h 194"/>
                <a:gd name="T22" fmla="*/ 110 w 113"/>
                <a:gd name="T23" fmla="*/ 52 h 194"/>
                <a:gd name="T24" fmla="*/ 102 w 113"/>
                <a:gd name="T25" fmla="*/ 70 h 194"/>
                <a:gd name="T26" fmla="*/ 93 w 113"/>
                <a:gd name="T27" fmla="*/ 92 h 194"/>
                <a:gd name="T28" fmla="*/ 82 w 113"/>
                <a:gd name="T29" fmla="*/ 115 h 194"/>
                <a:gd name="T30" fmla="*/ 71 w 113"/>
                <a:gd name="T31" fmla="*/ 139 h 194"/>
                <a:gd name="T32" fmla="*/ 62 w 113"/>
                <a:gd name="T33" fmla="*/ 159 h 194"/>
                <a:gd name="T34" fmla="*/ 53 w 113"/>
                <a:gd name="T35" fmla="*/ 176 h 194"/>
                <a:gd name="T36" fmla="*/ 46 w 113"/>
                <a:gd name="T37" fmla="*/ 185 h 194"/>
                <a:gd name="T38" fmla="*/ 46 w 113"/>
                <a:gd name="T39" fmla="*/ 185 h 194"/>
                <a:gd name="T40" fmla="*/ 33 w 113"/>
                <a:gd name="T41" fmla="*/ 192 h 194"/>
                <a:gd name="T42" fmla="*/ 19 w 113"/>
                <a:gd name="T43" fmla="*/ 194 h 194"/>
                <a:gd name="T44" fmla="*/ 6 w 113"/>
                <a:gd name="T45" fmla="*/ 192 h 194"/>
                <a:gd name="T46" fmla="*/ 0 w 113"/>
                <a:gd name="T47" fmla="*/ 18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94">
                  <a:moveTo>
                    <a:pt x="50" y="0"/>
                  </a:moveTo>
                  <a:lnTo>
                    <a:pt x="50" y="0"/>
                  </a:lnTo>
                  <a:lnTo>
                    <a:pt x="61" y="2"/>
                  </a:lnTo>
                  <a:lnTo>
                    <a:pt x="71" y="4"/>
                  </a:lnTo>
                  <a:lnTo>
                    <a:pt x="82" y="8"/>
                  </a:lnTo>
                  <a:lnTo>
                    <a:pt x="93" y="11"/>
                  </a:lnTo>
                  <a:lnTo>
                    <a:pt x="102" y="17"/>
                  </a:lnTo>
                  <a:lnTo>
                    <a:pt x="110" y="22"/>
                  </a:lnTo>
                  <a:lnTo>
                    <a:pt x="113" y="30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0" y="52"/>
                  </a:lnTo>
                  <a:lnTo>
                    <a:pt x="102" y="70"/>
                  </a:lnTo>
                  <a:lnTo>
                    <a:pt x="93" y="92"/>
                  </a:lnTo>
                  <a:lnTo>
                    <a:pt x="82" y="115"/>
                  </a:lnTo>
                  <a:lnTo>
                    <a:pt x="71" y="139"/>
                  </a:lnTo>
                  <a:lnTo>
                    <a:pt x="62" y="159"/>
                  </a:lnTo>
                  <a:lnTo>
                    <a:pt x="53" y="176"/>
                  </a:lnTo>
                  <a:lnTo>
                    <a:pt x="46" y="185"/>
                  </a:lnTo>
                  <a:lnTo>
                    <a:pt x="46" y="185"/>
                  </a:lnTo>
                  <a:lnTo>
                    <a:pt x="33" y="192"/>
                  </a:lnTo>
                  <a:lnTo>
                    <a:pt x="19" y="194"/>
                  </a:lnTo>
                  <a:lnTo>
                    <a:pt x="6" y="192"/>
                  </a:lnTo>
                  <a:lnTo>
                    <a:pt x="0" y="1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4320" y="2336"/>
              <a:ext cx="156" cy="170"/>
            </a:xfrm>
            <a:custGeom>
              <a:avLst/>
              <a:gdLst>
                <a:gd name="T0" fmla="*/ 0 w 156"/>
                <a:gd name="T1" fmla="*/ 163 h 170"/>
                <a:gd name="T2" fmla="*/ 0 w 156"/>
                <a:gd name="T3" fmla="*/ 163 h 170"/>
                <a:gd name="T4" fmla="*/ 5 w 156"/>
                <a:gd name="T5" fmla="*/ 166 h 170"/>
                <a:gd name="T6" fmla="*/ 12 w 156"/>
                <a:gd name="T7" fmla="*/ 170 h 170"/>
                <a:gd name="T8" fmla="*/ 22 w 156"/>
                <a:gd name="T9" fmla="*/ 170 h 170"/>
                <a:gd name="T10" fmla="*/ 31 w 156"/>
                <a:gd name="T11" fmla="*/ 170 h 170"/>
                <a:gd name="T12" fmla="*/ 40 w 156"/>
                <a:gd name="T13" fmla="*/ 166 h 170"/>
                <a:gd name="T14" fmla="*/ 51 w 156"/>
                <a:gd name="T15" fmla="*/ 163 h 170"/>
                <a:gd name="T16" fmla="*/ 60 w 156"/>
                <a:gd name="T17" fmla="*/ 157 h 170"/>
                <a:gd name="T18" fmla="*/ 69 w 156"/>
                <a:gd name="T19" fmla="*/ 152 h 170"/>
                <a:gd name="T20" fmla="*/ 69 w 156"/>
                <a:gd name="T21" fmla="*/ 152 h 170"/>
                <a:gd name="T22" fmla="*/ 80 w 156"/>
                <a:gd name="T23" fmla="*/ 143 h 170"/>
                <a:gd name="T24" fmla="*/ 93 w 156"/>
                <a:gd name="T25" fmla="*/ 126 h 170"/>
                <a:gd name="T26" fmla="*/ 107 w 156"/>
                <a:gd name="T27" fmla="*/ 108 h 170"/>
                <a:gd name="T28" fmla="*/ 122 w 156"/>
                <a:gd name="T29" fmla="*/ 86 h 170"/>
                <a:gd name="T30" fmla="*/ 136 w 156"/>
                <a:gd name="T31" fmla="*/ 64 h 170"/>
                <a:gd name="T32" fmla="*/ 147 w 156"/>
                <a:gd name="T33" fmla="*/ 42 h 170"/>
                <a:gd name="T34" fmla="*/ 155 w 156"/>
                <a:gd name="T35" fmla="*/ 20 h 170"/>
                <a:gd name="T36" fmla="*/ 156 w 15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70">
                  <a:moveTo>
                    <a:pt x="0" y="163"/>
                  </a:moveTo>
                  <a:lnTo>
                    <a:pt x="0" y="163"/>
                  </a:lnTo>
                  <a:lnTo>
                    <a:pt x="5" y="166"/>
                  </a:lnTo>
                  <a:lnTo>
                    <a:pt x="12" y="170"/>
                  </a:lnTo>
                  <a:lnTo>
                    <a:pt x="22" y="170"/>
                  </a:lnTo>
                  <a:lnTo>
                    <a:pt x="31" y="170"/>
                  </a:lnTo>
                  <a:lnTo>
                    <a:pt x="40" y="166"/>
                  </a:lnTo>
                  <a:lnTo>
                    <a:pt x="51" y="163"/>
                  </a:lnTo>
                  <a:lnTo>
                    <a:pt x="60" y="157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80" y="143"/>
                  </a:lnTo>
                  <a:lnTo>
                    <a:pt x="93" y="126"/>
                  </a:lnTo>
                  <a:lnTo>
                    <a:pt x="107" y="108"/>
                  </a:lnTo>
                  <a:lnTo>
                    <a:pt x="122" y="86"/>
                  </a:lnTo>
                  <a:lnTo>
                    <a:pt x="136" y="64"/>
                  </a:lnTo>
                  <a:lnTo>
                    <a:pt x="147" y="42"/>
                  </a:lnTo>
                  <a:lnTo>
                    <a:pt x="155" y="20"/>
                  </a:lnTo>
                  <a:lnTo>
                    <a:pt x="1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4538" y="2462"/>
              <a:ext cx="133" cy="50"/>
            </a:xfrm>
            <a:custGeom>
              <a:avLst/>
              <a:gdLst>
                <a:gd name="T0" fmla="*/ 0 w 133"/>
                <a:gd name="T1" fmla="*/ 0 h 50"/>
                <a:gd name="T2" fmla="*/ 0 w 133"/>
                <a:gd name="T3" fmla="*/ 0 h 50"/>
                <a:gd name="T4" fmla="*/ 11 w 133"/>
                <a:gd name="T5" fmla="*/ 0 h 50"/>
                <a:gd name="T6" fmla="*/ 28 w 133"/>
                <a:gd name="T7" fmla="*/ 0 h 50"/>
                <a:gd name="T8" fmla="*/ 48 w 133"/>
                <a:gd name="T9" fmla="*/ 2 h 50"/>
                <a:gd name="T10" fmla="*/ 68 w 133"/>
                <a:gd name="T11" fmla="*/ 4 h 50"/>
                <a:gd name="T12" fmla="*/ 88 w 133"/>
                <a:gd name="T13" fmla="*/ 9 h 50"/>
                <a:gd name="T14" fmla="*/ 108 w 133"/>
                <a:gd name="T15" fmla="*/ 19 h 50"/>
                <a:gd name="T16" fmla="*/ 123 w 133"/>
                <a:gd name="T17" fmla="*/ 31 h 50"/>
                <a:gd name="T18" fmla="*/ 133 w 133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5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8" y="2"/>
                  </a:lnTo>
                  <a:lnTo>
                    <a:pt x="68" y="4"/>
                  </a:lnTo>
                  <a:lnTo>
                    <a:pt x="88" y="9"/>
                  </a:lnTo>
                  <a:lnTo>
                    <a:pt x="108" y="19"/>
                  </a:lnTo>
                  <a:lnTo>
                    <a:pt x="123" y="31"/>
                  </a:lnTo>
                  <a:lnTo>
                    <a:pt x="133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4538" y="2303"/>
              <a:ext cx="241" cy="274"/>
            </a:xfrm>
            <a:custGeom>
              <a:avLst/>
              <a:gdLst>
                <a:gd name="T0" fmla="*/ 0 w 241"/>
                <a:gd name="T1" fmla="*/ 274 h 274"/>
                <a:gd name="T2" fmla="*/ 0 w 241"/>
                <a:gd name="T3" fmla="*/ 274 h 274"/>
                <a:gd name="T4" fmla="*/ 11 w 241"/>
                <a:gd name="T5" fmla="*/ 271 h 274"/>
                <a:gd name="T6" fmla="*/ 28 w 241"/>
                <a:gd name="T7" fmla="*/ 265 h 274"/>
                <a:gd name="T8" fmla="*/ 50 w 241"/>
                <a:gd name="T9" fmla="*/ 256 h 274"/>
                <a:gd name="T10" fmla="*/ 71 w 241"/>
                <a:gd name="T11" fmla="*/ 247 h 274"/>
                <a:gd name="T12" fmla="*/ 93 w 241"/>
                <a:gd name="T13" fmla="*/ 238 h 274"/>
                <a:gd name="T14" fmla="*/ 113 w 241"/>
                <a:gd name="T15" fmla="*/ 229 h 274"/>
                <a:gd name="T16" fmla="*/ 126 w 241"/>
                <a:gd name="T17" fmla="*/ 221 h 274"/>
                <a:gd name="T18" fmla="*/ 133 w 241"/>
                <a:gd name="T19" fmla="*/ 216 h 274"/>
                <a:gd name="T20" fmla="*/ 133 w 241"/>
                <a:gd name="T21" fmla="*/ 216 h 274"/>
                <a:gd name="T22" fmla="*/ 143 w 241"/>
                <a:gd name="T23" fmla="*/ 207 h 274"/>
                <a:gd name="T24" fmla="*/ 157 w 241"/>
                <a:gd name="T25" fmla="*/ 196 h 274"/>
                <a:gd name="T26" fmla="*/ 174 w 241"/>
                <a:gd name="T27" fmla="*/ 187 h 274"/>
                <a:gd name="T28" fmla="*/ 186 w 241"/>
                <a:gd name="T29" fmla="*/ 185 h 274"/>
                <a:gd name="T30" fmla="*/ 186 w 241"/>
                <a:gd name="T31" fmla="*/ 185 h 274"/>
                <a:gd name="T32" fmla="*/ 190 w 241"/>
                <a:gd name="T33" fmla="*/ 181 h 274"/>
                <a:gd name="T34" fmla="*/ 190 w 241"/>
                <a:gd name="T35" fmla="*/ 168 h 274"/>
                <a:gd name="T36" fmla="*/ 194 w 241"/>
                <a:gd name="T37" fmla="*/ 152 h 274"/>
                <a:gd name="T38" fmla="*/ 206 w 241"/>
                <a:gd name="T39" fmla="*/ 139 h 274"/>
                <a:gd name="T40" fmla="*/ 206 w 241"/>
                <a:gd name="T41" fmla="*/ 139 h 274"/>
                <a:gd name="T42" fmla="*/ 203 w 241"/>
                <a:gd name="T43" fmla="*/ 130 h 274"/>
                <a:gd name="T44" fmla="*/ 208 w 241"/>
                <a:gd name="T45" fmla="*/ 105 h 274"/>
                <a:gd name="T46" fmla="*/ 216 w 241"/>
                <a:gd name="T47" fmla="*/ 75 h 274"/>
                <a:gd name="T48" fmla="*/ 221 w 241"/>
                <a:gd name="T49" fmla="*/ 59 h 274"/>
                <a:gd name="T50" fmla="*/ 221 w 241"/>
                <a:gd name="T51" fmla="*/ 59 h 274"/>
                <a:gd name="T52" fmla="*/ 232 w 241"/>
                <a:gd name="T53" fmla="*/ 32 h 274"/>
                <a:gd name="T54" fmla="*/ 239 w 241"/>
                <a:gd name="T55" fmla="*/ 13 h 274"/>
                <a:gd name="T56" fmla="*/ 241 w 241"/>
                <a:gd name="T57" fmla="*/ 4 h 274"/>
                <a:gd name="T58" fmla="*/ 241 w 241"/>
                <a:gd name="T5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274">
                  <a:moveTo>
                    <a:pt x="0" y="274"/>
                  </a:moveTo>
                  <a:lnTo>
                    <a:pt x="0" y="274"/>
                  </a:lnTo>
                  <a:lnTo>
                    <a:pt x="11" y="271"/>
                  </a:lnTo>
                  <a:lnTo>
                    <a:pt x="28" y="265"/>
                  </a:lnTo>
                  <a:lnTo>
                    <a:pt x="50" y="256"/>
                  </a:lnTo>
                  <a:lnTo>
                    <a:pt x="71" y="247"/>
                  </a:lnTo>
                  <a:lnTo>
                    <a:pt x="93" y="238"/>
                  </a:lnTo>
                  <a:lnTo>
                    <a:pt x="113" y="229"/>
                  </a:lnTo>
                  <a:lnTo>
                    <a:pt x="126" y="221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43" y="207"/>
                  </a:lnTo>
                  <a:lnTo>
                    <a:pt x="157" y="196"/>
                  </a:lnTo>
                  <a:lnTo>
                    <a:pt x="174" y="187"/>
                  </a:lnTo>
                  <a:lnTo>
                    <a:pt x="186" y="185"/>
                  </a:lnTo>
                  <a:lnTo>
                    <a:pt x="186" y="185"/>
                  </a:lnTo>
                  <a:lnTo>
                    <a:pt x="190" y="181"/>
                  </a:lnTo>
                  <a:lnTo>
                    <a:pt x="190" y="168"/>
                  </a:lnTo>
                  <a:lnTo>
                    <a:pt x="194" y="152"/>
                  </a:lnTo>
                  <a:lnTo>
                    <a:pt x="206" y="139"/>
                  </a:lnTo>
                  <a:lnTo>
                    <a:pt x="206" y="139"/>
                  </a:lnTo>
                  <a:lnTo>
                    <a:pt x="203" y="130"/>
                  </a:lnTo>
                  <a:lnTo>
                    <a:pt x="208" y="105"/>
                  </a:lnTo>
                  <a:lnTo>
                    <a:pt x="216" y="75"/>
                  </a:lnTo>
                  <a:lnTo>
                    <a:pt x="221" y="59"/>
                  </a:lnTo>
                  <a:lnTo>
                    <a:pt x="221" y="59"/>
                  </a:lnTo>
                  <a:lnTo>
                    <a:pt x="232" y="32"/>
                  </a:lnTo>
                  <a:lnTo>
                    <a:pt x="239" y="13"/>
                  </a:lnTo>
                  <a:lnTo>
                    <a:pt x="241" y="4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4413" y="2272"/>
              <a:ext cx="350" cy="101"/>
            </a:xfrm>
            <a:custGeom>
              <a:avLst/>
              <a:gdLst>
                <a:gd name="T0" fmla="*/ 346 w 350"/>
                <a:gd name="T1" fmla="*/ 22 h 101"/>
                <a:gd name="T2" fmla="*/ 346 w 350"/>
                <a:gd name="T3" fmla="*/ 22 h 101"/>
                <a:gd name="T4" fmla="*/ 348 w 350"/>
                <a:gd name="T5" fmla="*/ 42 h 101"/>
                <a:gd name="T6" fmla="*/ 350 w 350"/>
                <a:gd name="T7" fmla="*/ 70 h 101"/>
                <a:gd name="T8" fmla="*/ 348 w 350"/>
                <a:gd name="T9" fmla="*/ 94 h 101"/>
                <a:gd name="T10" fmla="*/ 342 w 350"/>
                <a:gd name="T11" fmla="*/ 101 h 101"/>
                <a:gd name="T12" fmla="*/ 342 w 350"/>
                <a:gd name="T13" fmla="*/ 101 h 101"/>
                <a:gd name="T14" fmla="*/ 330 w 350"/>
                <a:gd name="T15" fmla="*/ 94 h 101"/>
                <a:gd name="T16" fmla="*/ 315 w 350"/>
                <a:gd name="T17" fmla="*/ 86 h 101"/>
                <a:gd name="T18" fmla="*/ 302 w 350"/>
                <a:gd name="T19" fmla="*/ 79 h 101"/>
                <a:gd name="T20" fmla="*/ 291 w 350"/>
                <a:gd name="T21" fmla="*/ 73 h 101"/>
                <a:gd name="T22" fmla="*/ 280 w 350"/>
                <a:gd name="T23" fmla="*/ 66 h 101"/>
                <a:gd name="T24" fmla="*/ 269 w 350"/>
                <a:gd name="T25" fmla="*/ 61 h 101"/>
                <a:gd name="T26" fmla="*/ 262 w 350"/>
                <a:gd name="T27" fmla="*/ 55 h 101"/>
                <a:gd name="T28" fmla="*/ 257 w 350"/>
                <a:gd name="T29" fmla="*/ 48 h 101"/>
                <a:gd name="T30" fmla="*/ 257 w 350"/>
                <a:gd name="T31" fmla="*/ 48 h 101"/>
                <a:gd name="T32" fmla="*/ 251 w 350"/>
                <a:gd name="T33" fmla="*/ 52 h 101"/>
                <a:gd name="T34" fmla="*/ 231 w 350"/>
                <a:gd name="T35" fmla="*/ 55 h 101"/>
                <a:gd name="T36" fmla="*/ 202 w 350"/>
                <a:gd name="T37" fmla="*/ 57 h 101"/>
                <a:gd name="T38" fmla="*/ 169 w 350"/>
                <a:gd name="T39" fmla="*/ 61 h 101"/>
                <a:gd name="T40" fmla="*/ 135 w 350"/>
                <a:gd name="T41" fmla="*/ 63 h 101"/>
                <a:gd name="T42" fmla="*/ 102 w 350"/>
                <a:gd name="T43" fmla="*/ 64 h 101"/>
                <a:gd name="T44" fmla="*/ 78 w 350"/>
                <a:gd name="T45" fmla="*/ 64 h 101"/>
                <a:gd name="T46" fmla="*/ 63 w 350"/>
                <a:gd name="T47" fmla="*/ 64 h 101"/>
                <a:gd name="T48" fmla="*/ 63 w 350"/>
                <a:gd name="T49" fmla="*/ 64 h 101"/>
                <a:gd name="T50" fmla="*/ 51 w 350"/>
                <a:gd name="T51" fmla="*/ 61 h 101"/>
                <a:gd name="T52" fmla="*/ 40 w 350"/>
                <a:gd name="T53" fmla="*/ 55 h 101"/>
                <a:gd name="T54" fmla="*/ 31 w 350"/>
                <a:gd name="T55" fmla="*/ 46 h 101"/>
                <a:gd name="T56" fmla="*/ 21 w 350"/>
                <a:gd name="T57" fmla="*/ 37 h 101"/>
                <a:gd name="T58" fmla="*/ 14 w 350"/>
                <a:gd name="T59" fmla="*/ 26 h 101"/>
                <a:gd name="T60" fmla="*/ 7 w 350"/>
                <a:gd name="T61" fmla="*/ 15 h 101"/>
                <a:gd name="T62" fmla="*/ 3 w 350"/>
                <a:gd name="T63" fmla="*/ 6 h 101"/>
                <a:gd name="T64" fmla="*/ 0 w 350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0" h="101">
                  <a:moveTo>
                    <a:pt x="346" y="22"/>
                  </a:moveTo>
                  <a:lnTo>
                    <a:pt x="346" y="22"/>
                  </a:lnTo>
                  <a:lnTo>
                    <a:pt x="348" y="42"/>
                  </a:lnTo>
                  <a:lnTo>
                    <a:pt x="350" y="70"/>
                  </a:lnTo>
                  <a:lnTo>
                    <a:pt x="348" y="94"/>
                  </a:lnTo>
                  <a:lnTo>
                    <a:pt x="342" y="101"/>
                  </a:lnTo>
                  <a:lnTo>
                    <a:pt x="342" y="101"/>
                  </a:lnTo>
                  <a:lnTo>
                    <a:pt x="330" y="94"/>
                  </a:lnTo>
                  <a:lnTo>
                    <a:pt x="315" y="86"/>
                  </a:lnTo>
                  <a:lnTo>
                    <a:pt x="302" y="79"/>
                  </a:lnTo>
                  <a:lnTo>
                    <a:pt x="291" y="73"/>
                  </a:lnTo>
                  <a:lnTo>
                    <a:pt x="280" y="66"/>
                  </a:lnTo>
                  <a:lnTo>
                    <a:pt x="269" y="61"/>
                  </a:lnTo>
                  <a:lnTo>
                    <a:pt x="262" y="55"/>
                  </a:lnTo>
                  <a:lnTo>
                    <a:pt x="257" y="48"/>
                  </a:lnTo>
                  <a:lnTo>
                    <a:pt x="257" y="48"/>
                  </a:lnTo>
                  <a:lnTo>
                    <a:pt x="251" y="52"/>
                  </a:lnTo>
                  <a:lnTo>
                    <a:pt x="231" y="55"/>
                  </a:lnTo>
                  <a:lnTo>
                    <a:pt x="202" y="57"/>
                  </a:lnTo>
                  <a:lnTo>
                    <a:pt x="169" y="61"/>
                  </a:lnTo>
                  <a:lnTo>
                    <a:pt x="135" y="63"/>
                  </a:lnTo>
                  <a:lnTo>
                    <a:pt x="102" y="64"/>
                  </a:lnTo>
                  <a:lnTo>
                    <a:pt x="78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51" y="61"/>
                  </a:lnTo>
                  <a:lnTo>
                    <a:pt x="40" y="55"/>
                  </a:lnTo>
                  <a:lnTo>
                    <a:pt x="31" y="46"/>
                  </a:lnTo>
                  <a:lnTo>
                    <a:pt x="21" y="37"/>
                  </a:lnTo>
                  <a:lnTo>
                    <a:pt x="14" y="26"/>
                  </a:lnTo>
                  <a:lnTo>
                    <a:pt x="7" y="15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4617" y="2448"/>
              <a:ext cx="116" cy="12"/>
            </a:xfrm>
            <a:custGeom>
              <a:avLst/>
              <a:gdLst>
                <a:gd name="T0" fmla="*/ 116 w 116"/>
                <a:gd name="T1" fmla="*/ 1 h 12"/>
                <a:gd name="T2" fmla="*/ 116 w 116"/>
                <a:gd name="T3" fmla="*/ 1 h 12"/>
                <a:gd name="T4" fmla="*/ 106 w 116"/>
                <a:gd name="T5" fmla="*/ 1 h 12"/>
                <a:gd name="T6" fmla="*/ 93 w 116"/>
                <a:gd name="T7" fmla="*/ 0 h 12"/>
                <a:gd name="T8" fmla="*/ 76 w 116"/>
                <a:gd name="T9" fmla="*/ 0 h 12"/>
                <a:gd name="T10" fmla="*/ 60 w 116"/>
                <a:gd name="T11" fmla="*/ 0 h 12"/>
                <a:gd name="T12" fmla="*/ 42 w 116"/>
                <a:gd name="T13" fmla="*/ 1 h 12"/>
                <a:gd name="T14" fmla="*/ 27 w 116"/>
                <a:gd name="T15" fmla="*/ 3 h 12"/>
                <a:gd name="T16" fmla="*/ 13 w 116"/>
                <a:gd name="T17" fmla="*/ 7 h 12"/>
                <a:gd name="T18" fmla="*/ 0 w 11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">
                  <a:moveTo>
                    <a:pt x="116" y="1"/>
                  </a:moveTo>
                  <a:lnTo>
                    <a:pt x="116" y="1"/>
                  </a:lnTo>
                  <a:lnTo>
                    <a:pt x="106" y="1"/>
                  </a:lnTo>
                  <a:lnTo>
                    <a:pt x="93" y="0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2" y="1"/>
                  </a:lnTo>
                  <a:lnTo>
                    <a:pt x="27" y="3"/>
                  </a:lnTo>
                  <a:lnTo>
                    <a:pt x="13" y="7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4648" y="2464"/>
              <a:ext cx="80" cy="15"/>
            </a:xfrm>
            <a:custGeom>
              <a:avLst/>
              <a:gdLst>
                <a:gd name="T0" fmla="*/ 80 w 80"/>
                <a:gd name="T1" fmla="*/ 2 h 15"/>
                <a:gd name="T2" fmla="*/ 80 w 80"/>
                <a:gd name="T3" fmla="*/ 2 h 15"/>
                <a:gd name="T4" fmla="*/ 71 w 80"/>
                <a:gd name="T5" fmla="*/ 0 h 15"/>
                <a:gd name="T6" fmla="*/ 60 w 80"/>
                <a:gd name="T7" fmla="*/ 0 h 15"/>
                <a:gd name="T8" fmla="*/ 47 w 80"/>
                <a:gd name="T9" fmla="*/ 0 h 15"/>
                <a:gd name="T10" fmla="*/ 34 w 80"/>
                <a:gd name="T11" fmla="*/ 2 h 15"/>
                <a:gd name="T12" fmla="*/ 23 w 80"/>
                <a:gd name="T13" fmla="*/ 4 h 15"/>
                <a:gd name="T14" fmla="*/ 13 w 80"/>
                <a:gd name="T15" fmla="*/ 7 h 15"/>
                <a:gd name="T16" fmla="*/ 3 w 80"/>
                <a:gd name="T17" fmla="*/ 11 h 15"/>
                <a:gd name="T18" fmla="*/ 0 w 80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5">
                  <a:moveTo>
                    <a:pt x="80" y="2"/>
                  </a:moveTo>
                  <a:lnTo>
                    <a:pt x="80" y="2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4" y="2"/>
                  </a:lnTo>
                  <a:lnTo>
                    <a:pt x="23" y="4"/>
                  </a:lnTo>
                  <a:lnTo>
                    <a:pt x="13" y="7"/>
                  </a:lnTo>
                  <a:lnTo>
                    <a:pt x="3" y="11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4604" y="2345"/>
              <a:ext cx="111" cy="84"/>
            </a:xfrm>
            <a:custGeom>
              <a:avLst/>
              <a:gdLst>
                <a:gd name="T0" fmla="*/ 111 w 111"/>
                <a:gd name="T1" fmla="*/ 0 h 84"/>
                <a:gd name="T2" fmla="*/ 111 w 111"/>
                <a:gd name="T3" fmla="*/ 0 h 84"/>
                <a:gd name="T4" fmla="*/ 91 w 111"/>
                <a:gd name="T5" fmla="*/ 13 h 84"/>
                <a:gd name="T6" fmla="*/ 75 w 111"/>
                <a:gd name="T7" fmla="*/ 26 h 84"/>
                <a:gd name="T8" fmla="*/ 60 w 111"/>
                <a:gd name="T9" fmla="*/ 41 h 84"/>
                <a:gd name="T10" fmla="*/ 47 w 111"/>
                <a:gd name="T11" fmla="*/ 53 h 84"/>
                <a:gd name="T12" fmla="*/ 36 w 111"/>
                <a:gd name="T13" fmla="*/ 66 h 84"/>
                <a:gd name="T14" fmla="*/ 26 w 111"/>
                <a:gd name="T15" fmla="*/ 75 h 84"/>
                <a:gd name="T16" fmla="*/ 15 w 111"/>
                <a:gd name="T17" fmla="*/ 83 h 84"/>
                <a:gd name="T18" fmla="*/ 0 w 111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84">
                  <a:moveTo>
                    <a:pt x="111" y="0"/>
                  </a:moveTo>
                  <a:lnTo>
                    <a:pt x="111" y="0"/>
                  </a:lnTo>
                  <a:lnTo>
                    <a:pt x="91" y="13"/>
                  </a:lnTo>
                  <a:lnTo>
                    <a:pt x="75" y="26"/>
                  </a:lnTo>
                  <a:lnTo>
                    <a:pt x="60" y="41"/>
                  </a:lnTo>
                  <a:lnTo>
                    <a:pt x="47" y="53"/>
                  </a:lnTo>
                  <a:lnTo>
                    <a:pt x="36" y="66"/>
                  </a:lnTo>
                  <a:lnTo>
                    <a:pt x="26" y="75"/>
                  </a:lnTo>
                  <a:lnTo>
                    <a:pt x="15" y="83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4589" y="2404"/>
              <a:ext cx="20" cy="60"/>
            </a:xfrm>
            <a:custGeom>
              <a:avLst/>
              <a:gdLst>
                <a:gd name="T0" fmla="*/ 20 w 20"/>
                <a:gd name="T1" fmla="*/ 60 h 60"/>
                <a:gd name="T2" fmla="*/ 20 w 20"/>
                <a:gd name="T3" fmla="*/ 60 h 60"/>
                <a:gd name="T4" fmla="*/ 19 w 20"/>
                <a:gd name="T5" fmla="*/ 44 h 60"/>
                <a:gd name="T6" fmla="*/ 17 w 20"/>
                <a:gd name="T7" fmla="*/ 27 h 60"/>
                <a:gd name="T8" fmla="*/ 11 w 20"/>
                <a:gd name="T9" fmla="*/ 11 h 60"/>
                <a:gd name="T10" fmla="*/ 0 w 20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0">
                  <a:moveTo>
                    <a:pt x="20" y="60"/>
                  </a:moveTo>
                  <a:lnTo>
                    <a:pt x="20" y="60"/>
                  </a:lnTo>
                  <a:lnTo>
                    <a:pt x="19" y="44"/>
                  </a:lnTo>
                  <a:lnTo>
                    <a:pt x="17" y="27"/>
                  </a:lnTo>
                  <a:lnTo>
                    <a:pt x="1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4526" y="2387"/>
              <a:ext cx="74" cy="31"/>
            </a:xfrm>
            <a:custGeom>
              <a:avLst/>
              <a:gdLst>
                <a:gd name="T0" fmla="*/ 0 w 74"/>
                <a:gd name="T1" fmla="*/ 0 h 31"/>
                <a:gd name="T2" fmla="*/ 0 w 74"/>
                <a:gd name="T3" fmla="*/ 0 h 31"/>
                <a:gd name="T4" fmla="*/ 5 w 74"/>
                <a:gd name="T5" fmla="*/ 4 h 31"/>
                <a:gd name="T6" fmla="*/ 12 w 74"/>
                <a:gd name="T7" fmla="*/ 8 h 31"/>
                <a:gd name="T8" fmla="*/ 23 w 74"/>
                <a:gd name="T9" fmla="*/ 13 h 31"/>
                <a:gd name="T10" fmla="*/ 34 w 74"/>
                <a:gd name="T11" fmla="*/ 17 h 31"/>
                <a:gd name="T12" fmla="*/ 45 w 74"/>
                <a:gd name="T13" fmla="*/ 22 h 31"/>
                <a:gd name="T14" fmla="*/ 58 w 74"/>
                <a:gd name="T15" fmla="*/ 26 h 31"/>
                <a:gd name="T16" fmla="*/ 67 w 74"/>
                <a:gd name="T17" fmla="*/ 30 h 31"/>
                <a:gd name="T18" fmla="*/ 74 w 7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1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12" y="8"/>
                  </a:lnTo>
                  <a:lnTo>
                    <a:pt x="23" y="13"/>
                  </a:lnTo>
                  <a:lnTo>
                    <a:pt x="34" y="17"/>
                  </a:lnTo>
                  <a:lnTo>
                    <a:pt x="45" y="22"/>
                  </a:lnTo>
                  <a:lnTo>
                    <a:pt x="58" y="26"/>
                  </a:lnTo>
                  <a:lnTo>
                    <a:pt x="67" y="30"/>
                  </a:lnTo>
                  <a:lnTo>
                    <a:pt x="74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4682" y="2358"/>
              <a:ext cx="61" cy="90"/>
            </a:xfrm>
            <a:custGeom>
              <a:avLst/>
              <a:gdLst>
                <a:gd name="T0" fmla="*/ 61 w 61"/>
                <a:gd name="T1" fmla="*/ 0 h 90"/>
                <a:gd name="T2" fmla="*/ 61 w 61"/>
                <a:gd name="T3" fmla="*/ 0 h 90"/>
                <a:gd name="T4" fmla="*/ 55 w 61"/>
                <a:gd name="T5" fmla="*/ 8 h 90"/>
                <a:gd name="T6" fmla="*/ 48 w 61"/>
                <a:gd name="T7" fmla="*/ 18 h 90"/>
                <a:gd name="T8" fmla="*/ 39 w 61"/>
                <a:gd name="T9" fmla="*/ 33 h 90"/>
                <a:gd name="T10" fmla="*/ 30 w 61"/>
                <a:gd name="T11" fmla="*/ 48 h 90"/>
                <a:gd name="T12" fmla="*/ 20 w 61"/>
                <a:gd name="T13" fmla="*/ 62 h 90"/>
                <a:gd name="T14" fmla="*/ 11 w 61"/>
                <a:gd name="T15" fmla="*/ 75 h 90"/>
                <a:gd name="T16" fmla="*/ 4 w 61"/>
                <a:gd name="T17" fmla="*/ 86 h 90"/>
                <a:gd name="T18" fmla="*/ 0 w 61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90">
                  <a:moveTo>
                    <a:pt x="61" y="0"/>
                  </a:moveTo>
                  <a:lnTo>
                    <a:pt x="61" y="0"/>
                  </a:lnTo>
                  <a:lnTo>
                    <a:pt x="55" y="8"/>
                  </a:lnTo>
                  <a:lnTo>
                    <a:pt x="48" y="18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0" y="62"/>
                  </a:lnTo>
                  <a:lnTo>
                    <a:pt x="11" y="75"/>
                  </a:lnTo>
                  <a:lnTo>
                    <a:pt x="4" y="86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4723" y="2371"/>
              <a:ext cx="27" cy="77"/>
            </a:xfrm>
            <a:custGeom>
              <a:avLst/>
              <a:gdLst>
                <a:gd name="T0" fmla="*/ 27 w 27"/>
                <a:gd name="T1" fmla="*/ 0 h 77"/>
                <a:gd name="T2" fmla="*/ 27 w 27"/>
                <a:gd name="T3" fmla="*/ 0 h 77"/>
                <a:gd name="T4" fmla="*/ 21 w 27"/>
                <a:gd name="T5" fmla="*/ 15 h 77"/>
                <a:gd name="T6" fmla="*/ 14 w 27"/>
                <a:gd name="T7" fmla="*/ 38 h 77"/>
                <a:gd name="T8" fmla="*/ 7 w 27"/>
                <a:gd name="T9" fmla="*/ 64 h 77"/>
                <a:gd name="T10" fmla="*/ 0 w 27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27" y="0"/>
                  </a:moveTo>
                  <a:lnTo>
                    <a:pt x="27" y="0"/>
                  </a:lnTo>
                  <a:lnTo>
                    <a:pt x="21" y="15"/>
                  </a:lnTo>
                  <a:lnTo>
                    <a:pt x="14" y="38"/>
                  </a:lnTo>
                  <a:lnTo>
                    <a:pt x="7" y="64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 flipH="1">
              <a:off x="4823" y="2278"/>
              <a:ext cx="1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4850" y="2280"/>
              <a:ext cx="64" cy="25"/>
            </a:xfrm>
            <a:custGeom>
              <a:avLst/>
              <a:gdLst>
                <a:gd name="T0" fmla="*/ 13 w 64"/>
                <a:gd name="T1" fmla="*/ 0 h 25"/>
                <a:gd name="T2" fmla="*/ 13 w 64"/>
                <a:gd name="T3" fmla="*/ 0 h 25"/>
                <a:gd name="T4" fmla="*/ 7 w 64"/>
                <a:gd name="T5" fmla="*/ 3 h 25"/>
                <a:gd name="T6" fmla="*/ 4 w 64"/>
                <a:gd name="T7" fmla="*/ 7 h 25"/>
                <a:gd name="T8" fmla="*/ 0 w 64"/>
                <a:gd name="T9" fmla="*/ 13 h 25"/>
                <a:gd name="T10" fmla="*/ 0 w 64"/>
                <a:gd name="T11" fmla="*/ 16 h 25"/>
                <a:gd name="T12" fmla="*/ 4 w 64"/>
                <a:gd name="T13" fmla="*/ 22 h 25"/>
                <a:gd name="T14" fmla="*/ 15 w 64"/>
                <a:gd name="T15" fmla="*/ 23 h 25"/>
                <a:gd name="T16" fmla="*/ 35 w 64"/>
                <a:gd name="T17" fmla="*/ 25 h 25"/>
                <a:gd name="T18" fmla="*/ 64 w 64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25">
                  <a:moveTo>
                    <a:pt x="13" y="0"/>
                  </a:moveTo>
                  <a:lnTo>
                    <a:pt x="13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15" y="23"/>
                  </a:lnTo>
                  <a:lnTo>
                    <a:pt x="35" y="25"/>
                  </a:lnTo>
                  <a:lnTo>
                    <a:pt x="64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 flipH="1" flipV="1">
              <a:off x="4230" y="2462"/>
              <a:ext cx="13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61"/>
            <p:cNvSpPr>
              <a:spLocks noChangeShapeType="1"/>
            </p:cNvSpPr>
            <p:nvPr/>
          </p:nvSpPr>
          <p:spPr bwMode="auto">
            <a:xfrm flipH="1" flipV="1">
              <a:off x="4238" y="2446"/>
              <a:ext cx="5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4132" y="2564"/>
              <a:ext cx="35" cy="79"/>
            </a:xfrm>
            <a:custGeom>
              <a:avLst/>
              <a:gdLst>
                <a:gd name="T0" fmla="*/ 7 w 35"/>
                <a:gd name="T1" fmla="*/ 79 h 79"/>
                <a:gd name="T2" fmla="*/ 7 w 35"/>
                <a:gd name="T3" fmla="*/ 79 h 79"/>
                <a:gd name="T4" fmla="*/ 0 w 35"/>
                <a:gd name="T5" fmla="*/ 68 h 79"/>
                <a:gd name="T6" fmla="*/ 0 w 35"/>
                <a:gd name="T7" fmla="*/ 53 h 79"/>
                <a:gd name="T8" fmla="*/ 9 w 35"/>
                <a:gd name="T9" fmla="*/ 30 h 79"/>
                <a:gd name="T10" fmla="*/ 35 w 35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9">
                  <a:moveTo>
                    <a:pt x="7" y="79"/>
                  </a:moveTo>
                  <a:lnTo>
                    <a:pt x="7" y="79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9" y="3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4378" y="2774"/>
              <a:ext cx="27" cy="15"/>
            </a:xfrm>
            <a:custGeom>
              <a:avLst/>
              <a:gdLst>
                <a:gd name="T0" fmla="*/ 0 w 27"/>
                <a:gd name="T1" fmla="*/ 0 h 15"/>
                <a:gd name="T2" fmla="*/ 0 w 27"/>
                <a:gd name="T3" fmla="*/ 0 h 15"/>
                <a:gd name="T4" fmla="*/ 7 w 27"/>
                <a:gd name="T5" fmla="*/ 6 h 15"/>
                <a:gd name="T6" fmla="*/ 15 w 27"/>
                <a:gd name="T7" fmla="*/ 9 h 15"/>
                <a:gd name="T8" fmla="*/ 22 w 27"/>
                <a:gd name="T9" fmla="*/ 13 h 15"/>
                <a:gd name="T10" fmla="*/ 27 w 2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7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4655" y="2701"/>
              <a:ext cx="68" cy="37"/>
            </a:xfrm>
            <a:custGeom>
              <a:avLst/>
              <a:gdLst>
                <a:gd name="T0" fmla="*/ 0 w 68"/>
                <a:gd name="T1" fmla="*/ 24 h 37"/>
                <a:gd name="T2" fmla="*/ 0 w 68"/>
                <a:gd name="T3" fmla="*/ 24 h 37"/>
                <a:gd name="T4" fmla="*/ 9 w 68"/>
                <a:gd name="T5" fmla="*/ 19 h 37"/>
                <a:gd name="T6" fmla="*/ 22 w 68"/>
                <a:gd name="T7" fmla="*/ 9 h 37"/>
                <a:gd name="T8" fmla="*/ 35 w 68"/>
                <a:gd name="T9" fmla="*/ 4 h 37"/>
                <a:gd name="T10" fmla="*/ 46 w 68"/>
                <a:gd name="T11" fmla="*/ 0 h 37"/>
                <a:gd name="T12" fmla="*/ 46 w 68"/>
                <a:gd name="T13" fmla="*/ 0 h 37"/>
                <a:gd name="T14" fmla="*/ 44 w 68"/>
                <a:gd name="T15" fmla="*/ 11 h 37"/>
                <a:gd name="T16" fmla="*/ 47 w 68"/>
                <a:gd name="T17" fmla="*/ 22 h 37"/>
                <a:gd name="T18" fmla="*/ 55 w 68"/>
                <a:gd name="T19" fmla="*/ 31 h 37"/>
                <a:gd name="T20" fmla="*/ 68 w 68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7">
                  <a:moveTo>
                    <a:pt x="0" y="24"/>
                  </a:moveTo>
                  <a:lnTo>
                    <a:pt x="0" y="24"/>
                  </a:lnTo>
                  <a:lnTo>
                    <a:pt x="9" y="19"/>
                  </a:lnTo>
                  <a:lnTo>
                    <a:pt x="22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11"/>
                  </a:lnTo>
                  <a:lnTo>
                    <a:pt x="47" y="22"/>
                  </a:lnTo>
                  <a:lnTo>
                    <a:pt x="55" y="31"/>
                  </a:lnTo>
                  <a:lnTo>
                    <a:pt x="68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4845" y="2689"/>
              <a:ext cx="105" cy="23"/>
            </a:xfrm>
            <a:custGeom>
              <a:avLst/>
              <a:gdLst>
                <a:gd name="T0" fmla="*/ 105 w 105"/>
                <a:gd name="T1" fmla="*/ 23 h 23"/>
                <a:gd name="T2" fmla="*/ 105 w 105"/>
                <a:gd name="T3" fmla="*/ 23 h 23"/>
                <a:gd name="T4" fmla="*/ 93 w 105"/>
                <a:gd name="T5" fmla="*/ 21 h 23"/>
                <a:gd name="T6" fmla="*/ 78 w 105"/>
                <a:gd name="T7" fmla="*/ 18 h 23"/>
                <a:gd name="T8" fmla="*/ 63 w 105"/>
                <a:gd name="T9" fmla="*/ 12 h 23"/>
                <a:gd name="T10" fmla="*/ 47 w 105"/>
                <a:gd name="T11" fmla="*/ 9 h 23"/>
                <a:gd name="T12" fmla="*/ 32 w 105"/>
                <a:gd name="T13" fmla="*/ 5 h 23"/>
                <a:gd name="T14" fmla="*/ 20 w 105"/>
                <a:gd name="T15" fmla="*/ 1 h 23"/>
                <a:gd name="T16" fmla="*/ 7 w 105"/>
                <a:gd name="T17" fmla="*/ 0 h 23"/>
                <a:gd name="T18" fmla="*/ 0 w 10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23">
                  <a:moveTo>
                    <a:pt x="105" y="23"/>
                  </a:moveTo>
                  <a:lnTo>
                    <a:pt x="105" y="23"/>
                  </a:lnTo>
                  <a:lnTo>
                    <a:pt x="93" y="21"/>
                  </a:lnTo>
                  <a:lnTo>
                    <a:pt x="78" y="18"/>
                  </a:lnTo>
                  <a:lnTo>
                    <a:pt x="63" y="12"/>
                  </a:lnTo>
                  <a:lnTo>
                    <a:pt x="47" y="9"/>
                  </a:lnTo>
                  <a:lnTo>
                    <a:pt x="32" y="5"/>
                  </a:lnTo>
                  <a:lnTo>
                    <a:pt x="20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5012" y="2658"/>
              <a:ext cx="312" cy="63"/>
            </a:xfrm>
            <a:custGeom>
              <a:avLst/>
              <a:gdLst>
                <a:gd name="T0" fmla="*/ 0 w 312"/>
                <a:gd name="T1" fmla="*/ 62 h 63"/>
                <a:gd name="T2" fmla="*/ 0 w 312"/>
                <a:gd name="T3" fmla="*/ 62 h 63"/>
                <a:gd name="T4" fmla="*/ 8 w 312"/>
                <a:gd name="T5" fmla="*/ 62 h 63"/>
                <a:gd name="T6" fmla="*/ 17 w 312"/>
                <a:gd name="T7" fmla="*/ 63 h 63"/>
                <a:gd name="T8" fmla="*/ 31 w 312"/>
                <a:gd name="T9" fmla="*/ 62 h 63"/>
                <a:gd name="T10" fmla="*/ 46 w 312"/>
                <a:gd name="T11" fmla="*/ 62 h 63"/>
                <a:gd name="T12" fmla="*/ 64 w 312"/>
                <a:gd name="T13" fmla="*/ 60 h 63"/>
                <a:gd name="T14" fmla="*/ 84 w 312"/>
                <a:gd name="T15" fmla="*/ 58 h 63"/>
                <a:gd name="T16" fmla="*/ 106 w 312"/>
                <a:gd name="T17" fmla="*/ 56 h 63"/>
                <a:gd name="T18" fmla="*/ 130 w 312"/>
                <a:gd name="T19" fmla="*/ 52 h 63"/>
                <a:gd name="T20" fmla="*/ 153 w 312"/>
                <a:gd name="T21" fmla="*/ 49 h 63"/>
                <a:gd name="T22" fmla="*/ 177 w 312"/>
                <a:gd name="T23" fmla="*/ 43 h 63"/>
                <a:gd name="T24" fmla="*/ 201 w 312"/>
                <a:gd name="T25" fmla="*/ 38 h 63"/>
                <a:gd name="T26" fmla="*/ 226 w 312"/>
                <a:gd name="T27" fmla="*/ 32 h 63"/>
                <a:gd name="T28" fmla="*/ 248 w 312"/>
                <a:gd name="T29" fmla="*/ 25 h 63"/>
                <a:gd name="T30" fmla="*/ 272 w 312"/>
                <a:gd name="T31" fmla="*/ 18 h 63"/>
                <a:gd name="T32" fmla="*/ 292 w 312"/>
                <a:gd name="T33" fmla="*/ 9 h 63"/>
                <a:gd name="T34" fmla="*/ 312 w 312"/>
                <a:gd name="T3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63">
                  <a:moveTo>
                    <a:pt x="0" y="62"/>
                  </a:moveTo>
                  <a:lnTo>
                    <a:pt x="0" y="62"/>
                  </a:lnTo>
                  <a:lnTo>
                    <a:pt x="8" y="62"/>
                  </a:lnTo>
                  <a:lnTo>
                    <a:pt x="17" y="63"/>
                  </a:lnTo>
                  <a:lnTo>
                    <a:pt x="31" y="62"/>
                  </a:lnTo>
                  <a:lnTo>
                    <a:pt x="46" y="62"/>
                  </a:lnTo>
                  <a:lnTo>
                    <a:pt x="64" y="60"/>
                  </a:lnTo>
                  <a:lnTo>
                    <a:pt x="84" y="58"/>
                  </a:lnTo>
                  <a:lnTo>
                    <a:pt x="106" y="56"/>
                  </a:lnTo>
                  <a:lnTo>
                    <a:pt x="130" y="52"/>
                  </a:lnTo>
                  <a:lnTo>
                    <a:pt x="153" y="49"/>
                  </a:lnTo>
                  <a:lnTo>
                    <a:pt x="177" y="43"/>
                  </a:lnTo>
                  <a:lnTo>
                    <a:pt x="201" y="38"/>
                  </a:lnTo>
                  <a:lnTo>
                    <a:pt x="226" y="32"/>
                  </a:lnTo>
                  <a:lnTo>
                    <a:pt x="248" y="25"/>
                  </a:lnTo>
                  <a:lnTo>
                    <a:pt x="272" y="18"/>
                  </a:lnTo>
                  <a:lnTo>
                    <a:pt x="292" y="9"/>
                  </a:lnTo>
                  <a:lnTo>
                    <a:pt x="3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5415" y="2274"/>
              <a:ext cx="42" cy="188"/>
            </a:xfrm>
            <a:custGeom>
              <a:avLst/>
              <a:gdLst>
                <a:gd name="T0" fmla="*/ 17 w 42"/>
                <a:gd name="T1" fmla="*/ 130 h 188"/>
                <a:gd name="T2" fmla="*/ 42 w 42"/>
                <a:gd name="T3" fmla="*/ 188 h 188"/>
                <a:gd name="T4" fmla="*/ 0 w 42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88">
                  <a:moveTo>
                    <a:pt x="17" y="130"/>
                  </a:moveTo>
                  <a:lnTo>
                    <a:pt x="42" y="18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5315" y="2647"/>
              <a:ext cx="142" cy="21"/>
            </a:xfrm>
            <a:custGeom>
              <a:avLst/>
              <a:gdLst>
                <a:gd name="T0" fmla="*/ 55 w 142"/>
                <a:gd name="T1" fmla="*/ 1 h 21"/>
                <a:gd name="T2" fmla="*/ 55 w 142"/>
                <a:gd name="T3" fmla="*/ 1 h 21"/>
                <a:gd name="T4" fmla="*/ 58 w 142"/>
                <a:gd name="T5" fmla="*/ 3 h 21"/>
                <a:gd name="T6" fmla="*/ 69 w 142"/>
                <a:gd name="T7" fmla="*/ 5 h 21"/>
                <a:gd name="T8" fmla="*/ 82 w 142"/>
                <a:gd name="T9" fmla="*/ 11 h 21"/>
                <a:gd name="T10" fmla="*/ 98 w 142"/>
                <a:gd name="T11" fmla="*/ 14 h 21"/>
                <a:gd name="T12" fmla="*/ 115 w 142"/>
                <a:gd name="T13" fmla="*/ 18 h 21"/>
                <a:gd name="T14" fmla="*/ 129 w 142"/>
                <a:gd name="T15" fmla="*/ 21 h 21"/>
                <a:gd name="T16" fmla="*/ 138 w 142"/>
                <a:gd name="T17" fmla="*/ 21 h 21"/>
                <a:gd name="T18" fmla="*/ 142 w 142"/>
                <a:gd name="T19" fmla="*/ 20 h 21"/>
                <a:gd name="T20" fmla="*/ 142 w 142"/>
                <a:gd name="T21" fmla="*/ 20 h 21"/>
                <a:gd name="T22" fmla="*/ 137 w 142"/>
                <a:gd name="T23" fmla="*/ 11 h 21"/>
                <a:gd name="T24" fmla="*/ 122 w 142"/>
                <a:gd name="T25" fmla="*/ 5 h 21"/>
                <a:gd name="T26" fmla="*/ 100 w 142"/>
                <a:gd name="T27" fmla="*/ 1 h 21"/>
                <a:gd name="T28" fmla="*/ 75 w 142"/>
                <a:gd name="T29" fmla="*/ 0 h 21"/>
                <a:gd name="T30" fmla="*/ 49 w 142"/>
                <a:gd name="T31" fmla="*/ 0 h 21"/>
                <a:gd name="T32" fmla="*/ 27 w 142"/>
                <a:gd name="T33" fmla="*/ 0 h 21"/>
                <a:gd name="T34" fmla="*/ 9 w 142"/>
                <a:gd name="T35" fmla="*/ 0 h 21"/>
                <a:gd name="T36" fmla="*/ 0 w 142"/>
                <a:gd name="T3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21">
                  <a:moveTo>
                    <a:pt x="55" y="1"/>
                  </a:moveTo>
                  <a:lnTo>
                    <a:pt x="55" y="1"/>
                  </a:lnTo>
                  <a:lnTo>
                    <a:pt x="58" y="3"/>
                  </a:lnTo>
                  <a:lnTo>
                    <a:pt x="69" y="5"/>
                  </a:lnTo>
                  <a:lnTo>
                    <a:pt x="82" y="11"/>
                  </a:lnTo>
                  <a:lnTo>
                    <a:pt x="98" y="14"/>
                  </a:lnTo>
                  <a:lnTo>
                    <a:pt x="115" y="18"/>
                  </a:lnTo>
                  <a:lnTo>
                    <a:pt x="129" y="21"/>
                  </a:lnTo>
                  <a:lnTo>
                    <a:pt x="138" y="21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7" y="11"/>
                  </a:lnTo>
                  <a:lnTo>
                    <a:pt x="122" y="5"/>
                  </a:lnTo>
                  <a:lnTo>
                    <a:pt x="100" y="1"/>
                  </a:lnTo>
                  <a:lnTo>
                    <a:pt x="75" y="0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9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4190" y="2681"/>
              <a:ext cx="90" cy="91"/>
            </a:xfrm>
            <a:custGeom>
              <a:avLst/>
              <a:gdLst>
                <a:gd name="T0" fmla="*/ 0 w 90"/>
                <a:gd name="T1" fmla="*/ 28 h 91"/>
                <a:gd name="T2" fmla="*/ 0 w 90"/>
                <a:gd name="T3" fmla="*/ 28 h 91"/>
                <a:gd name="T4" fmla="*/ 8 w 90"/>
                <a:gd name="T5" fmla="*/ 24 h 91"/>
                <a:gd name="T6" fmla="*/ 15 w 90"/>
                <a:gd name="T7" fmla="*/ 18 h 91"/>
                <a:gd name="T8" fmla="*/ 22 w 90"/>
                <a:gd name="T9" fmla="*/ 15 h 91"/>
                <a:gd name="T10" fmla="*/ 29 w 90"/>
                <a:gd name="T11" fmla="*/ 11 h 91"/>
                <a:gd name="T12" fmla="*/ 37 w 90"/>
                <a:gd name="T13" fmla="*/ 8 h 91"/>
                <a:gd name="T14" fmla="*/ 44 w 90"/>
                <a:gd name="T15" fmla="*/ 4 h 91"/>
                <a:gd name="T16" fmla="*/ 51 w 90"/>
                <a:gd name="T17" fmla="*/ 2 h 91"/>
                <a:gd name="T18" fmla="*/ 57 w 90"/>
                <a:gd name="T19" fmla="*/ 0 h 91"/>
                <a:gd name="T20" fmla="*/ 57 w 90"/>
                <a:gd name="T21" fmla="*/ 0 h 91"/>
                <a:gd name="T22" fmla="*/ 57 w 90"/>
                <a:gd name="T23" fmla="*/ 28 h 91"/>
                <a:gd name="T24" fmla="*/ 60 w 90"/>
                <a:gd name="T25" fmla="*/ 53 h 91"/>
                <a:gd name="T26" fmla="*/ 71 w 90"/>
                <a:gd name="T27" fmla="*/ 73 h 91"/>
                <a:gd name="T28" fmla="*/ 90 w 90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1">
                  <a:moveTo>
                    <a:pt x="0" y="2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5"/>
                  </a:lnTo>
                  <a:lnTo>
                    <a:pt x="29" y="11"/>
                  </a:lnTo>
                  <a:lnTo>
                    <a:pt x="37" y="8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28"/>
                  </a:lnTo>
                  <a:lnTo>
                    <a:pt x="60" y="53"/>
                  </a:lnTo>
                  <a:lnTo>
                    <a:pt x="71" y="73"/>
                  </a:lnTo>
                  <a:lnTo>
                    <a:pt x="9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4389" y="2712"/>
              <a:ext cx="29" cy="59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0 h 59"/>
                <a:gd name="T4" fmla="*/ 2 w 29"/>
                <a:gd name="T5" fmla="*/ 13 h 59"/>
                <a:gd name="T6" fmla="*/ 4 w 29"/>
                <a:gd name="T7" fmla="*/ 29 h 59"/>
                <a:gd name="T8" fmla="*/ 5 w 29"/>
                <a:gd name="T9" fmla="*/ 42 h 59"/>
                <a:gd name="T10" fmla="*/ 11 w 29"/>
                <a:gd name="T11" fmla="*/ 50 h 59"/>
                <a:gd name="T12" fmla="*/ 11 w 29"/>
                <a:gd name="T13" fmla="*/ 50 h 59"/>
                <a:gd name="T14" fmla="*/ 16 w 29"/>
                <a:gd name="T15" fmla="*/ 53 h 59"/>
                <a:gd name="T16" fmla="*/ 24 w 29"/>
                <a:gd name="T17" fmla="*/ 57 h 59"/>
                <a:gd name="T18" fmla="*/ 27 w 29"/>
                <a:gd name="T19" fmla="*/ 59 h 59"/>
                <a:gd name="T20" fmla="*/ 29 w 2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9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4" y="29"/>
                  </a:lnTo>
                  <a:lnTo>
                    <a:pt x="5" y="4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6" y="53"/>
                  </a:lnTo>
                  <a:lnTo>
                    <a:pt x="24" y="57"/>
                  </a:lnTo>
                  <a:lnTo>
                    <a:pt x="27" y="59"/>
                  </a:lnTo>
                  <a:lnTo>
                    <a:pt x="29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4405" y="2707"/>
              <a:ext cx="50" cy="76"/>
            </a:xfrm>
            <a:custGeom>
              <a:avLst/>
              <a:gdLst>
                <a:gd name="T0" fmla="*/ 0 w 50"/>
                <a:gd name="T1" fmla="*/ 0 h 76"/>
                <a:gd name="T2" fmla="*/ 0 w 50"/>
                <a:gd name="T3" fmla="*/ 0 h 76"/>
                <a:gd name="T4" fmla="*/ 2 w 50"/>
                <a:gd name="T5" fmla="*/ 14 h 76"/>
                <a:gd name="T6" fmla="*/ 8 w 50"/>
                <a:gd name="T7" fmla="*/ 34 h 76"/>
                <a:gd name="T8" fmla="*/ 22 w 50"/>
                <a:gd name="T9" fmla="*/ 58 h 76"/>
                <a:gd name="T10" fmla="*/ 50 w 50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6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8" y="34"/>
                  </a:lnTo>
                  <a:lnTo>
                    <a:pt x="22" y="58"/>
                  </a:lnTo>
                  <a:lnTo>
                    <a:pt x="50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4413" y="27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0 w 248"/>
                <a:gd name="T3" fmla="*/ 55 h 55"/>
                <a:gd name="T4" fmla="*/ 14 w 248"/>
                <a:gd name="T5" fmla="*/ 51 h 55"/>
                <a:gd name="T6" fmla="*/ 40 w 248"/>
                <a:gd name="T7" fmla="*/ 44 h 55"/>
                <a:gd name="T8" fmla="*/ 74 w 248"/>
                <a:gd name="T9" fmla="*/ 31 h 55"/>
                <a:gd name="T10" fmla="*/ 113 w 248"/>
                <a:gd name="T11" fmla="*/ 18 h 55"/>
                <a:gd name="T12" fmla="*/ 151 w 248"/>
                <a:gd name="T13" fmla="*/ 9 h 55"/>
                <a:gd name="T14" fmla="*/ 186 w 248"/>
                <a:gd name="T15" fmla="*/ 0 h 55"/>
                <a:gd name="T16" fmla="*/ 213 w 248"/>
                <a:gd name="T17" fmla="*/ 0 h 55"/>
                <a:gd name="T18" fmla="*/ 229 w 248"/>
                <a:gd name="T19" fmla="*/ 6 h 55"/>
                <a:gd name="T20" fmla="*/ 229 w 248"/>
                <a:gd name="T21" fmla="*/ 6 h 55"/>
                <a:gd name="T22" fmla="*/ 242 w 248"/>
                <a:gd name="T23" fmla="*/ 20 h 55"/>
                <a:gd name="T24" fmla="*/ 248 w 248"/>
                <a:gd name="T25" fmla="*/ 20 h 55"/>
                <a:gd name="T26" fmla="*/ 248 w 248"/>
                <a:gd name="T27" fmla="*/ 17 h 55"/>
                <a:gd name="T28" fmla="*/ 248 w 248"/>
                <a:gd name="T2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55">
                  <a:moveTo>
                    <a:pt x="0" y="55"/>
                  </a:moveTo>
                  <a:lnTo>
                    <a:pt x="0" y="55"/>
                  </a:lnTo>
                  <a:lnTo>
                    <a:pt x="14" y="51"/>
                  </a:lnTo>
                  <a:lnTo>
                    <a:pt x="40" y="44"/>
                  </a:lnTo>
                  <a:lnTo>
                    <a:pt x="74" y="31"/>
                  </a:lnTo>
                  <a:lnTo>
                    <a:pt x="113" y="18"/>
                  </a:lnTo>
                  <a:lnTo>
                    <a:pt x="151" y="9"/>
                  </a:lnTo>
                  <a:lnTo>
                    <a:pt x="186" y="0"/>
                  </a:lnTo>
                  <a:lnTo>
                    <a:pt x="213" y="0"/>
                  </a:lnTo>
                  <a:lnTo>
                    <a:pt x="229" y="6"/>
                  </a:lnTo>
                  <a:lnTo>
                    <a:pt x="229" y="6"/>
                  </a:lnTo>
                  <a:lnTo>
                    <a:pt x="242" y="20"/>
                  </a:lnTo>
                  <a:lnTo>
                    <a:pt x="248" y="20"/>
                  </a:lnTo>
                  <a:lnTo>
                    <a:pt x="248" y="17"/>
                  </a:lnTo>
                  <a:lnTo>
                    <a:pt x="248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5474" y="2114"/>
              <a:ext cx="736" cy="704"/>
            </a:xfrm>
            <a:custGeom>
              <a:avLst/>
              <a:gdLst>
                <a:gd name="T0" fmla="*/ 169 w 736"/>
                <a:gd name="T1" fmla="*/ 655 h 704"/>
                <a:gd name="T2" fmla="*/ 173 w 736"/>
                <a:gd name="T3" fmla="*/ 669 h 704"/>
                <a:gd name="T4" fmla="*/ 176 w 736"/>
                <a:gd name="T5" fmla="*/ 684 h 704"/>
                <a:gd name="T6" fmla="*/ 184 w 736"/>
                <a:gd name="T7" fmla="*/ 697 h 704"/>
                <a:gd name="T8" fmla="*/ 193 w 736"/>
                <a:gd name="T9" fmla="*/ 704 h 704"/>
                <a:gd name="T10" fmla="*/ 207 w 736"/>
                <a:gd name="T11" fmla="*/ 704 h 704"/>
                <a:gd name="T12" fmla="*/ 224 w 736"/>
                <a:gd name="T13" fmla="*/ 704 h 704"/>
                <a:gd name="T14" fmla="*/ 237 w 736"/>
                <a:gd name="T15" fmla="*/ 704 h 704"/>
                <a:gd name="T16" fmla="*/ 242 w 736"/>
                <a:gd name="T17" fmla="*/ 704 h 704"/>
                <a:gd name="T18" fmla="*/ 736 w 736"/>
                <a:gd name="T19" fmla="*/ 704 h 704"/>
                <a:gd name="T20" fmla="*/ 736 w 736"/>
                <a:gd name="T21" fmla="*/ 2 h 704"/>
                <a:gd name="T22" fmla="*/ 732 w 736"/>
                <a:gd name="T23" fmla="*/ 2 h 704"/>
                <a:gd name="T24" fmla="*/ 67 w 736"/>
                <a:gd name="T25" fmla="*/ 2 h 704"/>
                <a:gd name="T26" fmla="*/ 63 w 736"/>
                <a:gd name="T27" fmla="*/ 2 h 704"/>
                <a:gd name="T28" fmla="*/ 54 w 736"/>
                <a:gd name="T29" fmla="*/ 0 h 704"/>
                <a:gd name="T30" fmla="*/ 41 w 736"/>
                <a:gd name="T31" fmla="*/ 0 h 704"/>
                <a:gd name="T32" fmla="*/ 29 w 736"/>
                <a:gd name="T33" fmla="*/ 0 h 704"/>
                <a:gd name="T34" fmla="*/ 16 w 736"/>
                <a:gd name="T35" fmla="*/ 7 h 704"/>
                <a:gd name="T36" fmla="*/ 5 w 736"/>
                <a:gd name="T37" fmla="*/ 16 h 704"/>
                <a:gd name="T38" fmla="*/ 0 w 736"/>
                <a:gd name="T39" fmla="*/ 34 h 704"/>
                <a:gd name="T40" fmla="*/ 0 w 736"/>
                <a:gd name="T41" fmla="*/ 60 h 704"/>
                <a:gd name="T42" fmla="*/ 9 w 736"/>
                <a:gd name="T43" fmla="*/ 60 h 704"/>
                <a:gd name="T44" fmla="*/ 16 w 736"/>
                <a:gd name="T45" fmla="*/ 58 h 704"/>
                <a:gd name="T46" fmla="*/ 21 w 736"/>
                <a:gd name="T47" fmla="*/ 58 h 704"/>
                <a:gd name="T48" fmla="*/ 27 w 736"/>
                <a:gd name="T49" fmla="*/ 58 h 704"/>
                <a:gd name="T50" fmla="*/ 32 w 736"/>
                <a:gd name="T51" fmla="*/ 60 h 704"/>
                <a:gd name="T52" fmla="*/ 38 w 736"/>
                <a:gd name="T53" fmla="*/ 64 h 704"/>
                <a:gd name="T54" fmla="*/ 45 w 736"/>
                <a:gd name="T55" fmla="*/ 69 h 704"/>
                <a:gd name="T56" fmla="*/ 54 w 736"/>
                <a:gd name="T57" fmla="*/ 80 h 704"/>
                <a:gd name="T58" fmla="*/ 65 w 736"/>
                <a:gd name="T59" fmla="*/ 100 h 704"/>
                <a:gd name="T60" fmla="*/ 80 w 736"/>
                <a:gd name="T61" fmla="*/ 133 h 704"/>
                <a:gd name="T62" fmla="*/ 96 w 736"/>
                <a:gd name="T63" fmla="*/ 173 h 704"/>
                <a:gd name="T64" fmla="*/ 111 w 736"/>
                <a:gd name="T65" fmla="*/ 217 h 704"/>
                <a:gd name="T66" fmla="*/ 127 w 736"/>
                <a:gd name="T67" fmla="*/ 262 h 704"/>
                <a:gd name="T68" fmla="*/ 140 w 736"/>
                <a:gd name="T69" fmla="*/ 304 h 704"/>
                <a:gd name="T70" fmla="*/ 149 w 736"/>
                <a:gd name="T71" fmla="*/ 341 h 704"/>
                <a:gd name="T72" fmla="*/ 154 w 736"/>
                <a:gd name="T73" fmla="*/ 365 h 704"/>
                <a:gd name="T74" fmla="*/ 165 w 736"/>
                <a:gd name="T75" fmla="*/ 432 h 704"/>
                <a:gd name="T76" fmla="*/ 176 w 736"/>
                <a:gd name="T77" fmla="*/ 491 h 704"/>
                <a:gd name="T78" fmla="*/ 187 w 736"/>
                <a:gd name="T79" fmla="*/ 542 h 704"/>
                <a:gd name="T80" fmla="*/ 195 w 736"/>
                <a:gd name="T81" fmla="*/ 582 h 704"/>
                <a:gd name="T82" fmla="*/ 196 w 736"/>
                <a:gd name="T83" fmla="*/ 615 h 704"/>
                <a:gd name="T84" fmla="*/ 195 w 736"/>
                <a:gd name="T85" fmla="*/ 638 h 704"/>
                <a:gd name="T86" fmla="*/ 185 w 736"/>
                <a:gd name="T87" fmla="*/ 651 h 704"/>
                <a:gd name="T88" fmla="*/ 169 w 736"/>
                <a:gd name="T89" fmla="*/ 65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6" h="704">
                  <a:moveTo>
                    <a:pt x="169" y="655"/>
                  </a:moveTo>
                  <a:lnTo>
                    <a:pt x="173" y="669"/>
                  </a:lnTo>
                  <a:lnTo>
                    <a:pt x="176" y="684"/>
                  </a:lnTo>
                  <a:lnTo>
                    <a:pt x="184" y="697"/>
                  </a:lnTo>
                  <a:lnTo>
                    <a:pt x="193" y="704"/>
                  </a:lnTo>
                  <a:lnTo>
                    <a:pt x="207" y="704"/>
                  </a:lnTo>
                  <a:lnTo>
                    <a:pt x="224" y="704"/>
                  </a:lnTo>
                  <a:lnTo>
                    <a:pt x="237" y="704"/>
                  </a:lnTo>
                  <a:lnTo>
                    <a:pt x="242" y="704"/>
                  </a:lnTo>
                  <a:lnTo>
                    <a:pt x="736" y="704"/>
                  </a:lnTo>
                  <a:lnTo>
                    <a:pt x="736" y="2"/>
                  </a:lnTo>
                  <a:lnTo>
                    <a:pt x="732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6" y="7"/>
                  </a:lnTo>
                  <a:lnTo>
                    <a:pt x="5" y="16"/>
                  </a:lnTo>
                  <a:lnTo>
                    <a:pt x="0" y="34"/>
                  </a:lnTo>
                  <a:lnTo>
                    <a:pt x="0" y="60"/>
                  </a:lnTo>
                  <a:lnTo>
                    <a:pt x="9" y="60"/>
                  </a:lnTo>
                  <a:lnTo>
                    <a:pt x="16" y="58"/>
                  </a:lnTo>
                  <a:lnTo>
                    <a:pt x="21" y="58"/>
                  </a:lnTo>
                  <a:lnTo>
                    <a:pt x="27" y="58"/>
                  </a:lnTo>
                  <a:lnTo>
                    <a:pt x="32" y="60"/>
                  </a:lnTo>
                  <a:lnTo>
                    <a:pt x="38" y="64"/>
                  </a:lnTo>
                  <a:lnTo>
                    <a:pt x="45" y="69"/>
                  </a:lnTo>
                  <a:lnTo>
                    <a:pt x="54" y="80"/>
                  </a:lnTo>
                  <a:lnTo>
                    <a:pt x="65" y="100"/>
                  </a:lnTo>
                  <a:lnTo>
                    <a:pt x="80" y="133"/>
                  </a:lnTo>
                  <a:lnTo>
                    <a:pt x="96" y="173"/>
                  </a:lnTo>
                  <a:lnTo>
                    <a:pt x="111" y="217"/>
                  </a:lnTo>
                  <a:lnTo>
                    <a:pt x="127" y="262"/>
                  </a:lnTo>
                  <a:lnTo>
                    <a:pt x="140" y="304"/>
                  </a:lnTo>
                  <a:lnTo>
                    <a:pt x="149" y="341"/>
                  </a:lnTo>
                  <a:lnTo>
                    <a:pt x="154" y="365"/>
                  </a:lnTo>
                  <a:lnTo>
                    <a:pt x="165" y="432"/>
                  </a:lnTo>
                  <a:lnTo>
                    <a:pt x="176" y="491"/>
                  </a:lnTo>
                  <a:lnTo>
                    <a:pt x="187" y="542"/>
                  </a:lnTo>
                  <a:lnTo>
                    <a:pt x="195" y="582"/>
                  </a:lnTo>
                  <a:lnTo>
                    <a:pt x="196" y="615"/>
                  </a:lnTo>
                  <a:lnTo>
                    <a:pt x="195" y="638"/>
                  </a:lnTo>
                  <a:lnTo>
                    <a:pt x="185" y="651"/>
                  </a:lnTo>
                  <a:lnTo>
                    <a:pt x="169" y="65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5512" y="2148"/>
              <a:ext cx="698" cy="62"/>
            </a:xfrm>
            <a:custGeom>
              <a:avLst/>
              <a:gdLst>
                <a:gd name="T0" fmla="*/ 698 w 698"/>
                <a:gd name="T1" fmla="*/ 0 h 62"/>
                <a:gd name="T2" fmla="*/ 698 w 698"/>
                <a:gd name="T3" fmla="*/ 62 h 62"/>
                <a:gd name="T4" fmla="*/ 53 w 698"/>
                <a:gd name="T5" fmla="*/ 62 h 62"/>
                <a:gd name="T6" fmla="*/ 40 w 698"/>
                <a:gd name="T7" fmla="*/ 48 h 62"/>
                <a:gd name="T8" fmla="*/ 24 w 698"/>
                <a:gd name="T9" fmla="*/ 30 h 62"/>
                <a:gd name="T10" fmla="*/ 11 w 698"/>
                <a:gd name="T11" fmla="*/ 13 h 62"/>
                <a:gd name="T12" fmla="*/ 0 w 698"/>
                <a:gd name="T13" fmla="*/ 0 h 62"/>
                <a:gd name="T14" fmla="*/ 11 w 698"/>
                <a:gd name="T15" fmla="*/ 0 h 62"/>
                <a:gd name="T16" fmla="*/ 36 w 698"/>
                <a:gd name="T17" fmla="*/ 0 h 62"/>
                <a:gd name="T18" fmla="*/ 71 w 698"/>
                <a:gd name="T19" fmla="*/ 0 h 62"/>
                <a:gd name="T20" fmla="*/ 116 w 698"/>
                <a:gd name="T21" fmla="*/ 0 h 62"/>
                <a:gd name="T22" fmla="*/ 171 w 698"/>
                <a:gd name="T23" fmla="*/ 0 h 62"/>
                <a:gd name="T24" fmla="*/ 230 w 698"/>
                <a:gd name="T25" fmla="*/ 0 h 62"/>
                <a:gd name="T26" fmla="*/ 291 w 698"/>
                <a:gd name="T27" fmla="*/ 0 h 62"/>
                <a:gd name="T28" fmla="*/ 357 w 698"/>
                <a:gd name="T29" fmla="*/ 0 h 62"/>
                <a:gd name="T30" fmla="*/ 421 w 698"/>
                <a:gd name="T31" fmla="*/ 0 h 62"/>
                <a:gd name="T32" fmla="*/ 483 w 698"/>
                <a:gd name="T33" fmla="*/ 0 h 62"/>
                <a:gd name="T34" fmla="*/ 539 w 698"/>
                <a:gd name="T35" fmla="*/ 0 h 62"/>
                <a:gd name="T36" fmla="*/ 592 w 698"/>
                <a:gd name="T37" fmla="*/ 0 h 62"/>
                <a:gd name="T38" fmla="*/ 636 w 698"/>
                <a:gd name="T39" fmla="*/ 0 h 62"/>
                <a:gd name="T40" fmla="*/ 669 w 698"/>
                <a:gd name="T41" fmla="*/ 0 h 62"/>
                <a:gd name="T42" fmla="*/ 691 w 698"/>
                <a:gd name="T43" fmla="*/ 0 h 62"/>
                <a:gd name="T44" fmla="*/ 698 w 698"/>
                <a:gd name="T4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8" h="62">
                  <a:moveTo>
                    <a:pt x="698" y="0"/>
                  </a:moveTo>
                  <a:lnTo>
                    <a:pt x="698" y="62"/>
                  </a:lnTo>
                  <a:lnTo>
                    <a:pt x="53" y="62"/>
                  </a:lnTo>
                  <a:lnTo>
                    <a:pt x="40" y="48"/>
                  </a:lnTo>
                  <a:lnTo>
                    <a:pt x="24" y="30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116" y="0"/>
                  </a:lnTo>
                  <a:lnTo>
                    <a:pt x="171" y="0"/>
                  </a:lnTo>
                  <a:lnTo>
                    <a:pt x="230" y="0"/>
                  </a:lnTo>
                  <a:lnTo>
                    <a:pt x="291" y="0"/>
                  </a:lnTo>
                  <a:lnTo>
                    <a:pt x="357" y="0"/>
                  </a:lnTo>
                  <a:lnTo>
                    <a:pt x="421" y="0"/>
                  </a:lnTo>
                  <a:lnTo>
                    <a:pt x="483" y="0"/>
                  </a:lnTo>
                  <a:lnTo>
                    <a:pt x="539" y="0"/>
                  </a:lnTo>
                  <a:lnTo>
                    <a:pt x="592" y="0"/>
                  </a:lnTo>
                  <a:lnTo>
                    <a:pt x="636" y="0"/>
                  </a:lnTo>
                  <a:lnTo>
                    <a:pt x="669" y="0"/>
                  </a:lnTo>
                  <a:lnTo>
                    <a:pt x="691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4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5512" y="2148"/>
              <a:ext cx="698" cy="62"/>
            </a:xfrm>
            <a:custGeom>
              <a:avLst/>
              <a:gdLst>
                <a:gd name="T0" fmla="*/ 698 w 698"/>
                <a:gd name="T1" fmla="*/ 0 h 62"/>
                <a:gd name="T2" fmla="*/ 698 w 698"/>
                <a:gd name="T3" fmla="*/ 62 h 62"/>
                <a:gd name="T4" fmla="*/ 53 w 698"/>
                <a:gd name="T5" fmla="*/ 62 h 62"/>
                <a:gd name="T6" fmla="*/ 53 w 698"/>
                <a:gd name="T7" fmla="*/ 62 h 62"/>
                <a:gd name="T8" fmla="*/ 40 w 698"/>
                <a:gd name="T9" fmla="*/ 48 h 62"/>
                <a:gd name="T10" fmla="*/ 24 w 698"/>
                <a:gd name="T11" fmla="*/ 30 h 62"/>
                <a:gd name="T12" fmla="*/ 11 w 698"/>
                <a:gd name="T13" fmla="*/ 13 h 62"/>
                <a:gd name="T14" fmla="*/ 0 w 698"/>
                <a:gd name="T15" fmla="*/ 0 h 62"/>
                <a:gd name="T16" fmla="*/ 0 w 698"/>
                <a:gd name="T17" fmla="*/ 0 h 62"/>
                <a:gd name="T18" fmla="*/ 11 w 698"/>
                <a:gd name="T19" fmla="*/ 0 h 62"/>
                <a:gd name="T20" fmla="*/ 36 w 698"/>
                <a:gd name="T21" fmla="*/ 0 h 62"/>
                <a:gd name="T22" fmla="*/ 71 w 698"/>
                <a:gd name="T23" fmla="*/ 0 h 62"/>
                <a:gd name="T24" fmla="*/ 116 w 698"/>
                <a:gd name="T25" fmla="*/ 0 h 62"/>
                <a:gd name="T26" fmla="*/ 171 w 698"/>
                <a:gd name="T27" fmla="*/ 0 h 62"/>
                <a:gd name="T28" fmla="*/ 230 w 698"/>
                <a:gd name="T29" fmla="*/ 0 h 62"/>
                <a:gd name="T30" fmla="*/ 291 w 698"/>
                <a:gd name="T31" fmla="*/ 0 h 62"/>
                <a:gd name="T32" fmla="*/ 357 w 698"/>
                <a:gd name="T33" fmla="*/ 0 h 62"/>
                <a:gd name="T34" fmla="*/ 421 w 698"/>
                <a:gd name="T35" fmla="*/ 0 h 62"/>
                <a:gd name="T36" fmla="*/ 483 w 698"/>
                <a:gd name="T37" fmla="*/ 0 h 62"/>
                <a:gd name="T38" fmla="*/ 539 w 698"/>
                <a:gd name="T39" fmla="*/ 0 h 62"/>
                <a:gd name="T40" fmla="*/ 592 w 698"/>
                <a:gd name="T41" fmla="*/ 0 h 62"/>
                <a:gd name="T42" fmla="*/ 636 w 698"/>
                <a:gd name="T43" fmla="*/ 0 h 62"/>
                <a:gd name="T44" fmla="*/ 669 w 698"/>
                <a:gd name="T45" fmla="*/ 0 h 62"/>
                <a:gd name="T46" fmla="*/ 691 w 698"/>
                <a:gd name="T47" fmla="*/ 0 h 62"/>
                <a:gd name="T48" fmla="*/ 698 w 698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8" h="62">
                  <a:moveTo>
                    <a:pt x="698" y="0"/>
                  </a:moveTo>
                  <a:lnTo>
                    <a:pt x="698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40" y="48"/>
                  </a:lnTo>
                  <a:lnTo>
                    <a:pt x="24" y="30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116" y="0"/>
                  </a:lnTo>
                  <a:lnTo>
                    <a:pt x="171" y="0"/>
                  </a:lnTo>
                  <a:lnTo>
                    <a:pt x="230" y="0"/>
                  </a:lnTo>
                  <a:lnTo>
                    <a:pt x="291" y="0"/>
                  </a:lnTo>
                  <a:lnTo>
                    <a:pt x="357" y="0"/>
                  </a:lnTo>
                  <a:lnTo>
                    <a:pt x="421" y="0"/>
                  </a:lnTo>
                  <a:lnTo>
                    <a:pt x="483" y="0"/>
                  </a:lnTo>
                  <a:lnTo>
                    <a:pt x="539" y="0"/>
                  </a:lnTo>
                  <a:lnTo>
                    <a:pt x="592" y="0"/>
                  </a:lnTo>
                  <a:lnTo>
                    <a:pt x="636" y="0"/>
                  </a:lnTo>
                  <a:lnTo>
                    <a:pt x="669" y="0"/>
                  </a:lnTo>
                  <a:lnTo>
                    <a:pt x="691" y="0"/>
                  </a:lnTo>
                  <a:lnTo>
                    <a:pt x="698" y="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4021" y="2017"/>
              <a:ext cx="993" cy="792"/>
            </a:xfrm>
            <a:custGeom>
              <a:avLst/>
              <a:gdLst>
                <a:gd name="T0" fmla="*/ 78 w 993"/>
                <a:gd name="T1" fmla="*/ 750 h 792"/>
                <a:gd name="T2" fmla="*/ 147 w 993"/>
                <a:gd name="T3" fmla="*/ 704 h 792"/>
                <a:gd name="T4" fmla="*/ 237 w 993"/>
                <a:gd name="T5" fmla="*/ 641 h 792"/>
                <a:gd name="T6" fmla="*/ 339 w 993"/>
                <a:gd name="T7" fmla="*/ 564 h 792"/>
                <a:gd name="T8" fmla="*/ 443 w 993"/>
                <a:gd name="T9" fmla="*/ 484 h 792"/>
                <a:gd name="T10" fmla="*/ 543 w 993"/>
                <a:gd name="T11" fmla="*/ 407 h 792"/>
                <a:gd name="T12" fmla="*/ 627 w 993"/>
                <a:gd name="T13" fmla="*/ 339 h 792"/>
                <a:gd name="T14" fmla="*/ 687 w 993"/>
                <a:gd name="T15" fmla="*/ 290 h 792"/>
                <a:gd name="T16" fmla="*/ 725 w 993"/>
                <a:gd name="T17" fmla="*/ 261 h 792"/>
                <a:gd name="T18" fmla="*/ 798 w 993"/>
                <a:gd name="T19" fmla="*/ 201 h 792"/>
                <a:gd name="T20" fmla="*/ 886 w 993"/>
                <a:gd name="T21" fmla="*/ 126 h 792"/>
                <a:gd name="T22" fmla="*/ 949 w 993"/>
                <a:gd name="T23" fmla="*/ 69 h 792"/>
                <a:gd name="T24" fmla="*/ 966 w 993"/>
                <a:gd name="T25" fmla="*/ 51 h 792"/>
                <a:gd name="T26" fmla="*/ 966 w 993"/>
                <a:gd name="T27" fmla="*/ 42 h 792"/>
                <a:gd name="T28" fmla="*/ 993 w 993"/>
                <a:gd name="T29" fmla="*/ 16 h 792"/>
                <a:gd name="T30" fmla="*/ 951 w 993"/>
                <a:gd name="T31" fmla="*/ 24 h 792"/>
                <a:gd name="T32" fmla="*/ 946 w 993"/>
                <a:gd name="T33" fmla="*/ 20 h 792"/>
                <a:gd name="T34" fmla="*/ 933 w 993"/>
                <a:gd name="T35" fmla="*/ 22 h 792"/>
                <a:gd name="T36" fmla="*/ 889 w 993"/>
                <a:gd name="T37" fmla="*/ 53 h 792"/>
                <a:gd name="T38" fmla="*/ 804 w 993"/>
                <a:gd name="T39" fmla="*/ 115 h 792"/>
                <a:gd name="T40" fmla="*/ 712 w 993"/>
                <a:gd name="T41" fmla="*/ 181 h 792"/>
                <a:gd name="T42" fmla="*/ 663 w 993"/>
                <a:gd name="T43" fmla="*/ 221 h 792"/>
                <a:gd name="T44" fmla="*/ 618 w 993"/>
                <a:gd name="T45" fmla="*/ 254 h 792"/>
                <a:gd name="T46" fmla="*/ 543 w 993"/>
                <a:gd name="T47" fmla="*/ 310 h 792"/>
                <a:gd name="T48" fmla="*/ 452 w 993"/>
                <a:gd name="T49" fmla="*/ 385 h 792"/>
                <a:gd name="T50" fmla="*/ 350 w 993"/>
                <a:gd name="T51" fmla="*/ 467 h 792"/>
                <a:gd name="T52" fmla="*/ 248 w 993"/>
                <a:gd name="T53" fmla="*/ 551 h 792"/>
                <a:gd name="T54" fmla="*/ 156 w 993"/>
                <a:gd name="T55" fmla="*/ 630 h 792"/>
                <a:gd name="T56" fmla="*/ 84 w 993"/>
                <a:gd name="T57" fmla="*/ 695 h 792"/>
                <a:gd name="T58" fmla="*/ 40 w 993"/>
                <a:gd name="T59" fmla="*/ 741 h 792"/>
                <a:gd name="T60" fmla="*/ 25 w 993"/>
                <a:gd name="T61" fmla="*/ 759 h 792"/>
                <a:gd name="T62" fmla="*/ 3 w 993"/>
                <a:gd name="T63" fmla="*/ 783 h 792"/>
                <a:gd name="T64" fmla="*/ 2 w 993"/>
                <a:gd name="T65" fmla="*/ 792 h 792"/>
                <a:gd name="T66" fmla="*/ 12 w 993"/>
                <a:gd name="T67" fmla="*/ 790 h 792"/>
                <a:gd name="T68" fmla="*/ 33 w 993"/>
                <a:gd name="T69" fmla="*/ 777 h 792"/>
                <a:gd name="T70" fmla="*/ 56 w 993"/>
                <a:gd name="T71" fmla="*/ 76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3" h="792">
                  <a:moveTo>
                    <a:pt x="56" y="763"/>
                  </a:moveTo>
                  <a:lnTo>
                    <a:pt x="78" y="750"/>
                  </a:lnTo>
                  <a:lnTo>
                    <a:pt x="109" y="730"/>
                  </a:lnTo>
                  <a:lnTo>
                    <a:pt x="147" y="704"/>
                  </a:lnTo>
                  <a:lnTo>
                    <a:pt x="189" y="673"/>
                  </a:lnTo>
                  <a:lnTo>
                    <a:pt x="237" y="641"/>
                  </a:lnTo>
                  <a:lnTo>
                    <a:pt x="286" y="602"/>
                  </a:lnTo>
                  <a:lnTo>
                    <a:pt x="339" y="564"/>
                  </a:lnTo>
                  <a:lnTo>
                    <a:pt x="392" y="524"/>
                  </a:lnTo>
                  <a:lnTo>
                    <a:pt x="443" y="484"/>
                  </a:lnTo>
                  <a:lnTo>
                    <a:pt x="494" y="443"/>
                  </a:lnTo>
                  <a:lnTo>
                    <a:pt x="543" y="407"/>
                  </a:lnTo>
                  <a:lnTo>
                    <a:pt x="588" y="372"/>
                  </a:lnTo>
                  <a:lnTo>
                    <a:pt x="627" y="339"/>
                  </a:lnTo>
                  <a:lnTo>
                    <a:pt x="661" y="312"/>
                  </a:lnTo>
                  <a:lnTo>
                    <a:pt x="687" y="290"/>
                  </a:lnTo>
                  <a:lnTo>
                    <a:pt x="705" y="276"/>
                  </a:lnTo>
                  <a:lnTo>
                    <a:pt x="725" y="261"/>
                  </a:lnTo>
                  <a:lnTo>
                    <a:pt x="758" y="234"/>
                  </a:lnTo>
                  <a:lnTo>
                    <a:pt x="798" y="201"/>
                  </a:lnTo>
                  <a:lnTo>
                    <a:pt x="842" y="162"/>
                  </a:lnTo>
                  <a:lnTo>
                    <a:pt x="886" y="126"/>
                  </a:lnTo>
                  <a:lnTo>
                    <a:pt x="922" y="93"/>
                  </a:lnTo>
                  <a:lnTo>
                    <a:pt x="949" y="69"/>
                  </a:lnTo>
                  <a:lnTo>
                    <a:pt x="962" y="58"/>
                  </a:lnTo>
                  <a:lnTo>
                    <a:pt x="966" y="51"/>
                  </a:lnTo>
                  <a:lnTo>
                    <a:pt x="966" y="46"/>
                  </a:lnTo>
                  <a:lnTo>
                    <a:pt x="966" y="42"/>
                  </a:lnTo>
                  <a:lnTo>
                    <a:pt x="964" y="40"/>
                  </a:lnTo>
                  <a:lnTo>
                    <a:pt x="993" y="16"/>
                  </a:lnTo>
                  <a:lnTo>
                    <a:pt x="980" y="0"/>
                  </a:lnTo>
                  <a:lnTo>
                    <a:pt x="951" y="24"/>
                  </a:lnTo>
                  <a:lnTo>
                    <a:pt x="949" y="22"/>
                  </a:lnTo>
                  <a:lnTo>
                    <a:pt x="946" y="20"/>
                  </a:lnTo>
                  <a:lnTo>
                    <a:pt x="940" y="18"/>
                  </a:lnTo>
                  <a:lnTo>
                    <a:pt x="933" y="22"/>
                  </a:lnTo>
                  <a:lnTo>
                    <a:pt x="920" y="31"/>
                  </a:lnTo>
                  <a:lnTo>
                    <a:pt x="889" y="53"/>
                  </a:lnTo>
                  <a:lnTo>
                    <a:pt x="849" y="82"/>
                  </a:lnTo>
                  <a:lnTo>
                    <a:pt x="804" y="115"/>
                  </a:lnTo>
                  <a:lnTo>
                    <a:pt x="756" y="150"/>
                  </a:lnTo>
                  <a:lnTo>
                    <a:pt x="712" y="181"/>
                  </a:lnTo>
                  <a:lnTo>
                    <a:pt x="681" y="206"/>
                  </a:lnTo>
                  <a:lnTo>
                    <a:pt x="663" y="221"/>
                  </a:lnTo>
                  <a:lnTo>
                    <a:pt x="645" y="234"/>
                  </a:lnTo>
                  <a:lnTo>
                    <a:pt x="618" y="254"/>
                  </a:lnTo>
                  <a:lnTo>
                    <a:pt x="583" y="279"/>
                  </a:lnTo>
                  <a:lnTo>
                    <a:pt x="543" y="310"/>
                  </a:lnTo>
                  <a:lnTo>
                    <a:pt x="499" y="347"/>
                  </a:lnTo>
                  <a:lnTo>
                    <a:pt x="452" y="385"/>
                  </a:lnTo>
                  <a:lnTo>
                    <a:pt x="401" y="425"/>
                  </a:lnTo>
                  <a:lnTo>
                    <a:pt x="350" y="467"/>
                  </a:lnTo>
                  <a:lnTo>
                    <a:pt x="299" y="509"/>
                  </a:lnTo>
                  <a:lnTo>
                    <a:pt x="248" y="551"/>
                  </a:lnTo>
                  <a:lnTo>
                    <a:pt x="200" y="593"/>
                  </a:lnTo>
                  <a:lnTo>
                    <a:pt x="156" y="630"/>
                  </a:lnTo>
                  <a:lnTo>
                    <a:pt x="116" y="666"/>
                  </a:lnTo>
                  <a:lnTo>
                    <a:pt x="84" y="695"/>
                  </a:lnTo>
                  <a:lnTo>
                    <a:pt x="58" y="721"/>
                  </a:lnTo>
                  <a:lnTo>
                    <a:pt x="40" y="741"/>
                  </a:lnTo>
                  <a:lnTo>
                    <a:pt x="36" y="746"/>
                  </a:lnTo>
                  <a:lnTo>
                    <a:pt x="25" y="759"/>
                  </a:lnTo>
                  <a:lnTo>
                    <a:pt x="12" y="772"/>
                  </a:lnTo>
                  <a:lnTo>
                    <a:pt x="3" y="783"/>
                  </a:lnTo>
                  <a:lnTo>
                    <a:pt x="0" y="790"/>
                  </a:lnTo>
                  <a:lnTo>
                    <a:pt x="2" y="792"/>
                  </a:lnTo>
                  <a:lnTo>
                    <a:pt x="7" y="792"/>
                  </a:lnTo>
                  <a:lnTo>
                    <a:pt x="12" y="790"/>
                  </a:lnTo>
                  <a:lnTo>
                    <a:pt x="22" y="787"/>
                  </a:lnTo>
                  <a:lnTo>
                    <a:pt x="33" y="777"/>
                  </a:lnTo>
                  <a:lnTo>
                    <a:pt x="45" y="768"/>
                  </a:lnTo>
                  <a:lnTo>
                    <a:pt x="56" y="763"/>
                  </a:ln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4021" y="2017"/>
              <a:ext cx="993" cy="792"/>
            </a:xfrm>
            <a:custGeom>
              <a:avLst/>
              <a:gdLst>
                <a:gd name="T0" fmla="*/ 56 w 993"/>
                <a:gd name="T1" fmla="*/ 763 h 792"/>
                <a:gd name="T2" fmla="*/ 109 w 993"/>
                <a:gd name="T3" fmla="*/ 730 h 792"/>
                <a:gd name="T4" fmla="*/ 189 w 993"/>
                <a:gd name="T5" fmla="*/ 673 h 792"/>
                <a:gd name="T6" fmla="*/ 286 w 993"/>
                <a:gd name="T7" fmla="*/ 602 h 792"/>
                <a:gd name="T8" fmla="*/ 392 w 993"/>
                <a:gd name="T9" fmla="*/ 524 h 792"/>
                <a:gd name="T10" fmla="*/ 494 w 993"/>
                <a:gd name="T11" fmla="*/ 443 h 792"/>
                <a:gd name="T12" fmla="*/ 588 w 993"/>
                <a:gd name="T13" fmla="*/ 372 h 792"/>
                <a:gd name="T14" fmla="*/ 661 w 993"/>
                <a:gd name="T15" fmla="*/ 312 h 792"/>
                <a:gd name="T16" fmla="*/ 705 w 993"/>
                <a:gd name="T17" fmla="*/ 276 h 792"/>
                <a:gd name="T18" fmla="*/ 725 w 993"/>
                <a:gd name="T19" fmla="*/ 261 h 792"/>
                <a:gd name="T20" fmla="*/ 798 w 993"/>
                <a:gd name="T21" fmla="*/ 201 h 792"/>
                <a:gd name="T22" fmla="*/ 886 w 993"/>
                <a:gd name="T23" fmla="*/ 126 h 792"/>
                <a:gd name="T24" fmla="*/ 949 w 993"/>
                <a:gd name="T25" fmla="*/ 69 h 792"/>
                <a:gd name="T26" fmla="*/ 962 w 993"/>
                <a:gd name="T27" fmla="*/ 58 h 792"/>
                <a:gd name="T28" fmla="*/ 966 w 993"/>
                <a:gd name="T29" fmla="*/ 46 h 792"/>
                <a:gd name="T30" fmla="*/ 964 w 993"/>
                <a:gd name="T31" fmla="*/ 40 h 792"/>
                <a:gd name="T32" fmla="*/ 980 w 993"/>
                <a:gd name="T33" fmla="*/ 0 h 792"/>
                <a:gd name="T34" fmla="*/ 951 w 993"/>
                <a:gd name="T35" fmla="*/ 24 h 792"/>
                <a:gd name="T36" fmla="*/ 946 w 993"/>
                <a:gd name="T37" fmla="*/ 20 h 792"/>
                <a:gd name="T38" fmla="*/ 933 w 993"/>
                <a:gd name="T39" fmla="*/ 22 h 792"/>
                <a:gd name="T40" fmla="*/ 920 w 993"/>
                <a:gd name="T41" fmla="*/ 31 h 792"/>
                <a:gd name="T42" fmla="*/ 849 w 993"/>
                <a:gd name="T43" fmla="*/ 82 h 792"/>
                <a:gd name="T44" fmla="*/ 756 w 993"/>
                <a:gd name="T45" fmla="*/ 150 h 792"/>
                <a:gd name="T46" fmla="*/ 681 w 993"/>
                <a:gd name="T47" fmla="*/ 206 h 792"/>
                <a:gd name="T48" fmla="*/ 663 w 993"/>
                <a:gd name="T49" fmla="*/ 221 h 792"/>
                <a:gd name="T50" fmla="*/ 618 w 993"/>
                <a:gd name="T51" fmla="*/ 254 h 792"/>
                <a:gd name="T52" fmla="*/ 543 w 993"/>
                <a:gd name="T53" fmla="*/ 310 h 792"/>
                <a:gd name="T54" fmla="*/ 452 w 993"/>
                <a:gd name="T55" fmla="*/ 385 h 792"/>
                <a:gd name="T56" fmla="*/ 350 w 993"/>
                <a:gd name="T57" fmla="*/ 467 h 792"/>
                <a:gd name="T58" fmla="*/ 248 w 993"/>
                <a:gd name="T59" fmla="*/ 551 h 792"/>
                <a:gd name="T60" fmla="*/ 156 w 993"/>
                <a:gd name="T61" fmla="*/ 630 h 792"/>
                <a:gd name="T62" fmla="*/ 84 w 993"/>
                <a:gd name="T63" fmla="*/ 695 h 792"/>
                <a:gd name="T64" fmla="*/ 40 w 993"/>
                <a:gd name="T65" fmla="*/ 741 h 792"/>
                <a:gd name="T66" fmla="*/ 36 w 993"/>
                <a:gd name="T67" fmla="*/ 746 h 792"/>
                <a:gd name="T68" fmla="*/ 12 w 993"/>
                <a:gd name="T69" fmla="*/ 772 h 792"/>
                <a:gd name="T70" fmla="*/ 3 w 993"/>
                <a:gd name="T71" fmla="*/ 783 h 792"/>
                <a:gd name="T72" fmla="*/ 2 w 993"/>
                <a:gd name="T73" fmla="*/ 792 h 792"/>
                <a:gd name="T74" fmla="*/ 12 w 993"/>
                <a:gd name="T75" fmla="*/ 790 h 792"/>
                <a:gd name="T76" fmla="*/ 22 w 993"/>
                <a:gd name="T77" fmla="*/ 787 h 792"/>
                <a:gd name="T78" fmla="*/ 45 w 993"/>
                <a:gd name="T79" fmla="*/ 76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792">
                  <a:moveTo>
                    <a:pt x="56" y="763"/>
                  </a:moveTo>
                  <a:lnTo>
                    <a:pt x="56" y="763"/>
                  </a:lnTo>
                  <a:lnTo>
                    <a:pt x="78" y="750"/>
                  </a:lnTo>
                  <a:lnTo>
                    <a:pt x="109" y="730"/>
                  </a:lnTo>
                  <a:lnTo>
                    <a:pt x="147" y="704"/>
                  </a:lnTo>
                  <a:lnTo>
                    <a:pt x="189" y="673"/>
                  </a:lnTo>
                  <a:lnTo>
                    <a:pt x="237" y="641"/>
                  </a:lnTo>
                  <a:lnTo>
                    <a:pt x="286" y="602"/>
                  </a:lnTo>
                  <a:lnTo>
                    <a:pt x="339" y="564"/>
                  </a:lnTo>
                  <a:lnTo>
                    <a:pt x="392" y="524"/>
                  </a:lnTo>
                  <a:lnTo>
                    <a:pt x="443" y="484"/>
                  </a:lnTo>
                  <a:lnTo>
                    <a:pt x="494" y="443"/>
                  </a:lnTo>
                  <a:lnTo>
                    <a:pt x="543" y="407"/>
                  </a:lnTo>
                  <a:lnTo>
                    <a:pt x="588" y="372"/>
                  </a:lnTo>
                  <a:lnTo>
                    <a:pt x="627" y="339"/>
                  </a:lnTo>
                  <a:lnTo>
                    <a:pt x="661" y="312"/>
                  </a:lnTo>
                  <a:lnTo>
                    <a:pt x="687" y="290"/>
                  </a:lnTo>
                  <a:lnTo>
                    <a:pt x="705" y="276"/>
                  </a:lnTo>
                  <a:lnTo>
                    <a:pt x="705" y="276"/>
                  </a:lnTo>
                  <a:lnTo>
                    <a:pt x="725" y="261"/>
                  </a:lnTo>
                  <a:lnTo>
                    <a:pt x="758" y="234"/>
                  </a:lnTo>
                  <a:lnTo>
                    <a:pt x="798" y="201"/>
                  </a:lnTo>
                  <a:lnTo>
                    <a:pt x="842" y="162"/>
                  </a:lnTo>
                  <a:lnTo>
                    <a:pt x="886" y="126"/>
                  </a:lnTo>
                  <a:lnTo>
                    <a:pt x="922" y="93"/>
                  </a:lnTo>
                  <a:lnTo>
                    <a:pt x="949" y="69"/>
                  </a:lnTo>
                  <a:lnTo>
                    <a:pt x="962" y="58"/>
                  </a:lnTo>
                  <a:lnTo>
                    <a:pt x="962" y="58"/>
                  </a:lnTo>
                  <a:lnTo>
                    <a:pt x="966" y="51"/>
                  </a:lnTo>
                  <a:lnTo>
                    <a:pt x="966" y="46"/>
                  </a:lnTo>
                  <a:lnTo>
                    <a:pt x="966" y="42"/>
                  </a:lnTo>
                  <a:lnTo>
                    <a:pt x="964" y="40"/>
                  </a:lnTo>
                  <a:lnTo>
                    <a:pt x="993" y="16"/>
                  </a:lnTo>
                  <a:lnTo>
                    <a:pt x="980" y="0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49" y="22"/>
                  </a:lnTo>
                  <a:lnTo>
                    <a:pt x="946" y="20"/>
                  </a:lnTo>
                  <a:lnTo>
                    <a:pt x="940" y="18"/>
                  </a:lnTo>
                  <a:lnTo>
                    <a:pt x="933" y="22"/>
                  </a:lnTo>
                  <a:lnTo>
                    <a:pt x="933" y="22"/>
                  </a:lnTo>
                  <a:lnTo>
                    <a:pt x="920" y="31"/>
                  </a:lnTo>
                  <a:lnTo>
                    <a:pt x="889" y="53"/>
                  </a:lnTo>
                  <a:lnTo>
                    <a:pt x="849" y="82"/>
                  </a:lnTo>
                  <a:lnTo>
                    <a:pt x="804" y="115"/>
                  </a:lnTo>
                  <a:lnTo>
                    <a:pt x="756" y="150"/>
                  </a:lnTo>
                  <a:lnTo>
                    <a:pt x="712" y="181"/>
                  </a:lnTo>
                  <a:lnTo>
                    <a:pt x="681" y="206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45" y="234"/>
                  </a:lnTo>
                  <a:lnTo>
                    <a:pt x="618" y="254"/>
                  </a:lnTo>
                  <a:lnTo>
                    <a:pt x="583" y="279"/>
                  </a:lnTo>
                  <a:lnTo>
                    <a:pt x="543" y="310"/>
                  </a:lnTo>
                  <a:lnTo>
                    <a:pt x="499" y="347"/>
                  </a:lnTo>
                  <a:lnTo>
                    <a:pt x="452" y="385"/>
                  </a:lnTo>
                  <a:lnTo>
                    <a:pt x="401" y="425"/>
                  </a:lnTo>
                  <a:lnTo>
                    <a:pt x="350" y="467"/>
                  </a:lnTo>
                  <a:lnTo>
                    <a:pt x="299" y="509"/>
                  </a:lnTo>
                  <a:lnTo>
                    <a:pt x="248" y="551"/>
                  </a:lnTo>
                  <a:lnTo>
                    <a:pt x="200" y="593"/>
                  </a:lnTo>
                  <a:lnTo>
                    <a:pt x="156" y="630"/>
                  </a:lnTo>
                  <a:lnTo>
                    <a:pt x="116" y="666"/>
                  </a:lnTo>
                  <a:lnTo>
                    <a:pt x="84" y="695"/>
                  </a:lnTo>
                  <a:lnTo>
                    <a:pt x="58" y="721"/>
                  </a:lnTo>
                  <a:lnTo>
                    <a:pt x="40" y="741"/>
                  </a:lnTo>
                  <a:lnTo>
                    <a:pt x="40" y="741"/>
                  </a:lnTo>
                  <a:lnTo>
                    <a:pt x="36" y="746"/>
                  </a:lnTo>
                  <a:lnTo>
                    <a:pt x="25" y="759"/>
                  </a:lnTo>
                  <a:lnTo>
                    <a:pt x="12" y="772"/>
                  </a:lnTo>
                  <a:lnTo>
                    <a:pt x="3" y="783"/>
                  </a:lnTo>
                  <a:lnTo>
                    <a:pt x="3" y="783"/>
                  </a:lnTo>
                  <a:lnTo>
                    <a:pt x="0" y="790"/>
                  </a:lnTo>
                  <a:lnTo>
                    <a:pt x="2" y="792"/>
                  </a:lnTo>
                  <a:lnTo>
                    <a:pt x="7" y="792"/>
                  </a:lnTo>
                  <a:lnTo>
                    <a:pt x="12" y="790"/>
                  </a:lnTo>
                  <a:lnTo>
                    <a:pt x="12" y="790"/>
                  </a:lnTo>
                  <a:lnTo>
                    <a:pt x="22" y="787"/>
                  </a:lnTo>
                  <a:lnTo>
                    <a:pt x="33" y="777"/>
                  </a:lnTo>
                  <a:lnTo>
                    <a:pt x="45" y="768"/>
                  </a:lnTo>
                  <a:lnTo>
                    <a:pt x="56" y="763"/>
                  </a:lnTo>
                </a:path>
              </a:pathLst>
            </a:custGeom>
            <a:solidFill>
              <a:srgbClr val="66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4054" y="2044"/>
              <a:ext cx="911" cy="738"/>
            </a:xfrm>
            <a:custGeom>
              <a:avLst/>
              <a:gdLst>
                <a:gd name="T0" fmla="*/ 895 w 911"/>
                <a:gd name="T1" fmla="*/ 8 h 738"/>
                <a:gd name="T2" fmla="*/ 871 w 911"/>
                <a:gd name="T3" fmla="*/ 24 h 738"/>
                <a:gd name="T4" fmla="*/ 836 w 911"/>
                <a:gd name="T5" fmla="*/ 48 h 738"/>
                <a:gd name="T6" fmla="*/ 791 w 911"/>
                <a:gd name="T7" fmla="*/ 81 h 738"/>
                <a:gd name="T8" fmla="*/ 738 w 911"/>
                <a:gd name="T9" fmla="*/ 121 h 738"/>
                <a:gd name="T10" fmla="*/ 674 w 911"/>
                <a:gd name="T11" fmla="*/ 168 h 738"/>
                <a:gd name="T12" fmla="*/ 607 w 911"/>
                <a:gd name="T13" fmla="*/ 221 h 738"/>
                <a:gd name="T14" fmla="*/ 534 w 911"/>
                <a:gd name="T15" fmla="*/ 278 h 738"/>
                <a:gd name="T16" fmla="*/ 457 w 911"/>
                <a:gd name="T17" fmla="*/ 340 h 738"/>
                <a:gd name="T18" fmla="*/ 382 w 911"/>
                <a:gd name="T19" fmla="*/ 400 h 738"/>
                <a:gd name="T20" fmla="*/ 309 w 911"/>
                <a:gd name="T21" fmla="*/ 458 h 738"/>
                <a:gd name="T22" fmla="*/ 242 w 911"/>
                <a:gd name="T23" fmla="*/ 515 h 738"/>
                <a:gd name="T24" fmla="*/ 178 w 911"/>
                <a:gd name="T25" fmla="*/ 568 h 738"/>
                <a:gd name="T26" fmla="*/ 123 w 911"/>
                <a:gd name="T27" fmla="*/ 617 h 738"/>
                <a:gd name="T28" fmla="*/ 74 w 911"/>
                <a:gd name="T29" fmla="*/ 661 h 738"/>
                <a:gd name="T30" fmla="*/ 36 w 911"/>
                <a:gd name="T31" fmla="*/ 697 h 738"/>
                <a:gd name="T32" fmla="*/ 1 w 911"/>
                <a:gd name="T33" fmla="*/ 734 h 738"/>
                <a:gd name="T34" fmla="*/ 9 w 911"/>
                <a:gd name="T35" fmla="*/ 728 h 738"/>
                <a:gd name="T36" fmla="*/ 51 w 911"/>
                <a:gd name="T37" fmla="*/ 690 h 738"/>
                <a:gd name="T38" fmla="*/ 91 w 911"/>
                <a:gd name="T39" fmla="*/ 652 h 738"/>
                <a:gd name="T40" fmla="*/ 105 w 911"/>
                <a:gd name="T41" fmla="*/ 639 h 738"/>
                <a:gd name="T42" fmla="*/ 133 w 911"/>
                <a:gd name="T43" fmla="*/ 615 h 738"/>
                <a:gd name="T44" fmla="*/ 178 w 911"/>
                <a:gd name="T45" fmla="*/ 577 h 738"/>
                <a:gd name="T46" fmla="*/ 236 w 911"/>
                <a:gd name="T47" fmla="*/ 528 h 738"/>
                <a:gd name="T48" fmla="*/ 302 w 911"/>
                <a:gd name="T49" fmla="*/ 475 h 738"/>
                <a:gd name="T50" fmla="*/ 370 w 911"/>
                <a:gd name="T51" fmla="*/ 418 h 738"/>
                <a:gd name="T52" fmla="*/ 432 w 911"/>
                <a:gd name="T53" fmla="*/ 369 h 738"/>
                <a:gd name="T54" fmla="*/ 484 w 911"/>
                <a:gd name="T55" fmla="*/ 327 h 738"/>
                <a:gd name="T56" fmla="*/ 525 w 911"/>
                <a:gd name="T57" fmla="*/ 298 h 738"/>
                <a:gd name="T58" fmla="*/ 572 w 911"/>
                <a:gd name="T59" fmla="*/ 261 h 738"/>
                <a:gd name="T60" fmla="*/ 625 w 911"/>
                <a:gd name="T61" fmla="*/ 219 h 738"/>
                <a:gd name="T62" fmla="*/ 683 w 911"/>
                <a:gd name="T63" fmla="*/ 176 h 738"/>
                <a:gd name="T64" fmla="*/ 740 w 911"/>
                <a:gd name="T65" fmla="*/ 130 h 738"/>
                <a:gd name="T66" fmla="*/ 792 w 911"/>
                <a:gd name="T67" fmla="*/ 90 h 738"/>
                <a:gd name="T68" fmla="*/ 838 w 911"/>
                <a:gd name="T69" fmla="*/ 57 h 738"/>
                <a:gd name="T70" fmla="*/ 869 w 911"/>
                <a:gd name="T71" fmla="*/ 33 h 738"/>
                <a:gd name="T72" fmla="*/ 904 w 911"/>
                <a:gd name="T73" fmla="*/ 9 h 738"/>
                <a:gd name="T74" fmla="*/ 907 w 911"/>
                <a:gd name="T75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1" h="738">
                  <a:moveTo>
                    <a:pt x="900" y="4"/>
                  </a:moveTo>
                  <a:lnTo>
                    <a:pt x="895" y="8"/>
                  </a:lnTo>
                  <a:lnTo>
                    <a:pt x="884" y="15"/>
                  </a:lnTo>
                  <a:lnTo>
                    <a:pt x="871" y="24"/>
                  </a:lnTo>
                  <a:lnTo>
                    <a:pt x="856" y="35"/>
                  </a:lnTo>
                  <a:lnTo>
                    <a:pt x="836" y="48"/>
                  </a:lnTo>
                  <a:lnTo>
                    <a:pt x="816" y="64"/>
                  </a:lnTo>
                  <a:lnTo>
                    <a:pt x="791" y="81"/>
                  </a:lnTo>
                  <a:lnTo>
                    <a:pt x="765" y="101"/>
                  </a:lnTo>
                  <a:lnTo>
                    <a:pt x="738" y="121"/>
                  </a:lnTo>
                  <a:lnTo>
                    <a:pt x="707" y="145"/>
                  </a:lnTo>
                  <a:lnTo>
                    <a:pt x="674" y="168"/>
                  </a:lnTo>
                  <a:lnTo>
                    <a:pt x="641" y="194"/>
                  </a:lnTo>
                  <a:lnTo>
                    <a:pt x="607" y="221"/>
                  </a:lnTo>
                  <a:lnTo>
                    <a:pt x="570" y="249"/>
                  </a:lnTo>
                  <a:lnTo>
                    <a:pt x="534" y="278"/>
                  </a:lnTo>
                  <a:lnTo>
                    <a:pt x="495" y="309"/>
                  </a:lnTo>
                  <a:lnTo>
                    <a:pt x="457" y="340"/>
                  </a:lnTo>
                  <a:lnTo>
                    <a:pt x="419" y="371"/>
                  </a:lnTo>
                  <a:lnTo>
                    <a:pt x="382" y="400"/>
                  </a:lnTo>
                  <a:lnTo>
                    <a:pt x="346" y="429"/>
                  </a:lnTo>
                  <a:lnTo>
                    <a:pt x="309" y="458"/>
                  </a:lnTo>
                  <a:lnTo>
                    <a:pt x="275" y="488"/>
                  </a:lnTo>
                  <a:lnTo>
                    <a:pt x="242" y="515"/>
                  </a:lnTo>
                  <a:lnTo>
                    <a:pt x="209" y="542"/>
                  </a:lnTo>
                  <a:lnTo>
                    <a:pt x="178" y="568"/>
                  </a:lnTo>
                  <a:lnTo>
                    <a:pt x="151" y="593"/>
                  </a:lnTo>
                  <a:lnTo>
                    <a:pt x="123" y="617"/>
                  </a:lnTo>
                  <a:lnTo>
                    <a:pt x="98" y="639"/>
                  </a:lnTo>
                  <a:lnTo>
                    <a:pt x="74" y="661"/>
                  </a:lnTo>
                  <a:lnTo>
                    <a:pt x="54" y="679"/>
                  </a:lnTo>
                  <a:lnTo>
                    <a:pt x="36" y="697"/>
                  </a:lnTo>
                  <a:lnTo>
                    <a:pt x="20" y="714"/>
                  </a:lnTo>
                  <a:lnTo>
                    <a:pt x="1" y="734"/>
                  </a:lnTo>
                  <a:lnTo>
                    <a:pt x="0" y="738"/>
                  </a:lnTo>
                  <a:lnTo>
                    <a:pt x="9" y="728"/>
                  </a:lnTo>
                  <a:lnTo>
                    <a:pt x="29" y="712"/>
                  </a:lnTo>
                  <a:lnTo>
                    <a:pt x="51" y="690"/>
                  </a:lnTo>
                  <a:lnTo>
                    <a:pt x="74" y="668"/>
                  </a:lnTo>
                  <a:lnTo>
                    <a:pt x="91" y="652"/>
                  </a:lnTo>
                  <a:lnTo>
                    <a:pt x="100" y="643"/>
                  </a:lnTo>
                  <a:lnTo>
                    <a:pt x="105" y="639"/>
                  </a:lnTo>
                  <a:lnTo>
                    <a:pt x="116" y="630"/>
                  </a:lnTo>
                  <a:lnTo>
                    <a:pt x="133" y="615"/>
                  </a:lnTo>
                  <a:lnTo>
                    <a:pt x="153" y="599"/>
                  </a:lnTo>
                  <a:lnTo>
                    <a:pt x="178" y="577"/>
                  </a:lnTo>
                  <a:lnTo>
                    <a:pt x="205" y="553"/>
                  </a:lnTo>
                  <a:lnTo>
                    <a:pt x="236" y="528"/>
                  </a:lnTo>
                  <a:lnTo>
                    <a:pt x="269" y="502"/>
                  </a:lnTo>
                  <a:lnTo>
                    <a:pt x="302" y="475"/>
                  </a:lnTo>
                  <a:lnTo>
                    <a:pt x="337" y="446"/>
                  </a:lnTo>
                  <a:lnTo>
                    <a:pt x="370" y="418"/>
                  </a:lnTo>
                  <a:lnTo>
                    <a:pt x="402" y="393"/>
                  </a:lnTo>
                  <a:lnTo>
                    <a:pt x="432" y="369"/>
                  </a:lnTo>
                  <a:lnTo>
                    <a:pt x="459" y="347"/>
                  </a:lnTo>
                  <a:lnTo>
                    <a:pt x="484" y="327"/>
                  </a:lnTo>
                  <a:lnTo>
                    <a:pt x="504" y="312"/>
                  </a:lnTo>
                  <a:lnTo>
                    <a:pt x="525" y="298"/>
                  </a:lnTo>
                  <a:lnTo>
                    <a:pt x="546" y="281"/>
                  </a:lnTo>
                  <a:lnTo>
                    <a:pt x="572" y="261"/>
                  </a:lnTo>
                  <a:lnTo>
                    <a:pt x="597" y="241"/>
                  </a:lnTo>
                  <a:lnTo>
                    <a:pt x="625" y="219"/>
                  </a:lnTo>
                  <a:lnTo>
                    <a:pt x="654" y="197"/>
                  </a:lnTo>
                  <a:lnTo>
                    <a:pt x="683" y="176"/>
                  </a:lnTo>
                  <a:lnTo>
                    <a:pt x="712" y="152"/>
                  </a:lnTo>
                  <a:lnTo>
                    <a:pt x="740" y="130"/>
                  </a:lnTo>
                  <a:lnTo>
                    <a:pt x="767" y="110"/>
                  </a:lnTo>
                  <a:lnTo>
                    <a:pt x="792" y="90"/>
                  </a:lnTo>
                  <a:lnTo>
                    <a:pt x="816" y="72"/>
                  </a:lnTo>
                  <a:lnTo>
                    <a:pt x="838" y="57"/>
                  </a:lnTo>
                  <a:lnTo>
                    <a:pt x="854" y="42"/>
                  </a:lnTo>
                  <a:lnTo>
                    <a:pt x="869" y="33"/>
                  </a:lnTo>
                  <a:lnTo>
                    <a:pt x="880" y="26"/>
                  </a:lnTo>
                  <a:lnTo>
                    <a:pt x="904" y="9"/>
                  </a:lnTo>
                  <a:lnTo>
                    <a:pt x="911" y="2"/>
                  </a:lnTo>
                  <a:lnTo>
                    <a:pt x="907" y="0"/>
                  </a:lnTo>
                  <a:lnTo>
                    <a:pt x="900" y="4"/>
                  </a:lnTo>
                  <a:close/>
                </a:path>
              </a:pathLst>
            </a:custGeom>
            <a:solidFill>
              <a:srgbClr val="B7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4651" y="2238"/>
              <a:ext cx="75" cy="80"/>
            </a:xfrm>
            <a:custGeom>
              <a:avLst/>
              <a:gdLst>
                <a:gd name="T0" fmla="*/ 75 w 75"/>
                <a:gd name="T1" fmla="*/ 55 h 80"/>
                <a:gd name="T2" fmla="*/ 33 w 75"/>
                <a:gd name="T3" fmla="*/ 0 h 80"/>
                <a:gd name="T4" fmla="*/ 0 w 75"/>
                <a:gd name="T5" fmla="*/ 25 h 80"/>
                <a:gd name="T6" fmla="*/ 44 w 75"/>
                <a:gd name="T7" fmla="*/ 80 h 80"/>
                <a:gd name="T8" fmla="*/ 75 w 75"/>
                <a:gd name="T9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55"/>
                  </a:moveTo>
                  <a:lnTo>
                    <a:pt x="33" y="0"/>
                  </a:lnTo>
                  <a:lnTo>
                    <a:pt x="0" y="25"/>
                  </a:lnTo>
                  <a:lnTo>
                    <a:pt x="44" y="80"/>
                  </a:lnTo>
                  <a:lnTo>
                    <a:pt x="75" y="55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4651" y="2238"/>
              <a:ext cx="75" cy="80"/>
            </a:xfrm>
            <a:custGeom>
              <a:avLst/>
              <a:gdLst>
                <a:gd name="T0" fmla="*/ 75 w 75"/>
                <a:gd name="T1" fmla="*/ 55 h 80"/>
                <a:gd name="T2" fmla="*/ 33 w 75"/>
                <a:gd name="T3" fmla="*/ 0 h 80"/>
                <a:gd name="T4" fmla="*/ 0 w 75"/>
                <a:gd name="T5" fmla="*/ 25 h 80"/>
                <a:gd name="T6" fmla="*/ 44 w 75"/>
                <a:gd name="T7" fmla="*/ 80 h 80"/>
                <a:gd name="T8" fmla="*/ 75 w 75"/>
                <a:gd name="T9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55"/>
                  </a:moveTo>
                  <a:lnTo>
                    <a:pt x="33" y="0"/>
                  </a:lnTo>
                  <a:lnTo>
                    <a:pt x="0" y="25"/>
                  </a:lnTo>
                  <a:lnTo>
                    <a:pt x="44" y="80"/>
                  </a:lnTo>
                  <a:lnTo>
                    <a:pt x="75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4750" y="2075"/>
              <a:ext cx="240" cy="232"/>
            </a:xfrm>
            <a:custGeom>
              <a:avLst/>
              <a:gdLst>
                <a:gd name="T0" fmla="*/ 233 w 240"/>
                <a:gd name="T1" fmla="*/ 0 h 232"/>
                <a:gd name="T2" fmla="*/ 237 w 240"/>
                <a:gd name="T3" fmla="*/ 6 h 232"/>
                <a:gd name="T4" fmla="*/ 239 w 240"/>
                <a:gd name="T5" fmla="*/ 11 h 232"/>
                <a:gd name="T6" fmla="*/ 240 w 240"/>
                <a:gd name="T7" fmla="*/ 19 h 232"/>
                <a:gd name="T8" fmla="*/ 239 w 240"/>
                <a:gd name="T9" fmla="*/ 28 h 232"/>
                <a:gd name="T10" fmla="*/ 231 w 240"/>
                <a:gd name="T11" fmla="*/ 39 h 232"/>
                <a:gd name="T12" fmla="*/ 217 w 240"/>
                <a:gd name="T13" fmla="*/ 55 h 232"/>
                <a:gd name="T14" fmla="*/ 195 w 240"/>
                <a:gd name="T15" fmla="*/ 77 h 232"/>
                <a:gd name="T16" fmla="*/ 164 w 240"/>
                <a:gd name="T17" fmla="*/ 103 h 232"/>
                <a:gd name="T18" fmla="*/ 129 w 240"/>
                <a:gd name="T19" fmla="*/ 130 h 232"/>
                <a:gd name="T20" fmla="*/ 98 w 240"/>
                <a:gd name="T21" fmla="*/ 154 h 232"/>
                <a:gd name="T22" fmla="*/ 71 w 240"/>
                <a:gd name="T23" fmla="*/ 174 h 232"/>
                <a:gd name="T24" fmla="*/ 47 w 240"/>
                <a:gd name="T25" fmla="*/ 192 h 232"/>
                <a:gd name="T26" fmla="*/ 29 w 240"/>
                <a:gd name="T27" fmla="*/ 207 h 232"/>
                <a:gd name="T28" fmla="*/ 14 w 240"/>
                <a:gd name="T29" fmla="*/ 218 h 232"/>
                <a:gd name="T30" fmla="*/ 5 w 240"/>
                <a:gd name="T31" fmla="*/ 227 h 232"/>
                <a:gd name="T32" fmla="*/ 0 w 240"/>
                <a:gd name="T33" fmla="*/ 232 h 232"/>
                <a:gd name="T34" fmla="*/ 4 w 240"/>
                <a:gd name="T35" fmla="*/ 216 h 232"/>
                <a:gd name="T36" fmla="*/ 11 w 240"/>
                <a:gd name="T37" fmla="*/ 205 h 232"/>
                <a:gd name="T38" fmla="*/ 22 w 240"/>
                <a:gd name="T39" fmla="*/ 196 h 232"/>
                <a:gd name="T40" fmla="*/ 33 w 240"/>
                <a:gd name="T41" fmla="*/ 190 h 232"/>
                <a:gd name="T42" fmla="*/ 51 w 240"/>
                <a:gd name="T43" fmla="*/ 179 h 232"/>
                <a:gd name="T44" fmla="*/ 75 w 240"/>
                <a:gd name="T45" fmla="*/ 163 h 232"/>
                <a:gd name="T46" fmla="*/ 102 w 240"/>
                <a:gd name="T47" fmla="*/ 141 h 232"/>
                <a:gd name="T48" fmla="*/ 131 w 240"/>
                <a:gd name="T49" fmla="*/ 117 h 232"/>
                <a:gd name="T50" fmla="*/ 157 w 240"/>
                <a:gd name="T51" fmla="*/ 92 h 232"/>
                <a:gd name="T52" fmla="*/ 179 w 240"/>
                <a:gd name="T53" fmla="*/ 68 h 232"/>
                <a:gd name="T54" fmla="*/ 193 w 240"/>
                <a:gd name="T55" fmla="*/ 48 h 232"/>
                <a:gd name="T56" fmla="*/ 197 w 240"/>
                <a:gd name="T57" fmla="*/ 33 h 232"/>
                <a:gd name="T58" fmla="*/ 204 w 240"/>
                <a:gd name="T59" fmla="*/ 26 h 232"/>
                <a:gd name="T60" fmla="*/ 217 w 240"/>
                <a:gd name="T61" fmla="*/ 15 h 232"/>
                <a:gd name="T62" fmla="*/ 228 w 240"/>
                <a:gd name="T63" fmla="*/ 6 h 232"/>
                <a:gd name="T64" fmla="*/ 233 w 240"/>
                <a:gd name="T6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232">
                  <a:moveTo>
                    <a:pt x="233" y="0"/>
                  </a:moveTo>
                  <a:lnTo>
                    <a:pt x="237" y="6"/>
                  </a:lnTo>
                  <a:lnTo>
                    <a:pt x="239" y="11"/>
                  </a:lnTo>
                  <a:lnTo>
                    <a:pt x="240" y="19"/>
                  </a:lnTo>
                  <a:lnTo>
                    <a:pt x="239" y="28"/>
                  </a:lnTo>
                  <a:lnTo>
                    <a:pt x="231" y="39"/>
                  </a:lnTo>
                  <a:lnTo>
                    <a:pt x="217" y="55"/>
                  </a:lnTo>
                  <a:lnTo>
                    <a:pt x="195" y="77"/>
                  </a:lnTo>
                  <a:lnTo>
                    <a:pt x="164" y="103"/>
                  </a:lnTo>
                  <a:lnTo>
                    <a:pt x="129" y="130"/>
                  </a:lnTo>
                  <a:lnTo>
                    <a:pt x="98" y="154"/>
                  </a:lnTo>
                  <a:lnTo>
                    <a:pt x="71" y="174"/>
                  </a:lnTo>
                  <a:lnTo>
                    <a:pt x="47" y="192"/>
                  </a:lnTo>
                  <a:lnTo>
                    <a:pt x="29" y="207"/>
                  </a:lnTo>
                  <a:lnTo>
                    <a:pt x="14" y="218"/>
                  </a:lnTo>
                  <a:lnTo>
                    <a:pt x="5" y="227"/>
                  </a:lnTo>
                  <a:lnTo>
                    <a:pt x="0" y="232"/>
                  </a:lnTo>
                  <a:lnTo>
                    <a:pt x="4" y="216"/>
                  </a:lnTo>
                  <a:lnTo>
                    <a:pt x="11" y="205"/>
                  </a:lnTo>
                  <a:lnTo>
                    <a:pt x="22" y="196"/>
                  </a:lnTo>
                  <a:lnTo>
                    <a:pt x="33" y="190"/>
                  </a:lnTo>
                  <a:lnTo>
                    <a:pt x="51" y="179"/>
                  </a:lnTo>
                  <a:lnTo>
                    <a:pt x="75" y="163"/>
                  </a:lnTo>
                  <a:lnTo>
                    <a:pt x="102" y="141"/>
                  </a:lnTo>
                  <a:lnTo>
                    <a:pt x="131" y="117"/>
                  </a:lnTo>
                  <a:lnTo>
                    <a:pt x="157" y="92"/>
                  </a:lnTo>
                  <a:lnTo>
                    <a:pt x="179" y="68"/>
                  </a:lnTo>
                  <a:lnTo>
                    <a:pt x="193" y="48"/>
                  </a:lnTo>
                  <a:lnTo>
                    <a:pt x="197" y="33"/>
                  </a:lnTo>
                  <a:lnTo>
                    <a:pt x="204" y="26"/>
                  </a:lnTo>
                  <a:lnTo>
                    <a:pt x="217" y="15"/>
                  </a:lnTo>
                  <a:lnTo>
                    <a:pt x="228" y="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4750" y="2075"/>
              <a:ext cx="240" cy="232"/>
            </a:xfrm>
            <a:custGeom>
              <a:avLst/>
              <a:gdLst>
                <a:gd name="T0" fmla="*/ 233 w 240"/>
                <a:gd name="T1" fmla="*/ 0 h 232"/>
                <a:gd name="T2" fmla="*/ 233 w 240"/>
                <a:gd name="T3" fmla="*/ 0 h 232"/>
                <a:gd name="T4" fmla="*/ 237 w 240"/>
                <a:gd name="T5" fmla="*/ 6 h 232"/>
                <a:gd name="T6" fmla="*/ 239 w 240"/>
                <a:gd name="T7" fmla="*/ 11 h 232"/>
                <a:gd name="T8" fmla="*/ 240 w 240"/>
                <a:gd name="T9" fmla="*/ 19 h 232"/>
                <a:gd name="T10" fmla="*/ 239 w 240"/>
                <a:gd name="T11" fmla="*/ 28 h 232"/>
                <a:gd name="T12" fmla="*/ 231 w 240"/>
                <a:gd name="T13" fmla="*/ 39 h 232"/>
                <a:gd name="T14" fmla="*/ 217 w 240"/>
                <a:gd name="T15" fmla="*/ 55 h 232"/>
                <a:gd name="T16" fmla="*/ 195 w 240"/>
                <a:gd name="T17" fmla="*/ 77 h 232"/>
                <a:gd name="T18" fmla="*/ 164 w 240"/>
                <a:gd name="T19" fmla="*/ 103 h 232"/>
                <a:gd name="T20" fmla="*/ 164 w 240"/>
                <a:gd name="T21" fmla="*/ 103 h 232"/>
                <a:gd name="T22" fmla="*/ 129 w 240"/>
                <a:gd name="T23" fmla="*/ 130 h 232"/>
                <a:gd name="T24" fmla="*/ 98 w 240"/>
                <a:gd name="T25" fmla="*/ 154 h 232"/>
                <a:gd name="T26" fmla="*/ 71 w 240"/>
                <a:gd name="T27" fmla="*/ 174 h 232"/>
                <a:gd name="T28" fmla="*/ 47 w 240"/>
                <a:gd name="T29" fmla="*/ 192 h 232"/>
                <a:gd name="T30" fmla="*/ 29 w 240"/>
                <a:gd name="T31" fmla="*/ 207 h 232"/>
                <a:gd name="T32" fmla="*/ 14 w 240"/>
                <a:gd name="T33" fmla="*/ 218 h 232"/>
                <a:gd name="T34" fmla="*/ 5 w 240"/>
                <a:gd name="T35" fmla="*/ 227 h 232"/>
                <a:gd name="T36" fmla="*/ 0 w 240"/>
                <a:gd name="T37" fmla="*/ 232 h 232"/>
                <a:gd name="T38" fmla="*/ 0 w 240"/>
                <a:gd name="T39" fmla="*/ 232 h 232"/>
                <a:gd name="T40" fmla="*/ 4 w 240"/>
                <a:gd name="T41" fmla="*/ 216 h 232"/>
                <a:gd name="T42" fmla="*/ 11 w 240"/>
                <a:gd name="T43" fmla="*/ 205 h 232"/>
                <a:gd name="T44" fmla="*/ 22 w 240"/>
                <a:gd name="T45" fmla="*/ 196 h 232"/>
                <a:gd name="T46" fmla="*/ 33 w 240"/>
                <a:gd name="T47" fmla="*/ 190 h 232"/>
                <a:gd name="T48" fmla="*/ 33 w 240"/>
                <a:gd name="T49" fmla="*/ 190 h 232"/>
                <a:gd name="T50" fmla="*/ 51 w 240"/>
                <a:gd name="T51" fmla="*/ 179 h 232"/>
                <a:gd name="T52" fmla="*/ 75 w 240"/>
                <a:gd name="T53" fmla="*/ 163 h 232"/>
                <a:gd name="T54" fmla="*/ 102 w 240"/>
                <a:gd name="T55" fmla="*/ 141 h 232"/>
                <a:gd name="T56" fmla="*/ 131 w 240"/>
                <a:gd name="T57" fmla="*/ 117 h 232"/>
                <a:gd name="T58" fmla="*/ 157 w 240"/>
                <a:gd name="T59" fmla="*/ 92 h 232"/>
                <a:gd name="T60" fmla="*/ 179 w 240"/>
                <a:gd name="T61" fmla="*/ 68 h 232"/>
                <a:gd name="T62" fmla="*/ 193 w 240"/>
                <a:gd name="T63" fmla="*/ 48 h 232"/>
                <a:gd name="T64" fmla="*/ 197 w 240"/>
                <a:gd name="T65" fmla="*/ 33 h 232"/>
                <a:gd name="T66" fmla="*/ 197 w 240"/>
                <a:gd name="T67" fmla="*/ 33 h 232"/>
                <a:gd name="T68" fmla="*/ 204 w 240"/>
                <a:gd name="T69" fmla="*/ 26 h 232"/>
                <a:gd name="T70" fmla="*/ 217 w 240"/>
                <a:gd name="T71" fmla="*/ 15 h 232"/>
                <a:gd name="T72" fmla="*/ 228 w 240"/>
                <a:gd name="T73" fmla="*/ 6 h 232"/>
                <a:gd name="T74" fmla="*/ 233 w 240"/>
                <a:gd name="T7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232">
                  <a:moveTo>
                    <a:pt x="233" y="0"/>
                  </a:moveTo>
                  <a:lnTo>
                    <a:pt x="233" y="0"/>
                  </a:lnTo>
                  <a:lnTo>
                    <a:pt x="237" y="6"/>
                  </a:lnTo>
                  <a:lnTo>
                    <a:pt x="239" y="11"/>
                  </a:lnTo>
                  <a:lnTo>
                    <a:pt x="240" y="19"/>
                  </a:lnTo>
                  <a:lnTo>
                    <a:pt x="239" y="28"/>
                  </a:lnTo>
                  <a:lnTo>
                    <a:pt x="231" y="39"/>
                  </a:lnTo>
                  <a:lnTo>
                    <a:pt x="217" y="55"/>
                  </a:lnTo>
                  <a:lnTo>
                    <a:pt x="195" y="77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29" y="130"/>
                  </a:lnTo>
                  <a:lnTo>
                    <a:pt x="98" y="154"/>
                  </a:lnTo>
                  <a:lnTo>
                    <a:pt x="71" y="174"/>
                  </a:lnTo>
                  <a:lnTo>
                    <a:pt x="47" y="192"/>
                  </a:lnTo>
                  <a:lnTo>
                    <a:pt x="29" y="207"/>
                  </a:lnTo>
                  <a:lnTo>
                    <a:pt x="14" y="218"/>
                  </a:lnTo>
                  <a:lnTo>
                    <a:pt x="5" y="227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4" y="216"/>
                  </a:lnTo>
                  <a:lnTo>
                    <a:pt x="11" y="205"/>
                  </a:lnTo>
                  <a:lnTo>
                    <a:pt x="22" y="196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51" y="179"/>
                  </a:lnTo>
                  <a:lnTo>
                    <a:pt x="75" y="163"/>
                  </a:lnTo>
                  <a:lnTo>
                    <a:pt x="102" y="141"/>
                  </a:lnTo>
                  <a:lnTo>
                    <a:pt x="131" y="117"/>
                  </a:lnTo>
                  <a:lnTo>
                    <a:pt x="157" y="92"/>
                  </a:lnTo>
                  <a:lnTo>
                    <a:pt x="179" y="68"/>
                  </a:lnTo>
                  <a:lnTo>
                    <a:pt x="193" y="48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204" y="26"/>
                  </a:lnTo>
                  <a:lnTo>
                    <a:pt x="217" y="15"/>
                  </a:lnTo>
                  <a:lnTo>
                    <a:pt x="228" y="6"/>
                  </a:lnTo>
                  <a:lnTo>
                    <a:pt x="2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Line 83"/>
            <p:cNvSpPr>
              <a:spLocks noChangeShapeType="1"/>
            </p:cNvSpPr>
            <p:nvPr/>
          </p:nvSpPr>
          <p:spPr bwMode="auto">
            <a:xfrm flipV="1">
              <a:off x="4688" y="2285"/>
              <a:ext cx="33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84"/>
            <p:cNvSpPr>
              <a:spLocks noChangeShapeType="1"/>
            </p:cNvSpPr>
            <p:nvPr/>
          </p:nvSpPr>
          <p:spPr bwMode="auto">
            <a:xfrm flipV="1">
              <a:off x="4684" y="2278"/>
              <a:ext cx="3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4179" y="2599"/>
              <a:ext cx="250" cy="183"/>
            </a:xfrm>
            <a:custGeom>
              <a:avLst/>
              <a:gdLst>
                <a:gd name="T0" fmla="*/ 250 w 250"/>
                <a:gd name="T1" fmla="*/ 11 h 183"/>
                <a:gd name="T2" fmla="*/ 235 w 250"/>
                <a:gd name="T3" fmla="*/ 4 h 183"/>
                <a:gd name="T4" fmla="*/ 219 w 250"/>
                <a:gd name="T5" fmla="*/ 0 h 183"/>
                <a:gd name="T6" fmla="*/ 197 w 250"/>
                <a:gd name="T7" fmla="*/ 0 h 183"/>
                <a:gd name="T8" fmla="*/ 175 w 250"/>
                <a:gd name="T9" fmla="*/ 2 h 183"/>
                <a:gd name="T10" fmla="*/ 153 w 250"/>
                <a:gd name="T11" fmla="*/ 6 h 183"/>
                <a:gd name="T12" fmla="*/ 132 w 250"/>
                <a:gd name="T13" fmla="*/ 11 h 183"/>
                <a:gd name="T14" fmla="*/ 113 w 250"/>
                <a:gd name="T15" fmla="*/ 17 h 183"/>
                <a:gd name="T16" fmla="*/ 97 w 250"/>
                <a:gd name="T17" fmla="*/ 22 h 183"/>
                <a:gd name="T18" fmla="*/ 82 w 250"/>
                <a:gd name="T19" fmla="*/ 29 h 183"/>
                <a:gd name="T20" fmla="*/ 68 w 250"/>
                <a:gd name="T21" fmla="*/ 38 h 183"/>
                <a:gd name="T22" fmla="*/ 55 w 250"/>
                <a:gd name="T23" fmla="*/ 49 h 183"/>
                <a:gd name="T24" fmla="*/ 40 w 250"/>
                <a:gd name="T25" fmla="*/ 62 h 183"/>
                <a:gd name="T26" fmla="*/ 28 w 250"/>
                <a:gd name="T27" fmla="*/ 75 h 183"/>
                <a:gd name="T28" fmla="*/ 17 w 250"/>
                <a:gd name="T29" fmla="*/ 86 h 183"/>
                <a:gd name="T30" fmla="*/ 8 w 250"/>
                <a:gd name="T31" fmla="*/ 97 h 183"/>
                <a:gd name="T32" fmla="*/ 2 w 250"/>
                <a:gd name="T33" fmla="*/ 106 h 183"/>
                <a:gd name="T34" fmla="*/ 0 w 250"/>
                <a:gd name="T35" fmla="*/ 113 h 183"/>
                <a:gd name="T36" fmla="*/ 0 w 250"/>
                <a:gd name="T37" fmla="*/ 128 h 183"/>
                <a:gd name="T38" fmla="*/ 4 w 250"/>
                <a:gd name="T39" fmla="*/ 142 h 183"/>
                <a:gd name="T40" fmla="*/ 9 w 250"/>
                <a:gd name="T41" fmla="*/ 155 h 183"/>
                <a:gd name="T42" fmla="*/ 13 w 250"/>
                <a:gd name="T43" fmla="*/ 161 h 183"/>
                <a:gd name="T44" fmla="*/ 17 w 250"/>
                <a:gd name="T45" fmla="*/ 166 h 183"/>
                <a:gd name="T46" fmla="*/ 20 w 250"/>
                <a:gd name="T47" fmla="*/ 172 h 183"/>
                <a:gd name="T48" fmla="*/ 26 w 250"/>
                <a:gd name="T49" fmla="*/ 177 h 183"/>
                <a:gd name="T50" fmla="*/ 35 w 250"/>
                <a:gd name="T51" fmla="*/ 181 h 183"/>
                <a:gd name="T52" fmla="*/ 46 w 250"/>
                <a:gd name="T53" fmla="*/ 183 h 183"/>
                <a:gd name="T54" fmla="*/ 64 w 250"/>
                <a:gd name="T55" fmla="*/ 183 h 183"/>
                <a:gd name="T56" fmla="*/ 88 w 250"/>
                <a:gd name="T57" fmla="*/ 183 h 183"/>
                <a:gd name="T58" fmla="*/ 172 w 250"/>
                <a:gd name="T59" fmla="*/ 141 h 183"/>
                <a:gd name="T60" fmla="*/ 250 w 250"/>
                <a:gd name="T61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" h="183">
                  <a:moveTo>
                    <a:pt x="250" y="11"/>
                  </a:moveTo>
                  <a:lnTo>
                    <a:pt x="235" y="4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2"/>
                  </a:lnTo>
                  <a:lnTo>
                    <a:pt x="153" y="6"/>
                  </a:lnTo>
                  <a:lnTo>
                    <a:pt x="132" y="11"/>
                  </a:lnTo>
                  <a:lnTo>
                    <a:pt x="113" y="17"/>
                  </a:lnTo>
                  <a:lnTo>
                    <a:pt x="97" y="22"/>
                  </a:lnTo>
                  <a:lnTo>
                    <a:pt x="82" y="29"/>
                  </a:lnTo>
                  <a:lnTo>
                    <a:pt x="68" y="38"/>
                  </a:lnTo>
                  <a:lnTo>
                    <a:pt x="55" y="49"/>
                  </a:lnTo>
                  <a:lnTo>
                    <a:pt x="40" y="62"/>
                  </a:lnTo>
                  <a:lnTo>
                    <a:pt x="28" y="75"/>
                  </a:lnTo>
                  <a:lnTo>
                    <a:pt x="17" y="86"/>
                  </a:lnTo>
                  <a:lnTo>
                    <a:pt x="8" y="97"/>
                  </a:lnTo>
                  <a:lnTo>
                    <a:pt x="2" y="106"/>
                  </a:lnTo>
                  <a:lnTo>
                    <a:pt x="0" y="113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9" y="155"/>
                  </a:lnTo>
                  <a:lnTo>
                    <a:pt x="13" y="161"/>
                  </a:lnTo>
                  <a:lnTo>
                    <a:pt x="17" y="166"/>
                  </a:lnTo>
                  <a:lnTo>
                    <a:pt x="20" y="172"/>
                  </a:lnTo>
                  <a:lnTo>
                    <a:pt x="26" y="177"/>
                  </a:lnTo>
                  <a:lnTo>
                    <a:pt x="35" y="181"/>
                  </a:lnTo>
                  <a:lnTo>
                    <a:pt x="46" y="183"/>
                  </a:lnTo>
                  <a:lnTo>
                    <a:pt x="64" y="183"/>
                  </a:lnTo>
                  <a:lnTo>
                    <a:pt x="88" y="183"/>
                  </a:lnTo>
                  <a:lnTo>
                    <a:pt x="172" y="141"/>
                  </a:lnTo>
                  <a:lnTo>
                    <a:pt x="250" y="1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4179" y="2599"/>
              <a:ext cx="250" cy="183"/>
            </a:xfrm>
            <a:custGeom>
              <a:avLst/>
              <a:gdLst>
                <a:gd name="T0" fmla="*/ 250 w 250"/>
                <a:gd name="T1" fmla="*/ 11 h 183"/>
                <a:gd name="T2" fmla="*/ 250 w 250"/>
                <a:gd name="T3" fmla="*/ 11 h 183"/>
                <a:gd name="T4" fmla="*/ 235 w 250"/>
                <a:gd name="T5" fmla="*/ 4 h 183"/>
                <a:gd name="T6" fmla="*/ 219 w 250"/>
                <a:gd name="T7" fmla="*/ 0 h 183"/>
                <a:gd name="T8" fmla="*/ 197 w 250"/>
                <a:gd name="T9" fmla="*/ 0 h 183"/>
                <a:gd name="T10" fmla="*/ 175 w 250"/>
                <a:gd name="T11" fmla="*/ 2 h 183"/>
                <a:gd name="T12" fmla="*/ 153 w 250"/>
                <a:gd name="T13" fmla="*/ 6 h 183"/>
                <a:gd name="T14" fmla="*/ 132 w 250"/>
                <a:gd name="T15" fmla="*/ 11 h 183"/>
                <a:gd name="T16" fmla="*/ 113 w 250"/>
                <a:gd name="T17" fmla="*/ 17 h 183"/>
                <a:gd name="T18" fmla="*/ 97 w 250"/>
                <a:gd name="T19" fmla="*/ 22 h 183"/>
                <a:gd name="T20" fmla="*/ 97 w 250"/>
                <a:gd name="T21" fmla="*/ 22 h 183"/>
                <a:gd name="T22" fmla="*/ 82 w 250"/>
                <a:gd name="T23" fmla="*/ 29 h 183"/>
                <a:gd name="T24" fmla="*/ 68 w 250"/>
                <a:gd name="T25" fmla="*/ 38 h 183"/>
                <a:gd name="T26" fmla="*/ 55 w 250"/>
                <a:gd name="T27" fmla="*/ 49 h 183"/>
                <a:gd name="T28" fmla="*/ 40 w 250"/>
                <a:gd name="T29" fmla="*/ 62 h 183"/>
                <a:gd name="T30" fmla="*/ 28 w 250"/>
                <a:gd name="T31" fmla="*/ 75 h 183"/>
                <a:gd name="T32" fmla="*/ 17 w 250"/>
                <a:gd name="T33" fmla="*/ 86 h 183"/>
                <a:gd name="T34" fmla="*/ 8 w 250"/>
                <a:gd name="T35" fmla="*/ 97 h 183"/>
                <a:gd name="T36" fmla="*/ 2 w 250"/>
                <a:gd name="T37" fmla="*/ 106 h 183"/>
                <a:gd name="T38" fmla="*/ 2 w 250"/>
                <a:gd name="T39" fmla="*/ 106 h 183"/>
                <a:gd name="T40" fmla="*/ 0 w 250"/>
                <a:gd name="T41" fmla="*/ 113 h 183"/>
                <a:gd name="T42" fmla="*/ 0 w 250"/>
                <a:gd name="T43" fmla="*/ 128 h 183"/>
                <a:gd name="T44" fmla="*/ 4 w 250"/>
                <a:gd name="T45" fmla="*/ 142 h 183"/>
                <a:gd name="T46" fmla="*/ 9 w 250"/>
                <a:gd name="T47" fmla="*/ 155 h 183"/>
                <a:gd name="T48" fmla="*/ 9 w 250"/>
                <a:gd name="T49" fmla="*/ 155 h 183"/>
                <a:gd name="T50" fmla="*/ 13 w 250"/>
                <a:gd name="T51" fmla="*/ 161 h 183"/>
                <a:gd name="T52" fmla="*/ 17 w 250"/>
                <a:gd name="T53" fmla="*/ 166 h 183"/>
                <a:gd name="T54" fmla="*/ 20 w 250"/>
                <a:gd name="T55" fmla="*/ 172 h 183"/>
                <a:gd name="T56" fmla="*/ 26 w 250"/>
                <a:gd name="T57" fmla="*/ 177 h 183"/>
                <a:gd name="T58" fmla="*/ 35 w 250"/>
                <a:gd name="T59" fmla="*/ 181 h 183"/>
                <a:gd name="T60" fmla="*/ 46 w 250"/>
                <a:gd name="T61" fmla="*/ 183 h 183"/>
                <a:gd name="T62" fmla="*/ 64 w 250"/>
                <a:gd name="T63" fmla="*/ 183 h 183"/>
                <a:gd name="T64" fmla="*/ 88 w 250"/>
                <a:gd name="T6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3">
                  <a:moveTo>
                    <a:pt x="250" y="11"/>
                  </a:moveTo>
                  <a:lnTo>
                    <a:pt x="250" y="11"/>
                  </a:lnTo>
                  <a:lnTo>
                    <a:pt x="235" y="4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2"/>
                  </a:lnTo>
                  <a:lnTo>
                    <a:pt x="153" y="6"/>
                  </a:lnTo>
                  <a:lnTo>
                    <a:pt x="132" y="11"/>
                  </a:lnTo>
                  <a:lnTo>
                    <a:pt x="113" y="17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82" y="29"/>
                  </a:lnTo>
                  <a:lnTo>
                    <a:pt x="68" y="38"/>
                  </a:lnTo>
                  <a:lnTo>
                    <a:pt x="55" y="49"/>
                  </a:lnTo>
                  <a:lnTo>
                    <a:pt x="40" y="62"/>
                  </a:lnTo>
                  <a:lnTo>
                    <a:pt x="28" y="75"/>
                  </a:lnTo>
                  <a:lnTo>
                    <a:pt x="17" y="86"/>
                  </a:lnTo>
                  <a:lnTo>
                    <a:pt x="8" y="97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0" y="113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3" y="161"/>
                  </a:lnTo>
                  <a:lnTo>
                    <a:pt x="17" y="166"/>
                  </a:lnTo>
                  <a:lnTo>
                    <a:pt x="20" y="172"/>
                  </a:lnTo>
                  <a:lnTo>
                    <a:pt x="26" y="177"/>
                  </a:lnTo>
                  <a:lnTo>
                    <a:pt x="35" y="181"/>
                  </a:lnTo>
                  <a:lnTo>
                    <a:pt x="46" y="183"/>
                  </a:lnTo>
                  <a:lnTo>
                    <a:pt x="64" y="183"/>
                  </a:lnTo>
                  <a:lnTo>
                    <a:pt x="88" y="1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4190" y="2681"/>
              <a:ext cx="90" cy="91"/>
            </a:xfrm>
            <a:custGeom>
              <a:avLst/>
              <a:gdLst>
                <a:gd name="T0" fmla="*/ 0 w 90"/>
                <a:gd name="T1" fmla="*/ 28 h 91"/>
                <a:gd name="T2" fmla="*/ 0 w 90"/>
                <a:gd name="T3" fmla="*/ 28 h 91"/>
                <a:gd name="T4" fmla="*/ 8 w 90"/>
                <a:gd name="T5" fmla="*/ 24 h 91"/>
                <a:gd name="T6" fmla="*/ 15 w 90"/>
                <a:gd name="T7" fmla="*/ 18 h 91"/>
                <a:gd name="T8" fmla="*/ 22 w 90"/>
                <a:gd name="T9" fmla="*/ 15 h 91"/>
                <a:gd name="T10" fmla="*/ 29 w 90"/>
                <a:gd name="T11" fmla="*/ 11 h 91"/>
                <a:gd name="T12" fmla="*/ 37 w 90"/>
                <a:gd name="T13" fmla="*/ 8 h 91"/>
                <a:gd name="T14" fmla="*/ 44 w 90"/>
                <a:gd name="T15" fmla="*/ 4 h 91"/>
                <a:gd name="T16" fmla="*/ 51 w 90"/>
                <a:gd name="T17" fmla="*/ 2 h 91"/>
                <a:gd name="T18" fmla="*/ 57 w 90"/>
                <a:gd name="T19" fmla="*/ 0 h 91"/>
                <a:gd name="T20" fmla="*/ 57 w 90"/>
                <a:gd name="T21" fmla="*/ 0 h 91"/>
                <a:gd name="T22" fmla="*/ 57 w 90"/>
                <a:gd name="T23" fmla="*/ 28 h 91"/>
                <a:gd name="T24" fmla="*/ 60 w 90"/>
                <a:gd name="T25" fmla="*/ 53 h 91"/>
                <a:gd name="T26" fmla="*/ 71 w 90"/>
                <a:gd name="T27" fmla="*/ 73 h 91"/>
                <a:gd name="T28" fmla="*/ 90 w 90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1">
                  <a:moveTo>
                    <a:pt x="0" y="2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5"/>
                  </a:lnTo>
                  <a:lnTo>
                    <a:pt x="29" y="11"/>
                  </a:lnTo>
                  <a:lnTo>
                    <a:pt x="37" y="8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28"/>
                  </a:lnTo>
                  <a:lnTo>
                    <a:pt x="60" y="53"/>
                  </a:lnTo>
                  <a:lnTo>
                    <a:pt x="71" y="73"/>
                  </a:lnTo>
                  <a:lnTo>
                    <a:pt x="9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708600" y="247650"/>
            <a:ext cx="1731563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latin typeface="HP001 5 hàng" pitchFamily="34" charset="0"/>
              </a:rPr>
              <a:t/>
            </a:r>
            <a:br>
              <a:rPr lang="en-US" sz="3200" b="1" dirty="0">
                <a:latin typeface="HP001 5 hàng" pitchFamily="34" charset="0"/>
              </a:rPr>
            </a:br>
            <a:r>
              <a:rPr lang="en-US" sz="3200" b="1" u="sng" dirty="0" err="1">
                <a:latin typeface="HP001 5 hàng" pitchFamily="34" charset="0"/>
              </a:rPr>
              <a:t>Tập</a:t>
            </a:r>
            <a:r>
              <a:rPr lang="en-US" sz="3200" b="1" u="sng" dirty="0">
                <a:latin typeface="HP001 5 hàng" pitchFamily="34" charset="0"/>
              </a:rPr>
              <a:t> </a:t>
            </a:r>
            <a:r>
              <a:rPr lang="en-US" sz="3200" b="1" u="sng" dirty="0" err="1">
                <a:latin typeface="HP001 5 hàng" pitchFamily="34" charset="0"/>
              </a:rPr>
              <a:t>viết</a:t>
            </a:r>
            <a:endParaRPr lang="en-US" sz="3200" b="1" u="sng" dirty="0">
              <a:latin typeface="HP001 5 hàng" pitchFamily="34" charset="0"/>
            </a:endParaRP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609600" y="2514600"/>
            <a:ext cx="7772400" cy="2667000"/>
            <a:chOff x="0" y="0"/>
            <a:chExt cx="2928" cy="1008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9" name="Rectangle 27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1" name="Rectangle 29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2" name="Rectangle 30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6" name="Rectangle 34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7" name="Rectangle 35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8" name="Rectangle 36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9" name="Rectangle 37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1" name="Rectangle 39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3" name="Rectangle 41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4" name="Rectangle 42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5" name="Rectangle 43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6" name="Rectangle 44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7" name="Rectangle 45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8" name="Rectangle 46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9" name="Rectangle 47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0" name="Rectangle 48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1" name="Rectangle 49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2" name="Rectangle 50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3" name="Rectangle 51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4" name="Rectangle 52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5" name="Rectangle 53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6" name="Rectangle 54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7" name="Rectangle 55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8" name="Rectangle 56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9" name="Rectangle 57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0" name="Rectangle 58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1" name="Rectangle 59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2" name="Rectangle 60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3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4" name="Line 62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Line 63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Line 64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65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66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Line 67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Line 68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Line 69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Line 70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Line 71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Line 72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Line 73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Line 74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Line 75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Line 76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Line 77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Line 78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Line 79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Line 80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Line 81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Line 82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Line 84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Line 85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Line 86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Line 87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Line 88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Line 89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Line 90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Line 91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Line 92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Line 93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Line 94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127" name="Text Box 95"/>
          <p:cNvSpPr txBox="1">
            <a:spLocks noChangeArrowheads="1"/>
          </p:cNvSpPr>
          <p:nvPr/>
        </p:nvSpPr>
        <p:spPr bwMode="auto">
          <a:xfrm>
            <a:off x="1577975" y="3048000"/>
            <a:ext cx="59864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pic>
        <p:nvPicPr>
          <p:cNvPr id="44128" name="Picture 96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0" name="Rectangle 98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pic>
        <p:nvPicPr>
          <p:cNvPr id="44131" name="Picture 99" descr="02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67225"/>
            <a:ext cx="30226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7392" r="18182" b="20290"/>
          <a:stretch>
            <a:fillRect/>
          </a:stretch>
        </p:blipFill>
        <p:spPr bwMode="auto">
          <a:xfrm>
            <a:off x="457200" y="1676400"/>
            <a:ext cx="3425825" cy="4267200"/>
          </a:xfrm>
          <a:prstGeom prst="rect">
            <a:avLst/>
          </a:prstGeom>
          <a:noFill/>
          <a:ln w="889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4b696353_30c35b59_701401ue14lmg8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4b696353_30c35b59_701401ue14lmg8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77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17949" r="16235" b="16411"/>
          <a:stretch>
            <a:fillRect/>
          </a:stretch>
        </p:blipFill>
        <p:spPr bwMode="auto">
          <a:xfrm>
            <a:off x="5029200" y="1676400"/>
            <a:ext cx="3432175" cy="4340225"/>
          </a:xfrm>
          <a:prstGeom prst="rect">
            <a:avLst/>
          </a:prstGeom>
          <a:noFill/>
          <a:ln w="889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609600" y="2514600"/>
            <a:ext cx="7772400" cy="2667000"/>
            <a:chOff x="0" y="0"/>
            <a:chExt cx="2928" cy="1008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6" name="Rectangle 26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7" name="Rectangle 27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8" name="Rectangle 28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9" name="Rectangle 29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2" name="Rectangle 32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7" name="Rectangle 37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8" name="Rectangle 38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6" name="Rectangle 46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7" name="Rectangle 47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8" name="Rectangle 48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9" name="Rectangle 49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5" name="Rectangle 55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7" name="Rectangle 57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8" name="Rectangle 58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9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75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78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Line 80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Line 88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Line 90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92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73" name="Text Box 93"/>
          <p:cNvSpPr txBox="1">
            <a:spLocks noChangeArrowheads="1"/>
          </p:cNvSpPr>
          <p:nvPr/>
        </p:nvSpPr>
        <p:spPr bwMode="auto">
          <a:xfrm>
            <a:off x="1577975" y="3048000"/>
            <a:ext cx="59864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pic>
        <p:nvPicPr>
          <p:cNvPr id="46174" name="Picture 94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76" name="Picture 96" descr="02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67225"/>
            <a:ext cx="30226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0758589_images1463005_thanh-Thang-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phac-thao-boi-canh-him-Khat-vong-Thang-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8686800" cy="60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438400" y="6156325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THĂNG LONG</a:t>
            </a:r>
          </a:p>
        </p:txBody>
      </p:sp>
    </p:spTree>
  </p:cSld>
  <p:clrMapOvr>
    <a:masterClrMapping/>
  </p:clrMapOvr>
  <p:transition>
    <p:random/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6" name="Picture 14" descr="25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1952625" y="2743200"/>
            <a:ext cx="5238750" cy="209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VIẾT BẢNG CON</a:t>
            </a: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24" name="Group 188"/>
          <p:cNvGrpSpPr>
            <a:grpSpLocks/>
          </p:cNvGrpSpPr>
          <p:nvPr/>
        </p:nvGrpSpPr>
        <p:grpSpPr bwMode="auto">
          <a:xfrm>
            <a:off x="533400" y="2438400"/>
            <a:ext cx="7924800" cy="4114800"/>
            <a:chOff x="336" y="1536"/>
            <a:chExt cx="4992" cy="2592"/>
          </a:xfrm>
        </p:grpSpPr>
        <p:grpSp>
          <p:nvGrpSpPr>
            <p:cNvPr id="65722" name="Group 186"/>
            <p:cNvGrpSpPr>
              <a:grpSpLocks/>
            </p:cNvGrpSpPr>
            <p:nvPr/>
          </p:nvGrpSpPr>
          <p:grpSpPr bwMode="auto">
            <a:xfrm>
              <a:off x="384" y="1584"/>
              <a:ext cx="4896" cy="2496"/>
              <a:chOff x="384" y="1584"/>
              <a:chExt cx="4896" cy="2496"/>
            </a:xfrm>
          </p:grpSpPr>
          <p:grpSp>
            <p:nvGrpSpPr>
              <p:cNvPr id="65542" name="Group 6"/>
              <p:cNvGrpSpPr>
                <a:grpSpLocks/>
              </p:cNvGrpSpPr>
              <p:nvPr/>
            </p:nvGrpSpPr>
            <p:grpSpPr bwMode="auto">
              <a:xfrm>
                <a:off x="384" y="1584"/>
                <a:ext cx="4896" cy="1680"/>
                <a:chOff x="0" y="0"/>
                <a:chExt cx="2928" cy="1008"/>
              </a:xfrm>
            </p:grpSpPr>
            <p:sp>
              <p:nvSpPr>
                <p:cNvPr id="65543" name="Rectangle 7"/>
                <p:cNvSpPr>
                  <a:spLocks noChangeArrowheads="1"/>
                </p:cNvSpPr>
                <p:nvPr/>
              </p:nvSpPr>
              <p:spPr bwMode="auto">
                <a:xfrm>
                  <a:off x="2511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4" name="Rectangle 8"/>
                <p:cNvSpPr>
                  <a:spLocks noChangeArrowheads="1"/>
                </p:cNvSpPr>
                <p:nvPr/>
              </p:nvSpPr>
              <p:spPr bwMode="auto">
                <a:xfrm>
                  <a:off x="2094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5" name="Rectangle 9"/>
                <p:cNvSpPr>
                  <a:spLocks noChangeArrowheads="1"/>
                </p:cNvSpPr>
                <p:nvPr/>
              </p:nvSpPr>
              <p:spPr bwMode="auto">
                <a:xfrm>
                  <a:off x="1673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6" name="Rectangle 10"/>
                <p:cNvSpPr>
                  <a:spLocks noChangeArrowheads="1"/>
                </p:cNvSpPr>
                <p:nvPr/>
              </p:nvSpPr>
              <p:spPr bwMode="auto">
                <a:xfrm>
                  <a:off x="1255" y="88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7" name="Rectangle 11"/>
                <p:cNvSpPr>
                  <a:spLocks noChangeArrowheads="1"/>
                </p:cNvSpPr>
                <p:nvPr/>
              </p:nvSpPr>
              <p:spPr bwMode="auto">
                <a:xfrm>
                  <a:off x="838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8" name="Rectangle 12"/>
                <p:cNvSpPr>
                  <a:spLocks noChangeArrowheads="1"/>
                </p:cNvSpPr>
                <p:nvPr/>
              </p:nvSpPr>
              <p:spPr bwMode="auto">
                <a:xfrm>
                  <a:off x="417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0" name="Rectangle 14"/>
                <p:cNvSpPr>
                  <a:spLocks noChangeArrowheads="1"/>
                </p:cNvSpPr>
                <p:nvPr/>
              </p:nvSpPr>
              <p:spPr bwMode="auto">
                <a:xfrm>
                  <a:off x="2511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1" name="Rectangle 15"/>
                <p:cNvSpPr>
                  <a:spLocks noChangeArrowheads="1"/>
                </p:cNvSpPr>
                <p:nvPr/>
              </p:nvSpPr>
              <p:spPr bwMode="auto">
                <a:xfrm>
                  <a:off x="2094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2" name="Rectangle 16"/>
                <p:cNvSpPr>
                  <a:spLocks noChangeArrowheads="1"/>
                </p:cNvSpPr>
                <p:nvPr/>
              </p:nvSpPr>
              <p:spPr bwMode="auto">
                <a:xfrm>
                  <a:off x="1673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55" y="75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4" name="Rectangle 18"/>
                <p:cNvSpPr>
                  <a:spLocks noChangeArrowheads="1"/>
                </p:cNvSpPr>
                <p:nvPr/>
              </p:nvSpPr>
              <p:spPr bwMode="auto">
                <a:xfrm>
                  <a:off x="838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7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6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7" name="Rectangle 21"/>
                <p:cNvSpPr>
                  <a:spLocks noChangeArrowheads="1"/>
                </p:cNvSpPr>
                <p:nvPr/>
              </p:nvSpPr>
              <p:spPr bwMode="auto">
                <a:xfrm>
                  <a:off x="2511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094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9" name="Rectangle 23"/>
                <p:cNvSpPr>
                  <a:spLocks noChangeArrowheads="1"/>
                </p:cNvSpPr>
                <p:nvPr/>
              </p:nvSpPr>
              <p:spPr bwMode="auto">
                <a:xfrm>
                  <a:off x="1673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0" name="Rectangle 24"/>
                <p:cNvSpPr>
                  <a:spLocks noChangeArrowheads="1"/>
                </p:cNvSpPr>
                <p:nvPr/>
              </p:nvSpPr>
              <p:spPr bwMode="auto">
                <a:xfrm>
                  <a:off x="1255" y="63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1" name="Rectangle 25"/>
                <p:cNvSpPr>
                  <a:spLocks noChangeArrowheads="1"/>
                </p:cNvSpPr>
                <p:nvPr/>
              </p:nvSpPr>
              <p:spPr bwMode="auto">
                <a:xfrm>
                  <a:off x="838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2" name="Rectangle 26"/>
                <p:cNvSpPr>
                  <a:spLocks noChangeArrowheads="1"/>
                </p:cNvSpPr>
                <p:nvPr/>
              </p:nvSpPr>
              <p:spPr bwMode="auto">
                <a:xfrm>
                  <a:off x="417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3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4" name="Rectangle 28"/>
                <p:cNvSpPr>
                  <a:spLocks noChangeArrowheads="1"/>
                </p:cNvSpPr>
                <p:nvPr/>
              </p:nvSpPr>
              <p:spPr bwMode="auto">
                <a:xfrm>
                  <a:off x="2511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5" name="Rectangle 29"/>
                <p:cNvSpPr>
                  <a:spLocks noChangeArrowheads="1"/>
                </p:cNvSpPr>
                <p:nvPr/>
              </p:nvSpPr>
              <p:spPr bwMode="auto">
                <a:xfrm>
                  <a:off x="2094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6" name="Rectangle 30"/>
                <p:cNvSpPr>
                  <a:spLocks noChangeArrowheads="1"/>
                </p:cNvSpPr>
                <p:nvPr/>
              </p:nvSpPr>
              <p:spPr bwMode="auto">
                <a:xfrm>
                  <a:off x="1673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7" name="Rectangle 31"/>
                <p:cNvSpPr>
                  <a:spLocks noChangeArrowheads="1"/>
                </p:cNvSpPr>
                <p:nvPr/>
              </p:nvSpPr>
              <p:spPr bwMode="auto">
                <a:xfrm>
                  <a:off x="1255" y="504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8" name="Rectangle 32"/>
                <p:cNvSpPr>
                  <a:spLocks noChangeArrowheads="1"/>
                </p:cNvSpPr>
                <p:nvPr/>
              </p:nvSpPr>
              <p:spPr bwMode="auto">
                <a:xfrm>
                  <a:off x="838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0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1" name="Rectangle 35"/>
                <p:cNvSpPr>
                  <a:spLocks noChangeArrowheads="1"/>
                </p:cNvSpPr>
                <p:nvPr/>
              </p:nvSpPr>
              <p:spPr bwMode="auto">
                <a:xfrm>
                  <a:off x="2511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2" name="Rectangle 36"/>
                <p:cNvSpPr>
                  <a:spLocks noChangeArrowheads="1"/>
                </p:cNvSpPr>
                <p:nvPr/>
              </p:nvSpPr>
              <p:spPr bwMode="auto">
                <a:xfrm>
                  <a:off x="2094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3" name="Rectangle 37"/>
                <p:cNvSpPr>
                  <a:spLocks noChangeArrowheads="1"/>
                </p:cNvSpPr>
                <p:nvPr/>
              </p:nvSpPr>
              <p:spPr bwMode="auto">
                <a:xfrm>
                  <a:off x="1673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4" name="Rectangle 38"/>
                <p:cNvSpPr>
                  <a:spLocks noChangeArrowheads="1"/>
                </p:cNvSpPr>
                <p:nvPr/>
              </p:nvSpPr>
              <p:spPr bwMode="auto">
                <a:xfrm>
                  <a:off x="1255" y="378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5" name="Rectangle 39"/>
                <p:cNvSpPr>
                  <a:spLocks noChangeArrowheads="1"/>
                </p:cNvSpPr>
                <p:nvPr/>
              </p:nvSpPr>
              <p:spPr bwMode="auto">
                <a:xfrm>
                  <a:off x="838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6" name="Rectangle 40"/>
                <p:cNvSpPr>
                  <a:spLocks noChangeArrowheads="1"/>
                </p:cNvSpPr>
                <p:nvPr/>
              </p:nvSpPr>
              <p:spPr bwMode="auto">
                <a:xfrm>
                  <a:off x="417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7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8" name="Rectangle 42"/>
                <p:cNvSpPr>
                  <a:spLocks noChangeArrowheads="1"/>
                </p:cNvSpPr>
                <p:nvPr/>
              </p:nvSpPr>
              <p:spPr bwMode="auto">
                <a:xfrm>
                  <a:off x="2511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9" name="Rectangle 43"/>
                <p:cNvSpPr>
                  <a:spLocks noChangeArrowheads="1"/>
                </p:cNvSpPr>
                <p:nvPr/>
              </p:nvSpPr>
              <p:spPr bwMode="auto">
                <a:xfrm>
                  <a:off x="2094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0" name="Rectangle 44"/>
                <p:cNvSpPr>
                  <a:spLocks noChangeArrowheads="1"/>
                </p:cNvSpPr>
                <p:nvPr/>
              </p:nvSpPr>
              <p:spPr bwMode="auto">
                <a:xfrm>
                  <a:off x="1673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1" name="Rectangle 45"/>
                <p:cNvSpPr>
                  <a:spLocks noChangeArrowheads="1"/>
                </p:cNvSpPr>
                <p:nvPr/>
              </p:nvSpPr>
              <p:spPr bwMode="auto">
                <a:xfrm>
                  <a:off x="1255" y="25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2" name="Rectangle 46"/>
                <p:cNvSpPr>
                  <a:spLocks noChangeArrowheads="1"/>
                </p:cNvSpPr>
                <p:nvPr/>
              </p:nvSpPr>
              <p:spPr bwMode="auto">
                <a:xfrm>
                  <a:off x="838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7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4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5" name="Rectangle 49"/>
                <p:cNvSpPr>
                  <a:spLocks noChangeArrowheads="1"/>
                </p:cNvSpPr>
                <p:nvPr/>
              </p:nvSpPr>
              <p:spPr bwMode="auto">
                <a:xfrm>
                  <a:off x="2511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6" name="Rectangle 50"/>
                <p:cNvSpPr>
                  <a:spLocks noChangeArrowheads="1"/>
                </p:cNvSpPr>
                <p:nvPr/>
              </p:nvSpPr>
              <p:spPr bwMode="auto">
                <a:xfrm>
                  <a:off x="2094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7" name="Rectangle 51"/>
                <p:cNvSpPr>
                  <a:spLocks noChangeArrowheads="1"/>
                </p:cNvSpPr>
                <p:nvPr/>
              </p:nvSpPr>
              <p:spPr bwMode="auto">
                <a:xfrm>
                  <a:off x="1673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8" name="Rectangle 52"/>
                <p:cNvSpPr>
                  <a:spLocks noChangeArrowheads="1"/>
                </p:cNvSpPr>
                <p:nvPr/>
              </p:nvSpPr>
              <p:spPr bwMode="auto">
                <a:xfrm>
                  <a:off x="1255" y="12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9" name="Rectangle 53"/>
                <p:cNvSpPr>
                  <a:spLocks noChangeArrowheads="1"/>
                </p:cNvSpPr>
                <p:nvPr/>
              </p:nvSpPr>
              <p:spPr bwMode="auto">
                <a:xfrm>
                  <a:off x="838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0" name="Rectangle 54"/>
                <p:cNvSpPr>
                  <a:spLocks noChangeArrowheads="1"/>
                </p:cNvSpPr>
                <p:nvPr/>
              </p:nvSpPr>
              <p:spPr bwMode="auto">
                <a:xfrm>
                  <a:off x="417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2" name="Rectangle 56"/>
                <p:cNvSpPr>
                  <a:spLocks noChangeArrowheads="1"/>
                </p:cNvSpPr>
                <p:nvPr/>
              </p:nvSpPr>
              <p:spPr bwMode="auto">
                <a:xfrm>
                  <a:off x="2511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3" name="Rectangle 57"/>
                <p:cNvSpPr>
                  <a:spLocks noChangeArrowheads="1"/>
                </p:cNvSpPr>
                <p:nvPr/>
              </p:nvSpPr>
              <p:spPr bwMode="auto">
                <a:xfrm>
                  <a:off x="2094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4" name="Rectangle 58"/>
                <p:cNvSpPr>
                  <a:spLocks noChangeArrowheads="1"/>
                </p:cNvSpPr>
                <p:nvPr/>
              </p:nvSpPr>
              <p:spPr bwMode="auto">
                <a:xfrm>
                  <a:off x="1673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255" y="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6" name="Rectangle 60"/>
                <p:cNvSpPr>
                  <a:spLocks noChangeArrowheads="1"/>
                </p:cNvSpPr>
                <p:nvPr/>
              </p:nvSpPr>
              <p:spPr bwMode="auto">
                <a:xfrm>
                  <a:off x="838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7" name="Rectangle 61"/>
                <p:cNvSpPr>
                  <a:spLocks noChangeArrowheads="1"/>
                </p:cNvSpPr>
                <p:nvPr/>
              </p:nvSpPr>
              <p:spPr bwMode="auto">
                <a:xfrm>
                  <a:off x="417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8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9" name="Line 6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0" name="Line 64"/>
                <p:cNvSpPr>
                  <a:spLocks noChangeShapeType="1"/>
                </p:cNvSpPr>
                <p:nvPr/>
              </p:nvSpPr>
              <p:spPr bwMode="auto">
                <a:xfrm>
                  <a:off x="0" y="1008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1" name="Line 6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2" name="Line 66"/>
                <p:cNvSpPr>
                  <a:spLocks noChangeShapeType="1"/>
                </p:cNvSpPr>
                <p:nvPr/>
              </p:nvSpPr>
              <p:spPr bwMode="auto">
                <a:xfrm>
                  <a:off x="292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3" name="Line 67"/>
                <p:cNvSpPr>
                  <a:spLocks noChangeShapeType="1"/>
                </p:cNvSpPr>
                <p:nvPr/>
              </p:nvSpPr>
              <p:spPr bwMode="auto">
                <a:xfrm>
                  <a:off x="0" y="12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4" name="Line 68"/>
                <p:cNvSpPr>
                  <a:spLocks noChangeShapeType="1"/>
                </p:cNvSpPr>
                <p:nvPr/>
              </p:nvSpPr>
              <p:spPr bwMode="auto">
                <a:xfrm>
                  <a:off x="417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5" name="Line 69"/>
                <p:cNvSpPr>
                  <a:spLocks noChangeShapeType="1"/>
                </p:cNvSpPr>
                <p:nvPr/>
              </p:nvSpPr>
              <p:spPr bwMode="auto">
                <a:xfrm>
                  <a:off x="83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6" name="Line 70"/>
                <p:cNvSpPr>
                  <a:spLocks noChangeShapeType="1"/>
                </p:cNvSpPr>
                <p:nvPr/>
              </p:nvSpPr>
              <p:spPr bwMode="auto">
                <a:xfrm>
                  <a:off x="1255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7" name="Line 71"/>
                <p:cNvSpPr>
                  <a:spLocks noChangeShapeType="1"/>
                </p:cNvSpPr>
                <p:nvPr/>
              </p:nvSpPr>
              <p:spPr bwMode="auto">
                <a:xfrm>
                  <a:off x="1673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8" name="Line 72"/>
                <p:cNvSpPr>
                  <a:spLocks noChangeShapeType="1"/>
                </p:cNvSpPr>
                <p:nvPr/>
              </p:nvSpPr>
              <p:spPr bwMode="auto">
                <a:xfrm>
                  <a:off x="2094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9" name="Line 73"/>
                <p:cNvSpPr>
                  <a:spLocks noChangeShapeType="1"/>
                </p:cNvSpPr>
                <p:nvPr/>
              </p:nvSpPr>
              <p:spPr bwMode="auto">
                <a:xfrm>
                  <a:off x="2511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0" name="Line 74"/>
                <p:cNvSpPr>
                  <a:spLocks noChangeShapeType="1"/>
                </p:cNvSpPr>
                <p:nvPr/>
              </p:nvSpPr>
              <p:spPr bwMode="auto">
                <a:xfrm>
                  <a:off x="0" y="25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1" name="Line 75"/>
                <p:cNvSpPr>
                  <a:spLocks noChangeShapeType="1"/>
                </p:cNvSpPr>
                <p:nvPr/>
              </p:nvSpPr>
              <p:spPr bwMode="auto">
                <a:xfrm>
                  <a:off x="0" y="378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2" name="Line 76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3" name="Line 77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4" name="Line 78"/>
                <p:cNvSpPr>
                  <a:spLocks noChangeShapeType="1"/>
                </p:cNvSpPr>
                <p:nvPr/>
              </p:nvSpPr>
              <p:spPr bwMode="auto">
                <a:xfrm>
                  <a:off x="0" y="75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5" name="Line 79"/>
                <p:cNvSpPr>
                  <a:spLocks noChangeShapeType="1"/>
                </p:cNvSpPr>
                <p:nvPr/>
              </p:nvSpPr>
              <p:spPr bwMode="auto">
                <a:xfrm>
                  <a:off x="0" y="88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6" name="Line 80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7" name="Line 81"/>
                <p:cNvSpPr>
                  <a:spLocks noChangeShapeType="1"/>
                </p:cNvSpPr>
                <p:nvPr/>
              </p:nvSpPr>
              <p:spPr bwMode="auto">
                <a:xfrm>
                  <a:off x="417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8" name="Line 82"/>
                <p:cNvSpPr>
                  <a:spLocks noChangeShapeType="1"/>
                </p:cNvSpPr>
                <p:nvPr/>
              </p:nvSpPr>
              <p:spPr bwMode="auto">
                <a:xfrm>
                  <a:off x="83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9" name="Line 83"/>
                <p:cNvSpPr>
                  <a:spLocks noChangeShapeType="1"/>
                </p:cNvSpPr>
                <p:nvPr/>
              </p:nvSpPr>
              <p:spPr bwMode="auto">
                <a:xfrm>
                  <a:off x="1255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0" name="Line 84"/>
                <p:cNvSpPr>
                  <a:spLocks noChangeShapeType="1"/>
                </p:cNvSpPr>
                <p:nvPr/>
              </p:nvSpPr>
              <p:spPr bwMode="auto">
                <a:xfrm>
                  <a:off x="1673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1" name="Line 85"/>
                <p:cNvSpPr>
                  <a:spLocks noChangeShapeType="1"/>
                </p:cNvSpPr>
                <p:nvPr/>
              </p:nvSpPr>
              <p:spPr bwMode="auto">
                <a:xfrm>
                  <a:off x="2094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2" name="Line 86"/>
                <p:cNvSpPr>
                  <a:spLocks noChangeShapeType="1"/>
                </p:cNvSpPr>
                <p:nvPr/>
              </p:nvSpPr>
              <p:spPr bwMode="auto">
                <a:xfrm>
                  <a:off x="2511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3" name="Line 87"/>
                <p:cNvSpPr>
                  <a:spLocks noChangeShapeType="1"/>
                </p:cNvSpPr>
                <p:nvPr/>
              </p:nvSpPr>
              <p:spPr bwMode="auto">
                <a:xfrm>
                  <a:off x="292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4" name="Line 88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5" name="Line 89"/>
                <p:cNvSpPr>
                  <a:spLocks noChangeShapeType="1"/>
                </p:cNvSpPr>
                <p:nvPr/>
              </p:nvSpPr>
              <p:spPr bwMode="auto">
                <a:xfrm>
                  <a:off x="417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6" name="Line 90"/>
                <p:cNvSpPr>
                  <a:spLocks noChangeShapeType="1"/>
                </p:cNvSpPr>
                <p:nvPr/>
              </p:nvSpPr>
              <p:spPr bwMode="auto">
                <a:xfrm>
                  <a:off x="83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7" name="Line 91"/>
                <p:cNvSpPr>
                  <a:spLocks noChangeShapeType="1"/>
                </p:cNvSpPr>
                <p:nvPr/>
              </p:nvSpPr>
              <p:spPr bwMode="auto">
                <a:xfrm>
                  <a:off x="1255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8" name="Line 92"/>
                <p:cNvSpPr>
                  <a:spLocks noChangeShapeType="1"/>
                </p:cNvSpPr>
                <p:nvPr/>
              </p:nvSpPr>
              <p:spPr bwMode="auto">
                <a:xfrm>
                  <a:off x="1673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9" name="Line 93"/>
                <p:cNvSpPr>
                  <a:spLocks noChangeShapeType="1"/>
                </p:cNvSpPr>
                <p:nvPr/>
              </p:nvSpPr>
              <p:spPr bwMode="auto">
                <a:xfrm>
                  <a:off x="2094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30" name="Line 94"/>
                <p:cNvSpPr>
                  <a:spLocks noChangeShapeType="1"/>
                </p:cNvSpPr>
                <p:nvPr/>
              </p:nvSpPr>
              <p:spPr bwMode="auto">
                <a:xfrm>
                  <a:off x="2511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31" name="Line 95"/>
                <p:cNvSpPr>
                  <a:spLocks noChangeShapeType="1"/>
                </p:cNvSpPr>
                <p:nvPr/>
              </p:nvSpPr>
              <p:spPr bwMode="auto">
                <a:xfrm>
                  <a:off x="292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632" name="Group 96"/>
              <p:cNvGrpSpPr>
                <a:grpSpLocks/>
              </p:cNvGrpSpPr>
              <p:nvPr/>
            </p:nvGrpSpPr>
            <p:grpSpPr bwMode="auto">
              <a:xfrm>
                <a:off x="384" y="2400"/>
                <a:ext cx="4896" cy="1680"/>
                <a:chOff x="0" y="0"/>
                <a:chExt cx="2928" cy="1008"/>
              </a:xfrm>
            </p:grpSpPr>
            <p:sp>
              <p:nvSpPr>
                <p:cNvPr id="65633" name="Rectangle 97"/>
                <p:cNvSpPr>
                  <a:spLocks noChangeArrowheads="1"/>
                </p:cNvSpPr>
                <p:nvPr/>
              </p:nvSpPr>
              <p:spPr bwMode="auto">
                <a:xfrm>
                  <a:off x="2511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4" name="Rectangle 98"/>
                <p:cNvSpPr>
                  <a:spLocks noChangeArrowheads="1"/>
                </p:cNvSpPr>
                <p:nvPr/>
              </p:nvSpPr>
              <p:spPr bwMode="auto">
                <a:xfrm>
                  <a:off x="2094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5" name="Rectangle 99"/>
                <p:cNvSpPr>
                  <a:spLocks noChangeArrowheads="1"/>
                </p:cNvSpPr>
                <p:nvPr/>
              </p:nvSpPr>
              <p:spPr bwMode="auto">
                <a:xfrm>
                  <a:off x="1673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55" y="88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7" name="Rectangle 101"/>
                <p:cNvSpPr>
                  <a:spLocks noChangeArrowheads="1"/>
                </p:cNvSpPr>
                <p:nvPr/>
              </p:nvSpPr>
              <p:spPr bwMode="auto">
                <a:xfrm>
                  <a:off x="838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417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11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94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2" name="Rectangle 106"/>
                <p:cNvSpPr>
                  <a:spLocks noChangeArrowheads="1"/>
                </p:cNvSpPr>
                <p:nvPr/>
              </p:nvSpPr>
              <p:spPr bwMode="auto">
                <a:xfrm>
                  <a:off x="1673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55" y="75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4" name="Rectangle 108"/>
                <p:cNvSpPr>
                  <a:spLocks noChangeArrowheads="1"/>
                </p:cNvSpPr>
                <p:nvPr/>
              </p:nvSpPr>
              <p:spPr bwMode="auto">
                <a:xfrm>
                  <a:off x="838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5" name="Rectangle 109"/>
                <p:cNvSpPr>
                  <a:spLocks noChangeArrowheads="1"/>
                </p:cNvSpPr>
                <p:nvPr/>
              </p:nvSpPr>
              <p:spPr bwMode="auto">
                <a:xfrm>
                  <a:off x="417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6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7" name="Rectangle 111"/>
                <p:cNvSpPr>
                  <a:spLocks noChangeArrowheads="1"/>
                </p:cNvSpPr>
                <p:nvPr/>
              </p:nvSpPr>
              <p:spPr bwMode="auto">
                <a:xfrm>
                  <a:off x="2511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094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9" name="Rectangle 113"/>
                <p:cNvSpPr>
                  <a:spLocks noChangeArrowheads="1"/>
                </p:cNvSpPr>
                <p:nvPr/>
              </p:nvSpPr>
              <p:spPr bwMode="auto">
                <a:xfrm>
                  <a:off x="1673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0" name="Rectangle 114"/>
                <p:cNvSpPr>
                  <a:spLocks noChangeArrowheads="1"/>
                </p:cNvSpPr>
                <p:nvPr/>
              </p:nvSpPr>
              <p:spPr bwMode="auto">
                <a:xfrm>
                  <a:off x="1255" y="63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1" name="Rectangle 115"/>
                <p:cNvSpPr>
                  <a:spLocks noChangeArrowheads="1"/>
                </p:cNvSpPr>
                <p:nvPr/>
              </p:nvSpPr>
              <p:spPr bwMode="auto">
                <a:xfrm>
                  <a:off x="838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2" name="Rectangle 116"/>
                <p:cNvSpPr>
                  <a:spLocks noChangeArrowheads="1"/>
                </p:cNvSpPr>
                <p:nvPr/>
              </p:nvSpPr>
              <p:spPr bwMode="auto">
                <a:xfrm>
                  <a:off x="417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3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4" name="Rectangle 118"/>
                <p:cNvSpPr>
                  <a:spLocks noChangeArrowheads="1"/>
                </p:cNvSpPr>
                <p:nvPr/>
              </p:nvSpPr>
              <p:spPr bwMode="auto">
                <a:xfrm>
                  <a:off x="2511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5" name="Rectangle 119"/>
                <p:cNvSpPr>
                  <a:spLocks noChangeArrowheads="1"/>
                </p:cNvSpPr>
                <p:nvPr/>
              </p:nvSpPr>
              <p:spPr bwMode="auto">
                <a:xfrm>
                  <a:off x="2094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6" name="Rectangle 120"/>
                <p:cNvSpPr>
                  <a:spLocks noChangeArrowheads="1"/>
                </p:cNvSpPr>
                <p:nvPr/>
              </p:nvSpPr>
              <p:spPr bwMode="auto">
                <a:xfrm>
                  <a:off x="1673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255" y="504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8" name="Rectangle 122"/>
                <p:cNvSpPr>
                  <a:spLocks noChangeArrowheads="1"/>
                </p:cNvSpPr>
                <p:nvPr/>
              </p:nvSpPr>
              <p:spPr bwMode="auto">
                <a:xfrm>
                  <a:off x="838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17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0" name="Rectangle 124"/>
                <p:cNvSpPr>
                  <a:spLocks noChangeArrowheads="1"/>
                </p:cNvSpPr>
                <p:nvPr/>
              </p:nvSpPr>
              <p:spPr bwMode="auto">
                <a:xfrm>
                  <a:off x="0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511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94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3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73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55" y="378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5" name="Rectangle 129"/>
                <p:cNvSpPr>
                  <a:spLocks noChangeArrowheads="1"/>
                </p:cNvSpPr>
                <p:nvPr/>
              </p:nvSpPr>
              <p:spPr bwMode="auto">
                <a:xfrm>
                  <a:off x="838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6" name="Rectangle 130"/>
                <p:cNvSpPr>
                  <a:spLocks noChangeArrowheads="1"/>
                </p:cNvSpPr>
                <p:nvPr/>
              </p:nvSpPr>
              <p:spPr bwMode="auto">
                <a:xfrm>
                  <a:off x="417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7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8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11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9" name="Rectangle 133"/>
                <p:cNvSpPr>
                  <a:spLocks noChangeArrowheads="1"/>
                </p:cNvSpPr>
                <p:nvPr/>
              </p:nvSpPr>
              <p:spPr bwMode="auto">
                <a:xfrm>
                  <a:off x="2094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0" name="Rectangle 134"/>
                <p:cNvSpPr>
                  <a:spLocks noChangeArrowheads="1"/>
                </p:cNvSpPr>
                <p:nvPr/>
              </p:nvSpPr>
              <p:spPr bwMode="auto">
                <a:xfrm>
                  <a:off x="1673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1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55" y="25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2" name="Rectangle 136"/>
                <p:cNvSpPr>
                  <a:spLocks noChangeArrowheads="1"/>
                </p:cNvSpPr>
                <p:nvPr/>
              </p:nvSpPr>
              <p:spPr bwMode="auto">
                <a:xfrm>
                  <a:off x="838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3" name="Rectangle 137"/>
                <p:cNvSpPr>
                  <a:spLocks noChangeArrowheads="1"/>
                </p:cNvSpPr>
                <p:nvPr/>
              </p:nvSpPr>
              <p:spPr bwMode="auto">
                <a:xfrm>
                  <a:off x="417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4" name="Rectangle 138"/>
                <p:cNvSpPr>
                  <a:spLocks noChangeArrowheads="1"/>
                </p:cNvSpPr>
                <p:nvPr/>
              </p:nvSpPr>
              <p:spPr bwMode="auto">
                <a:xfrm>
                  <a:off x="0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5" name="Rectangle 139"/>
                <p:cNvSpPr>
                  <a:spLocks noChangeArrowheads="1"/>
                </p:cNvSpPr>
                <p:nvPr/>
              </p:nvSpPr>
              <p:spPr bwMode="auto">
                <a:xfrm>
                  <a:off x="2511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094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73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255" y="12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9" name="Rectangle 143"/>
                <p:cNvSpPr>
                  <a:spLocks noChangeArrowheads="1"/>
                </p:cNvSpPr>
                <p:nvPr/>
              </p:nvSpPr>
              <p:spPr bwMode="auto">
                <a:xfrm>
                  <a:off x="838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0" name="Rectangle 144"/>
                <p:cNvSpPr>
                  <a:spLocks noChangeArrowheads="1"/>
                </p:cNvSpPr>
                <p:nvPr/>
              </p:nvSpPr>
              <p:spPr bwMode="auto">
                <a:xfrm>
                  <a:off x="417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1" name="Rectangle 145"/>
                <p:cNvSpPr>
                  <a:spLocks noChangeArrowheads="1"/>
                </p:cNvSpPr>
                <p:nvPr/>
              </p:nvSpPr>
              <p:spPr bwMode="auto">
                <a:xfrm>
                  <a:off x="0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2" name="Rectangle 146"/>
                <p:cNvSpPr>
                  <a:spLocks noChangeArrowheads="1"/>
                </p:cNvSpPr>
                <p:nvPr/>
              </p:nvSpPr>
              <p:spPr bwMode="auto">
                <a:xfrm>
                  <a:off x="2511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3" name="Rectangle 147"/>
                <p:cNvSpPr>
                  <a:spLocks noChangeArrowheads="1"/>
                </p:cNvSpPr>
                <p:nvPr/>
              </p:nvSpPr>
              <p:spPr bwMode="auto">
                <a:xfrm>
                  <a:off x="2094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4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73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5" name="Rectangle 149"/>
                <p:cNvSpPr>
                  <a:spLocks noChangeArrowheads="1"/>
                </p:cNvSpPr>
                <p:nvPr/>
              </p:nvSpPr>
              <p:spPr bwMode="auto">
                <a:xfrm>
                  <a:off x="1255" y="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6" name="Rectangle 150"/>
                <p:cNvSpPr>
                  <a:spLocks noChangeArrowheads="1"/>
                </p:cNvSpPr>
                <p:nvPr/>
              </p:nvSpPr>
              <p:spPr bwMode="auto">
                <a:xfrm>
                  <a:off x="838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7" name="Rectangle 151"/>
                <p:cNvSpPr>
                  <a:spLocks noChangeArrowheads="1"/>
                </p:cNvSpPr>
                <p:nvPr/>
              </p:nvSpPr>
              <p:spPr bwMode="auto">
                <a:xfrm>
                  <a:off x="417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8" name="Rectangle 1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auto">
                <a:xfrm>
                  <a:off x="0" y="1008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auto">
                <a:xfrm>
                  <a:off x="292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auto">
                <a:xfrm>
                  <a:off x="0" y="12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auto">
                <a:xfrm>
                  <a:off x="417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5" name="Line 159"/>
                <p:cNvSpPr>
                  <a:spLocks noChangeShapeType="1"/>
                </p:cNvSpPr>
                <p:nvPr/>
              </p:nvSpPr>
              <p:spPr bwMode="auto">
                <a:xfrm>
                  <a:off x="83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6" name="Line 160"/>
                <p:cNvSpPr>
                  <a:spLocks noChangeShapeType="1"/>
                </p:cNvSpPr>
                <p:nvPr/>
              </p:nvSpPr>
              <p:spPr bwMode="auto">
                <a:xfrm>
                  <a:off x="1255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7" name="Line 161"/>
                <p:cNvSpPr>
                  <a:spLocks noChangeShapeType="1"/>
                </p:cNvSpPr>
                <p:nvPr/>
              </p:nvSpPr>
              <p:spPr bwMode="auto">
                <a:xfrm>
                  <a:off x="1673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8" name="Line 162"/>
                <p:cNvSpPr>
                  <a:spLocks noChangeShapeType="1"/>
                </p:cNvSpPr>
                <p:nvPr/>
              </p:nvSpPr>
              <p:spPr bwMode="auto">
                <a:xfrm>
                  <a:off x="2094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9" name="Line 163"/>
                <p:cNvSpPr>
                  <a:spLocks noChangeShapeType="1"/>
                </p:cNvSpPr>
                <p:nvPr/>
              </p:nvSpPr>
              <p:spPr bwMode="auto">
                <a:xfrm>
                  <a:off x="2511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0" name="Line 164"/>
                <p:cNvSpPr>
                  <a:spLocks noChangeShapeType="1"/>
                </p:cNvSpPr>
                <p:nvPr/>
              </p:nvSpPr>
              <p:spPr bwMode="auto">
                <a:xfrm>
                  <a:off x="0" y="25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1" name="Line 165"/>
                <p:cNvSpPr>
                  <a:spLocks noChangeShapeType="1"/>
                </p:cNvSpPr>
                <p:nvPr/>
              </p:nvSpPr>
              <p:spPr bwMode="auto">
                <a:xfrm>
                  <a:off x="0" y="378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2" name="Line 166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3" name="Line 167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4" name="Line 168"/>
                <p:cNvSpPr>
                  <a:spLocks noChangeShapeType="1"/>
                </p:cNvSpPr>
                <p:nvPr/>
              </p:nvSpPr>
              <p:spPr bwMode="auto">
                <a:xfrm>
                  <a:off x="0" y="75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5" name="Line 169"/>
                <p:cNvSpPr>
                  <a:spLocks noChangeShapeType="1"/>
                </p:cNvSpPr>
                <p:nvPr/>
              </p:nvSpPr>
              <p:spPr bwMode="auto">
                <a:xfrm>
                  <a:off x="0" y="88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6" name="Line 170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7" name="Line 171"/>
                <p:cNvSpPr>
                  <a:spLocks noChangeShapeType="1"/>
                </p:cNvSpPr>
                <p:nvPr/>
              </p:nvSpPr>
              <p:spPr bwMode="auto">
                <a:xfrm>
                  <a:off x="417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8" name="Line 172"/>
                <p:cNvSpPr>
                  <a:spLocks noChangeShapeType="1"/>
                </p:cNvSpPr>
                <p:nvPr/>
              </p:nvSpPr>
              <p:spPr bwMode="auto">
                <a:xfrm>
                  <a:off x="83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9" name="Line 173"/>
                <p:cNvSpPr>
                  <a:spLocks noChangeShapeType="1"/>
                </p:cNvSpPr>
                <p:nvPr/>
              </p:nvSpPr>
              <p:spPr bwMode="auto">
                <a:xfrm>
                  <a:off x="1255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0" name="Line 174"/>
                <p:cNvSpPr>
                  <a:spLocks noChangeShapeType="1"/>
                </p:cNvSpPr>
                <p:nvPr/>
              </p:nvSpPr>
              <p:spPr bwMode="auto">
                <a:xfrm>
                  <a:off x="1673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1" name="Line 175"/>
                <p:cNvSpPr>
                  <a:spLocks noChangeShapeType="1"/>
                </p:cNvSpPr>
                <p:nvPr/>
              </p:nvSpPr>
              <p:spPr bwMode="auto">
                <a:xfrm>
                  <a:off x="2094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2" name="Line 176"/>
                <p:cNvSpPr>
                  <a:spLocks noChangeShapeType="1"/>
                </p:cNvSpPr>
                <p:nvPr/>
              </p:nvSpPr>
              <p:spPr bwMode="auto">
                <a:xfrm>
                  <a:off x="2511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3" name="Line 177"/>
                <p:cNvSpPr>
                  <a:spLocks noChangeShapeType="1"/>
                </p:cNvSpPr>
                <p:nvPr/>
              </p:nvSpPr>
              <p:spPr bwMode="auto">
                <a:xfrm>
                  <a:off x="292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4" name="Line 178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5" name="Line 179"/>
                <p:cNvSpPr>
                  <a:spLocks noChangeShapeType="1"/>
                </p:cNvSpPr>
                <p:nvPr/>
              </p:nvSpPr>
              <p:spPr bwMode="auto">
                <a:xfrm>
                  <a:off x="417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6" name="Line 180"/>
                <p:cNvSpPr>
                  <a:spLocks noChangeShapeType="1"/>
                </p:cNvSpPr>
                <p:nvPr/>
              </p:nvSpPr>
              <p:spPr bwMode="auto">
                <a:xfrm>
                  <a:off x="83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7" name="Line 181"/>
                <p:cNvSpPr>
                  <a:spLocks noChangeShapeType="1"/>
                </p:cNvSpPr>
                <p:nvPr/>
              </p:nvSpPr>
              <p:spPr bwMode="auto">
                <a:xfrm>
                  <a:off x="1255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8" name="Line 182"/>
                <p:cNvSpPr>
                  <a:spLocks noChangeShapeType="1"/>
                </p:cNvSpPr>
                <p:nvPr/>
              </p:nvSpPr>
              <p:spPr bwMode="auto">
                <a:xfrm>
                  <a:off x="1673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9" name="Line 183"/>
                <p:cNvSpPr>
                  <a:spLocks noChangeShapeType="1"/>
                </p:cNvSpPr>
                <p:nvPr/>
              </p:nvSpPr>
              <p:spPr bwMode="auto">
                <a:xfrm>
                  <a:off x="2094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20" name="Line 184"/>
                <p:cNvSpPr>
                  <a:spLocks noChangeShapeType="1"/>
                </p:cNvSpPr>
                <p:nvPr/>
              </p:nvSpPr>
              <p:spPr bwMode="auto">
                <a:xfrm>
                  <a:off x="2511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21" name="Line 185"/>
                <p:cNvSpPr>
                  <a:spLocks noChangeShapeType="1"/>
                </p:cNvSpPr>
                <p:nvPr/>
              </p:nvSpPr>
              <p:spPr bwMode="auto">
                <a:xfrm>
                  <a:off x="292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5723" name="Rectangle 187"/>
            <p:cNvSpPr>
              <a:spLocks noChangeArrowheads="1"/>
            </p:cNvSpPr>
            <p:nvPr/>
          </p:nvSpPr>
          <p:spPr bwMode="auto">
            <a:xfrm>
              <a:off x="336" y="1536"/>
              <a:ext cx="4992" cy="2592"/>
            </a:xfrm>
            <a:prstGeom prst="rect">
              <a:avLst/>
            </a:prstGeom>
            <a:noFill/>
            <a:ln w="1016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725" name="Text Box 189"/>
          <p:cNvSpPr txBox="1">
            <a:spLocks noChangeArrowheads="1"/>
          </p:cNvSpPr>
          <p:nvPr/>
        </p:nvSpPr>
        <p:spPr bwMode="auto">
          <a:xfrm>
            <a:off x="1600200" y="4327525"/>
            <a:ext cx="299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 </a:t>
            </a:r>
          </a:p>
        </p:txBody>
      </p:sp>
      <p:sp>
        <p:nvSpPr>
          <p:cNvPr id="65726" name="Rectangle 190"/>
          <p:cNvSpPr>
            <a:spLocks noChangeArrowheads="1"/>
          </p:cNvSpPr>
          <p:nvPr/>
        </p:nvSpPr>
        <p:spPr bwMode="auto">
          <a:xfrm flipH="1">
            <a:off x="5051425" y="4327525"/>
            <a:ext cx="1371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L</a:t>
            </a:r>
          </a:p>
        </p:txBody>
      </p:sp>
      <p:sp>
        <p:nvSpPr>
          <p:cNvPr id="65727" name="Rectangle 191"/>
          <p:cNvSpPr>
            <a:spLocks noChangeArrowheads="1"/>
          </p:cNvSpPr>
          <p:nvPr/>
        </p:nvSpPr>
        <p:spPr bwMode="auto">
          <a:xfrm>
            <a:off x="4808538" y="3436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5728" name="Text Box 192"/>
          <p:cNvSpPr txBox="1">
            <a:spLocks noChangeArrowheads="1"/>
          </p:cNvSpPr>
          <p:nvPr/>
        </p:nvSpPr>
        <p:spPr bwMode="auto">
          <a:xfrm>
            <a:off x="1557338" y="4343400"/>
            <a:ext cx="598646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pic>
        <p:nvPicPr>
          <p:cNvPr id="65733" name="Picture 197" descr="1393956p7xoab14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25" grpId="0"/>
      <p:bldP spid="65725" grpId="1"/>
      <p:bldP spid="65726" grpId="0"/>
      <p:bldP spid="65726" grpId="1"/>
      <p:bldP spid="657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k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97063" y="2209800"/>
            <a:ext cx="5348287" cy="1790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VIẾT VÀO VỞ</a:t>
            </a:r>
          </a:p>
        </p:txBody>
      </p:sp>
      <p:pic>
        <p:nvPicPr>
          <p:cNvPr id="66568" name="Picture 6" descr="Picture be hoc ba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Picture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3200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66"/>
                </a:solidFill>
                <a:latin typeface="Arial"/>
                <a:cs typeface="Arial"/>
              </a:rPr>
              <a:t>KHỞI ĐỘNG</a:t>
            </a:r>
          </a:p>
        </p:txBody>
      </p:sp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1676400" y="2057400"/>
            <a:ext cx="6019800" cy="2133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sy="-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BÉ TẬP THỂ DỤC</a:t>
            </a:r>
          </a:p>
        </p:txBody>
      </p:sp>
      <p:pic>
        <p:nvPicPr>
          <p:cNvPr id="55306" name="Be Tap The Du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5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6"/>
                  </p:tgtEl>
                </p:cond>
              </p:nextCondLst>
            </p:seq>
            <p:audio>
              <p:cMediaNode numSld="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6"/>
                </p:tgtEl>
              </p:cMediaNode>
            </p:audio>
          </p:childTnLst>
        </p:cTn>
      </p:par>
    </p:tnLst>
    <p:bldLst>
      <p:bldP spid="553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3657600" cy="990600"/>
            <a:chOff x="0" y="0"/>
            <a:chExt cx="2928" cy="1008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0" name="Rectangle 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2" name="Rectangle 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3" name="Rectangle 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4" name="Rectangle 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7" name="Rectangle 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8" name="Rectangle 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9" name="Rectangle 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0" name="Rectangle 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1" name="Rectangle 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2" name="Rectangle 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3" name="Rectangle 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4" name="Rectangle 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5" name="Rectangle 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6" name="Rectangle 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7" name="Rectangle 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8" name="Rectangle 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9" name="Rectangle 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0" name="Rectangle 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1" name="Rectangle 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2" name="Rectangle 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3" name="Rectangle 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4" name="Rectangle 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5" name="Rectangle 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6" name="Rectangle 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7" name="Rectangle 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8" name="Rectangle 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9" name="Rectangle 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70" name="Rectangle 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71" name="Line 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Line 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Line 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Line 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Line 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Line 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Line 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Line 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Line 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Line 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Line 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Line 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Line 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Line 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Line 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Line 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Line 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Line 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Line 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Line 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Line 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Line 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Line 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Line 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Line 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Line 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Line 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Line 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Line 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Line 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Line 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Line 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04" name="Group 92"/>
          <p:cNvGrpSpPr>
            <a:grpSpLocks/>
          </p:cNvGrpSpPr>
          <p:nvPr/>
        </p:nvGrpSpPr>
        <p:grpSpPr bwMode="auto">
          <a:xfrm>
            <a:off x="3657600" y="990600"/>
            <a:ext cx="3657600" cy="990600"/>
            <a:chOff x="0" y="0"/>
            <a:chExt cx="2928" cy="1008"/>
          </a:xfrm>
        </p:grpSpPr>
        <p:sp>
          <p:nvSpPr>
            <p:cNvPr id="39005" name="Rectangle 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6" name="Rectangle 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7" name="Rectangle 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8" name="Rectangle 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9" name="Rectangle 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0" name="Rectangle 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1" name="Rectangle 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2" name="Rectangle 1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3" name="Rectangle 1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4" name="Rectangle 1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5" name="Rectangle 1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6" name="Rectangle 1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7" name="Rectangle 1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8" name="Rectangle 1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9" name="Rectangle 1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0" name="Rectangle 1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1" name="Rectangle 1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2" name="Rectangle 1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3" name="Rectangle 1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4" name="Rectangle 1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5" name="Rectangle 1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6" name="Rectangle 1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7" name="Rectangle 1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8" name="Rectangle 1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9" name="Rectangle 1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0" name="Rectangle 1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1" name="Rectangle 1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2" name="Rectangle 1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3" name="Rectangle 1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4" name="Rectangle 1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5" name="Rectangle 1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6" name="Rectangle 1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7" name="Rectangle 1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8" name="Rectangle 1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9" name="Rectangle 1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0" name="Rectangle 1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1" name="Rectangle 1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2" name="Rectangle 1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3" name="Rectangle 1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4" name="Rectangle 1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5" name="Rectangle 1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6" name="Rectangle 1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7" name="Rectangle 1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8" name="Rectangle 1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9" name="Rectangle 1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0" name="Rectangle 1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1" name="Rectangle 1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2" name="Rectangle 1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3" name="Rectangle 1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4" name="Rectangle 1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5" name="Rectangle 1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6" name="Rectangle 1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7" name="Rectangle 1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8" name="Rectangle 1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9" name="Rectangle 1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60" name="Rectangle 1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61" name="Line 1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2" name="Line 1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3" name="Line 1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4" name="Line 1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5" name="Line 1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6" name="Line 1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7" name="Line 1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8" name="Line 1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9" name="Line 1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0" name="Line 1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1" name="Line 1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2" name="Line 1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3" name="Line 1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4" name="Line 1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5" name="Line 1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6" name="Line 1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7" name="Line 1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8" name="Line 1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9" name="Line 1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0" name="Line 1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1" name="Line 1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2" name="Line 1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3" name="Line 1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4" name="Line 1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5" name="Line 1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6" name="Line 1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7" name="Line 1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8" name="Line 1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9" name="Line 1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0" name="Line 1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1" name="Line 1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2" name="Line 1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3" name="Line 1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94" name="Group 182"/>
          <p:cNvGrpSpPr>
            <a:grpSpLocks/>
          </p:cNvGrpSpPr>
          <p:nvPr/>
        </p:nvGrpSpPr>
        <p:grpSpPr bwMode="auto">
          <a:xfrm>
            <a:off x="7315200" y="0"/>
            <a:ext cx="3657600" cy="990600"/>
            <a:chOff x="0" y="0"/>
            <a:chExt cx="2928" cy="1008"/>
          </a:xfrm>
        </p:grpSpPr>
        <p:sp>
          <p:nvSpPr>
            <p:cNvPr id="39095" name="Rectangle 1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6" name="Rectangle 1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7" name="Rectangle 1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8" name="Rectangle 1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9" name="Rectangle 1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0" name="Rectangle 1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1" name="Rectangle 1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2" name="Rectangle 1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3" name="Rectangle 1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4" name="Rectangle 1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5" name="Rectangle 1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6" name="Rectangle 1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7" name="Rectangle 1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8" name="Rectangle 1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9" name="Rectangle 1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0" name="Rectangle 1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1" name="Rectangle 1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2" name="Rectangle 2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3" name="Rectangle 2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4" name="Rectangle 2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5" name="Rectangle 2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6" name="Rectangle 2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7" name="Rectangle 2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8" name="Rectangle 2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9" name="Rectangle 2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0" name="Rectangle 2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1" name="Rectangle 2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2" name="Rectangle 2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3" name="Rectangle 2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4" name="Rectangle 2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5" name="Rectangle 2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6" name="Rectangle 2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7" name="Rectangle 2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8" name="Rectangle 2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9" name="Rectangle 2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0" name="Rectangle 2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1" name="Rectangle 2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2" name="Rectangle 2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3" name="Rectangle 2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4" name="Rectangle 2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5" name="Rectangle 2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6" name="Rectangle 2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7" name="Rectangle 2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8" name="Rectangle 2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9" name="Rectangle 2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0" name="Rectangle 2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1" name="Rectangle 2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2" name="Rectangle 2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3" name="Rectangle 2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4" name="Rectangle 2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5" name="Rectangle 2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6" name="Rectangle 2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7" name="Rectangle 2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8" name="Rectangle 2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9" name="Rectangle 2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50" name="Rectangle 2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51" name="Line 2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2" name="Line 2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3" name="Line 2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4" name="Line 2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5" name="Line 2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6" name="Line 2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7" name="Line 2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8" name="Line 2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9" name="Line 2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0" name="Line 2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1" name="Line 2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2" name="Line 2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3" name="Line 2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4" name="Line 2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5" name="Line 2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6" name="Line 2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7" name="Line 2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8" name="Line 2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9" name="Line 2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0" name="Line 2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1" name="Line 2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2" name="Line 2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3" name="Line 2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4" name="Line 2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5" name="Line 2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6" name="Line 2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7" name="Line 2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8" name="Line 2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9" name="Line 2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0" name="Line 2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1" name="Line 2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2" name="Line 2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3" name="Line 2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184" name="Group 272"/>
          <p:cNvGrpSpPr>
            <a:grpSpLocks/>
          </p:cNvGrpSpPr>
          <p:nvPr/>
        </p:nvGrpSpPr>
        <p:grpSpPr bwMode="auto">
          <a:xfrm>
            <a:off x="0" y="990600"/>
            <a:ext cx="3657600" cy="990600"/>
            <a:chOff x="0" y="0"/>
            <a:chExt cx="2928" cy="1008"/>
          </a:xfrm>
        </p:grpSpPr>
        <p:sp>
          <p:nvSpPr>
            <p:cNvPr id="39185" name="Rectangle 2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6" name="Rectangle 2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7" name="Rectangle 2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8" name="Rectangle 2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9" name="Rectangle 2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0" name="Rectangle 2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1" name="Rectangle 2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2" name="Rectangle 2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3" name="Rectangle 2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4" name="Rectangle 2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5" name="Rectangle 2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6" name="Rectangle 2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7" name="Rectangle 2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8" name="Rectangle 2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9" name="Rectangle 2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0" name="Rectangle 2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1" name="Rectangle 2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2" name="Rectangle 2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3" name="Rectangle 2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4" name="Rectangle 2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5" name="Rectangle 2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6" name="Rectangle 2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7" name="Rectangle 2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8" name="Rectangle 2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9" name="Rectangle 2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0" name="Rectangle 2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1" name="Rectangle 2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2" name="Rectangle 3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3" name="Rectangle 3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4" name="Rectangle 3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5" name="Rectangle 3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6" name="Rectangle 3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7" name="Rectangle 3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8" name="Rectangle 3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9" name="Rectangle 3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0" name="Rectangle 3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1" name="Rectangle 3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2" name="Rectangle 3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3" name="Rectangle 3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4" name="Rectangle 3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5" name="Rectangle 3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6" name="Rectangle 3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7" name="Rectangle 3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8" name="Rectangle 3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9" name="Rectangle 3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0" name="Rectangle 3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1" name="Rectangle 3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2" name="Rectangle 3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3" name="Rectangle 3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4" name="Rectangle 3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5" name="Rectangle 3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6" name="Rectangle 3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7" name="Rectangle 3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8" name="Rectangle 3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9" name="Rectangle 3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40" name="Rectangle 3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41" name="Line 3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2" name="Line 3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3" name="Line 3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4" name="Line 3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5" name="Line 3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6" name="Line 3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7" name="Line 3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8" name="Line 3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9" name="Line 3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0" name="Line 3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1" name="Line 3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2" name="Line 3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3" name="Line 3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4" name="Line 3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5" name="Line 3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6" name="Line 3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7" name="Line 3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8" name="Line 3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9" name="Line 3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0" name="Line 3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1" name="Line 3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2" name="Line 3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3" name="Line 3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4" name="Line 3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5" name="Line 3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6" name="Line 3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7" name="Line 3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8" name="Line 3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9" name="Line 3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0" name="Line 3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1" name="Line 3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2" name="Line 3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3" name="Line 3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274" name="Group 362"/>
          <p:cNvGrpSpPr>
            <a:grpSpLocks/>
          </p:cNvGrpSpPr>
          <p:nvPr/>
        </p:nvGrpSpPr>
        <p:grpSpPr bwMode="auto">
          <a:xfrm>
            <a:off x="3657600" y="1981200"/>
            <a:ext cx="3657600" cy="990600"/>
            <a:chOff x="0" y="0"/>
            <a:chExt cx="2928" cy="1008"/>
          </a:xfrm>
        </p:grpSpPr>
        <p:sp>
          <p:nvSpPr>
            <p:cNvPr id="39275" name="Rectangle 3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6" name="Rectangle 3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7" name="Rectangle 3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8" name="Rectangle 3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9" name="Rectangle 3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0" name="Rectangle 3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1" name="Rectangle 3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2" name="Rectangle 3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3" name="Rectangle 3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4" name="Rectangle 3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5" name="Rectangle 3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6" name="Rectangle 3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7" name="Rectangle 3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8" name="Rectangle 3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9" name="Rectangle 3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0" name="Rectangle 3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1" name="Rectangle 3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2" name="Rectangle 3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3" name="Rectangle 3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4" name="Rectangle 3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5" name="Rectangle 3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6" name="Rectangle 3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7" name="Rectangle 3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8" name="Rectangle 3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9" name="Rectangle 3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0" name="Rectangle 3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1" name="Rectangle 3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2" name="Rectangle 3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3" name="Rectangle 3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4" name="Rectangle 3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5" name="Rectangle 3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6" name="Rectangle 3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7" name="Rectangle 3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8" name="Rectangle 3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9" name="Rectangle 3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0" name="Rectangle 3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1" name="Rectangle 3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2" name="Rectangle 4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3" name="Rectangle 4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4" name="Rectangle 4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5" name="Rectangle 4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6" name="Rectangle 4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7" name="Rectangle 4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8" name="Rectangle 4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9" name="Rectangle 4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0" name="Rectangle 4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1" name="Rectangle 4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2" name="Rectangle 4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3" name="Rectangle 4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4" name="Rectangle 4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5" name="Rectangle 4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6" name="Rectangle 4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7" name="Rectangle 4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8" name="Rectangle 4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9" name="Rectangle 4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30" name="Rectangle 4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31" name="Line 4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2" name="Line 4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3" name="Line 4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4" name="Line 4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5" name="Line 4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6" name="Line 4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7" name="Line 4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8" name="Line 4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9" name="Line 4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0" name="Line 4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1" name="Line 4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2" name="Line 4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3" name="Line 4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4" name="Line 4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5" name="Line 4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6" name="Line 4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7" name="Line 4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8" name="Line 4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9" name="Line 4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0" name="Line 4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1" name="Line 4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2" name="Line 4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3" name="Line 4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4" name="Line 4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5" name="Line 4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6" name="Line 4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7" name="Line 4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8" name="Line 4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9" name="Line 4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0" name="Line 4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1" name="Line 4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2" name="Line 4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3" name="Line 4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364" name="Group 452"/>
          <p:cNvGrpSpPr>
            <a:grpSpLocks/>
          </p:cNvGrpSpPr>
          <p:nvPr/>
        </p:nvGrpSpPr>
        <p:grpSpPr bwMode="auto">
          <a:xfrm>
            <a:off x="7315200" y="990600"/>
            <a:ext cx="3657600" cy="990600"/>
            <a:chOff x="0" y="0"/>
            <a:chExt cx="2928" cy="1008"/>
          </a:xfrm>
        </p:grpSpPr>
        <p:sp>
          <p:nvSpPr>
            <p:cNvPr id="39365" name="Rectangle 4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6" name="Rectangle 4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7" name="Rectangle 4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8" name="Rectangle 4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9" name="Rectangle 4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0" name="Rectangle 4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1" name="Rectangle 4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2" name="Rectangle 4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3" name="Rectangle 4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4" name="Rectangle 4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5" name="Rectangle 4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6" name="Rectangle 4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7" name="Rectangle 4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8" name="Rectangle 4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9" name="Rectangle 4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0" name="Rectangle 4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1" name="Rectangle 4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2" name="Rectangle 4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3" name="Rectangle 4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4" name="Rectangle 4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5" name="Rectangle 4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6" name="Rectangle 4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7" name="Rectangle 4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8" name="Rectangle 4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9" name="Rectangle 4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0" name="Rectangle 4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1" name="Rectangle 4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2" name="Rectangle 4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3" name="Rectangle 4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4" name="Rectangle 4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5" name="Rectangle 4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6" name="Rectangle 4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7" name="Rectangle 4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8" name="Rectangle 4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9" name="Rectangle 4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0" name="Rectangle 4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1" name="Rectangle 4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2" name="Rectangle 4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3" name="Rectangle 4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4" name="Rectangle 4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5" name="Rectangle 4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6" name="Rectangle 4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7" name="Rectangle 4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8" name="Rectangle 4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9" name="Rectangle 4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0" name="Rectangle 4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1" name="Rectangle 4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2" name="Rectangle 5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3" name="Rectangle 5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4" name="Rectangle 5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5" name="Rectangle 5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6" name="Rectangle 5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7" name="Rectangle 5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8" name="Rectangle 5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9" name="Rectangle 5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20" name="Rectangle 5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21" name="Line 5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2" name="Line 5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3" name="Line 5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4" name="Line 5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5" name="Line 5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" name="Line 5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7" name="Line 5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8" name="Line 5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9" name="Line 5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" name="Line 5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1" name="Line 5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2" name="Line 5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3" name="Line 5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4" name="Line 5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5" name="Line 5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6" name="Line 5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7" name="Line 5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8" name="Line 5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9" name="Line 5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0" name="Line 5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1" name="Line 5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2" name="Line 5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3" name="Line 5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4" name="Line 5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5" name="Line 5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6" name="Line 5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7" name="Line 5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8" name="Line 5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9" name="Line 5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0" name="Line 5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1" name="Line 5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2" name="Line 5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3" name="Line 5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454" name="Group 542"/>
          <p:cNvGrpSpPr>
            <a:grpSpLocks/>
          </p:cNvGrpSpPr>
          <p:nvPr/>
        </p:nvGrpSpPr>
        <p:grpSpPr bwMode="auto">
          <a:xfrm>
            <a:off x="0" y="1981200"/>
            <a:ext cx="3657600" cy="990600"/>
            <a:chOff x="0" y="0"/>
            <a:chExt cx="2928" cy="1008"/>
          </a:xfrm>
        </p:grpSpPr>
        <p:sp>
          <p:nvSpPr>
            <p:cNvPr id="39455" name="Rectangle 5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6" name="Rectangle 5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7" name="Rectangle 5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8" name="Rectangle 5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9" name="Rectangle 5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0" name="Rectangle 5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1" name="Rectangle 5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2" name="Rectangle 5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3" name="Rectangle 5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4" name="Rectangle 5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5" name="Rectangle 5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6" name="Rectangle 5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7" name="Rectangle 5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8" name="Rectangle 5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9" name="Rectangle 5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0" name="Rectangle 5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1" name="Rectangle 5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2" name="Rectangle 5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3" name="Rectangle 5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4" name="Rectangle 5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5" name="Rectangle 5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6" name="Rectangle 5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7" name="Rectangle 5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8" name="Rectangle 5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9" name="Rectangle 5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0" name="Rectangle 5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1" name="Rectangle 5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2" name="Rectangle 5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3" name="Rectangle 5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4" name="Rectangle 5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5" name="Rectangle 5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6" name="Rectangle 5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7" name="Rectangle 5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8" name="Rectangle 5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9" name="Rectangle 5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0" name="Rectangle 5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1" name="Rectangle 5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2" name="Rectangle 5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3" name="Rectangle 5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4" name="Rectangle 5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5" name="Rectangle 5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6" name="Rectangle 5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7" name="Rectangle 5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8" name="Rectangle 5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9" name="Rectangle 5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0" name="Rectangle 5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1" name="Rectangle 5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2" name="Rectangle 5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3" name="Rectangle 5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4" name="Rectangle 5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5" name="Rectangle 5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6" name="Rectangle 5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7" name="Rectangle 5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8" name="Rectangle 5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9" name="Rectangle 5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10" name="Rectangle 5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11" name="Line 5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2" name="Line 6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3" name="Line 6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4" name="Line 6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5" name="Line 6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6" name="Line 6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7" name="Line 6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8" name="Line 6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9" name="Line 6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0" name="Line 6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1" name="Line 6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2" name="Line 6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3" name="Line 6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4" name="Line 6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5" name="Line 6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6" name="Line 6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7" name="Line 6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8" name="Line 6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9" name="Line 6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0" name="Line 6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1" name="Line 6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2" name="Line 6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3" name="Line 6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4" name="Line 6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5" name="Line 6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6" name="Line 6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7" name="Line 6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8" name="Line 6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9" name="Line 6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0" name="Line 6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1" name="Line 6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2" name="Line 6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3" name="Line 6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544" name="Group 632"/>
          <p:cNvGrpSpPr>
            <a:grpSpLocks/>
          </p:cNvGrpSpPr>
          <p:nvPr/>
        </p:nvGrpSpPr>
        <p:grpSpPr bwMode="auto">
          <a:xfrm>
            <a:off x="3657600" y="0"/>
            <a:ext cx="3657600" cy="990600"/>
            <a:chOff x="0" y="0"/>
            <a:chExt cx="2928" cy="1008"/>
          </a:xfrm>
        </p:grpSpPr>
        <p:sp>
          <p:nvSpPr>
            <p:cNvPr id="39545" name="Rectangle 6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6" name="Rectangle 6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7" name="Rectangle 6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8" name="Rectangle 6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9" name="Rectangle 6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0" name="Rectangle 6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1" name="Rectangle 6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2" name="Rectangle 6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3" name="Rectangle 6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4" name="Rectangle 6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5" name="Rectangle 6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6" name="Rectangle 6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7" name="Rectangle 6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8" name="Rectangle 6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9" name="Rectangle 6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0" name="Rectangle 6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1" name="Rectangle 6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2" name="Rectangle 6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3" name="Rectangle 6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4" name="Rectangle 6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5" name="Rectangle 6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6" name="Rectangle 6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7" name="Rectangle 6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8" name="Rectangle 6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9" name="Rectangle 6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0" name="Rectangle 6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1" name="Rectangle 6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2" name="Rectangle 6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3" name="Rectangle 6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4" name="Rectangle 6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5" name="Rectangle 6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6" name="Rectangle 6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7" name="Rectangle 6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8" name="Rectangle 6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9" name="Rectangle 6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0" name="Rectangle 6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1" name="Rectangle 6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2" name="Rectangle 6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3" name="Rectangle 6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4" name="Rectangle 6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5" name="Rectangle 6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6" name="Rectangle 6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7" name="Rectangle 6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8" name="Rectangle 6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9" name="Rectangle 6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0" name="Rectangle 6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1" name="Rectangle 6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2" name="Rectangle 6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3" name="Rectangle 6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4" name="Rectangle 6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5" name="Rectangle 6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6" name="Rectangle 6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7" name="Rectangle 6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8" name="Rectangle 6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9" name="Rectangle 6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00" name="Rectangle 6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01" name="Line 6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2" name="Line 6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3" name="Line 6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4" name="Line 6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5" name="Line 6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6" name="Line 6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7" name="Line 6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8" name="Line 6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9" name="Line 6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0" name="Line 6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1" name="Line 6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2" name="Line 7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3" name="Line 7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4" name="Line 7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5" name="Line 7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6" name="Line 7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7" name="Line 7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8" name="Line 7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9" name="Line 7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0" name="Line 7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1" name="Line 7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2" name="Line 7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3" name="Line 7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4" name="Line 7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5" name="Line 7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6" name="Line 7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7" name="Line 7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8" name="Line 7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9" name="Line 7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0" name="Line 7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1" name="Line 7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2" name="Line 7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3" name="Line 7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634" name="Group 722"/>
          <p:cNvGrpSpPr>
            <a:grpSpLocks/>
          </p:cNvGrpSpPr>
          <p:nvPr/>
        </p:nvGrpSpPr>
        <p:grpSpPr bwMode="auto">
          <a:xfrm>
            <a:off x="7315200" y="1981200"/>
            <a:ext cx="3657600" cy="990600"/>
            <a:chOff x="0" y="0"/>
            <a:chExt cx="2928" cy="1008"/>
          </a:xfrm>
        </p:grpSpPr>
        <p:sp>
          <p:nvSpPr>
            <p:cNvPr id="39635" name="Rectangle 7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6" name="Rectangle 7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7" name="Rectangle 7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8" name="Rectangle 7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9" name="Rectangle 7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0" name="Rectangle 7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1" name="Rectangle 7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2" name="Rectangle 7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3" name="Rectangle 7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4" name="Rectangle 7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5" name="Rectangle 7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6" name="Rectangle 7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7" name="Rectangle 7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8" name="Rectangle 7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9" name="Rectangle 7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0" name="Rectangle 7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1" name="Rectangle 7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2" name="Rectangle 7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3" name="Rectangle 7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4" name="Rectangle 7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5" name="Rectangle 7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6" name="Rectangle 7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7" name="Rectangle 7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8" name="Rectangle 7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9" name="Rectangle 7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0" name="Rectangle 7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1" name="Rectangle 7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2" name="Rectangle 7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3" name="Rectangle 7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4" name="Rectangle 7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5" name="Rectangle 7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6" name="Rectangle 7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7" name="Rectangle 7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8" name="Rectangle 7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9" name="Rectangle 7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0" name="Rectangle 7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1" name="Rectangle 7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2" name="Rectangle 7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3" name="Rectangle 7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4" name="Rectangle 7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5" name="Rectangle 7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6" name="Rectangle 7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7" name="Rectangle 7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8" name="Rectangle 7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9" name="Rectangle 7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0" name="Rectangle 7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1" name="Rectangle 7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2" name="Rectangle 7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3" name="Rectangle 7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4" name="Rectangle 7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5" name="Rectangle 7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6" name="Rectangle 7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7" name="Rectangle 7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8" name="Rectangle 7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9" name="Rectangle 7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90" name="Rectangle 7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91" name="Line 7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2" name="Line 7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3" name="Line 7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4" name="Line 7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5" name="Line 7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6" name="Line 7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7" name="Line 7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8" name="Line 7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9" name="Line 7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0" name="Line 7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1" name="Line 7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2" name="Line 7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3" name="Line 7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4" name="Line 7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5" name="Line 7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6" name="Line 7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7" name="Line 7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8" name="Line 7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9" name="Line 7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0" name="Line 7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1" name="Line 7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2" name="Line 8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3" name="Line 8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4" name="Line 8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5" name="Line 8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6" name="Line 8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7" name="Line 8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8" name="Line 8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9" name="Line 8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0" name="Line 8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1" name="Line 8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2" name="Line 8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3" name="Line 8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724" name="Group 812"/>
          <p:cNvGrpSpPr>
            <a:grpSpLocks/>
          </p:cNvGrpSpPr>
          <p:nvPr/>
        </p:nvGrpSpPr>
        <p:grpSpPr bwMode="auto">
          <a:xfrm>
            <a:off x="0" y="2971800"/>
            <a:ext cx="3657600" cy="990600"/>
            <a:chOff x="0" y="0"/>
            <a:chExt cx="2928" cy="1008"/>
          </a:xfrm>
        </p:grpSpPr>
        <p:sp>
          <p:nvSpPr>
            <p:cNvPr id="39725" name="Rectangle 8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6" name="Rectangle 8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7" name="Rectangle 8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8" name="Rectangle 8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9" name="Rectangle 8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0" name="Rectangle 8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1" name="Rectangle 8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2" name="Rectangle 8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3" name="Rectangle 8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4" name="Rectangle 8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5" name="Rectangle 8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6" name="Rectangle 8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7" name="Rectangle 8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8" name="Rectangle 8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9" name="Rectangle 8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0" name="Rectangle 8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1" name="Rectangle 8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2" name="Rectangle 8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3" name="Rectangle 8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4" name="Rectangle 8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5" name="Rectangle 8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6" name="Rectangle 8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7" name="Rectangle 8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8" name="Rectangle 8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9" name="Rectangle 8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0" name="Rectangle 8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1" name="Rectangle 8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2" name="Rectangle 8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3" name="Rectangle 8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4" name="Rectangle 8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5" name="Rectangle 8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6" name="Rectangle 8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7" name="Rectangle 8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8" name="Rectangle 8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9" name="Rectangle 8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0" name="Rectangle 8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1" name="Rectangle 8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2" name="Rectangle 8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3" name="Rectangle 8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4" name="Rectangle 8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5" name="Rectangle 8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6" name="Rectangle 8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7" name="Rectangle 8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8" name="Rectangle 8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9" name="Rectangle 8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0" name="Rectangle 8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1" name="Rectangle 8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2" name="Rectangle 8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3" name="Rectangle 8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4" name="Rectangle 8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5" name="Rectangle 8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6" name="Rectangle 8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7" name="Rectangle 8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8" name="Rectangle 8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9" name="Rectangle 8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80" name="Rectangle 8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81" name="Line 8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2" name="Line 8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3" name="Line 8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4" name="Line 8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5" name="Line 8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6" name="Line 8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7" name="Line 8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8" name="Line 8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9" name="Line 8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0" name="Line 8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1" name="Line 8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2" name="Line 8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3" name="Line 8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4" name="Line 8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5" name="Line 8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6" name="Line 8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7" name="Line 8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8" name="Line 8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9" name="Line 8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0" name="Line 8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1" name="Line 8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2" name="Line 8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3" name="Line 8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4" name="Line 8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5" name="Line 8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6" name="Line 8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7" name="Line 8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8" name="Line 8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9" name="Line 8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1" name="Line 8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3" name="Line 9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814" name="Group 902"/>
          <p:cNvGrpSpPr>
            <a:grpSpLocks/>
          </p:cNvGrpSpPr>
          <p:nvPr/>
        </p:nvGrpSpPr>
        <p:grpSpPr bwMode="auto">
          <a:xfrm>
            <a:off x="3657600" y="2971800"/>
            <a:ext cx="3657600" cy="990600"/>
            <a:chOff x="0" y="0"/>
            <a:chExt cx="2928" cy="1008"/>
          </a:xfrm>
        </p:grpSpPr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6" name="Rectangle 9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8" name="Rectangle 9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0" name="Rectangle 9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2" name="Rectangle 9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4" name="Rectangle 9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6" name="Rectangle 9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8" name="Rectangle 9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0" name="Rectangle 9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4" name="Rectangle 9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5" name="Rectangle 9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6" name="Rectangle 9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7" name="Rectangle 9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8" name="Rectangle 9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9" name="Rectangle 9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0" name="Rectangle 9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1" name="Rectangle 9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2" name="Rectangle 9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3" name="Rectangle 9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4" name="Rectangle 9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5" name="Rectangle 9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6" name="Rectangle 9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7" name="Rectangle 9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8" name="Rectangle 9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9" name="Rectangle 9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0" name="Rectangle 9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1" name="Rectangle 9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2" name="Rectangle 9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3" name="Rectangle 9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4" name="Rectangle 9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5" name="Rectangle 9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6" name="Rectangle 9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7" name="Rectangle 9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8" name="Rectangle 9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9" name="Rectangle 9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0" name="Rectangle 9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1" name="Rectangle 9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2" name="Rectangle 9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3" name="Rectangle 9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4" name="Rectangle 9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5" name="Rectangle 9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6" name="Rectangle 9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7" name="Rectangle 9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8" name="Rectangle 9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9" name="Rectangle 9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70" name="Rectangle 9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71" name="Line 9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2" name="Line 9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3" name="Line 9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4" name="Line 9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5" name="Line 9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6" name="Line 9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7" name="Line 9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8" name="Line 9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9" name="Line 9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0" name="Line 9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1" name="Line 9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2" name="Line 9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3" name="Line 9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4" name="Line 9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5" name="Line 9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6" name="Line 9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7" name="Line 9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8" name="Line 9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9" name="Line 9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0" name="Line 9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1" name="Line 9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2" name="Line 9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3" name="Line 9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4" name="Line 9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5" name="Line 9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6" name="Line 9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7" name="Line 9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8" name="Line 9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9" name="Line 9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0" name="Line 9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1" name="Line 9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2" name="Line 9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3" name="Line 9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04" name="Group 992"/>
          <p:cNvGrpSpPr>
            <a:grpSpLocks/>
          </p:cNvGrpSpPr>
          <p:nvPr/>
        </p:nvGrpSpPr>
        <p:grpSpPr bwMode="auto">
          <a:xfrm>
            <a:off x="7315200" y="2971800"/>
            <a:ext cx="3657600" cy="990600"/>
            <a:chOff x="0" y="0"/>
            <a:chExt cx="2928" cy="1008"/>
          </a:xfrm>
        </p:grpSpPr>
        <p:sp>
          <p:nvSpPr>
            <p:cNvPr id="39905" name="Rectangle 9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6" name="Rectangle 9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7" name="Rectangle 9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8" name="Rectangle 9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9" name="Rectangle 9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0" name="Rectangle 9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1" name="Rectangle 9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2" name="Rectangle 10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3" name="Rectangle 10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4" name="Rectangle 10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5" name="Rectangle 10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6" name="Rectangle 10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7" name="Rectangle 10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8" name="Rectangle 10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9" name="Rectangle 10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0" name="Rectangle 10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1" name="Rectangle 10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2" name="Rectangle 10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3" name="Rectangle 10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4" name="Rectangle 10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5" name="Rectangle 10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6" name="Rectangle 10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7" name="Rectangle 10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8" name="Rectangle 10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9" name="Rectangle 10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0" name="Rectangle 10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1" name="Rectangle 10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2" name="Rectangle 10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3" name="Rectangle 10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4" name="Rectangle 10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5" name="Rectangle 10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6" name="Rectangle 10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7" name="Rectangle 10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8" name="Rectangle 10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9" name="Rectangle 10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0" name="Rectangle 10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1" name="Rectangle 10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2" name="Rectangle 10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3" name="Rectangle 10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4" name="Rectangle 10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5" name="Rectangle 10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6" name="Rectangle 10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7" name="Rectangle 10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8" name="Rectangle 10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9" name="Rectangle 10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0" name="Rectangle 10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1" name="Rectangle 10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2" name="Rectangle 10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3" name="Rectangle 10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4" name="Rectangle 10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5" name="Rectangle 10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6" name="Rectangle 10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7" name="Rectangle 10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8" name="Rectangle 10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9" name="Rectangle 10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60" name="Rectangle 10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61" name="Line 10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10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10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10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10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10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10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10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Line 10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Line 10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Line 10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Line 10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10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10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10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10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10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10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10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10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10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10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10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10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10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10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10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10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10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10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10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10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10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94" name="Group 1082"/>
          <p:cNvGrpSpPr>
            <a:grpSpLocks/>
          </p:cNvGrpSpPr>
          <p:nvPr/>
        </p:nvGrpSpPr>
        <p:grpSpPr bwMode="auto">
          <a:xfrm>
            <a:off x="0" y="3962400"/>
            <a:ext cx="3657600" cy="990600"/>
            <a:chOff x="0" y="0"/>
            <a:chExt cx="2928" cy="1008"/>
          </a:xfrm>
        </p:grpSpPr>
        <p:sp>
          <p:nvSpPr>
            <p:cNvPr id="39995" name="Rectangle 10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6" name="Rectangle 10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7" name="Rectangle 10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8" name="Rectangle 10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9" name="Rectangle 10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0" name="Rectangle 10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1" name="Rectangle 10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2" name="Rectangle 10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3" name="Rectangle 10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4" name="Rectangle 10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5" name="Rectangle 10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6" name="Rectangle 10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7" name="Rectangle 10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8" name="Rectangle 10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9" name="Rectangle 10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0" name="Rectangle 10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1" name="Rectangle 10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2" name="Rectangle 11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3" name="Rectangle 11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4" name="Rectangle 11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5" name="Rectangle 11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6" name="Rectangle 11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7" name="Rectangle 11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8" name="Rectangle 11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9" name="Rectangle 11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0" name="Rectangle 11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1" name="Rectangle 11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2" name="Rectangle 11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3" name="Rectangle 11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4" name="Rectangle 11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5" name="Rectangle 11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6" name="Rectangle 11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7" name="Rectangle 11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8" name="Rectangle 11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9" name="Rectangle 11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0" name="Rectangle 11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1" name="Rectangle 11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2" name="Rectangle 11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3" name="Rectangle 11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4" name="Rectangle 11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5" name="Rectangle 11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6" name="Rectangle 11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7" name="Rectangle 11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8" name="Rectangle 11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9" name="Rectangle 11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0" name="Rectangle 11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1" name="Rectangle 11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2" name="Rectangle 11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3" name="Rectangle 11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4" name="Rectangle 11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5" name="Rectangle 11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6" name="Rectangle 11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7" name="Rectangle 11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8" name="Rectangle 11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9" name="Rectangle 11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50" name="Rectangle 11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51" name="Line 11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Line 11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Line 11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Line 11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5" name="Line 11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6" name="Line 11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7" name="Line 11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8" name="Line 11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Line 11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Line 11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Line 11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Line 11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3" name="Line 11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4" name="Line 11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5" name="Line 11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6" name="Line 11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Line 11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8" name="Line 11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9" name="Line 11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Line 11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Line 11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Line 11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3" name="Line 11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4" name="Line 11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5" name="Line 11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6" name="Line 11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7" name="Line 11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8" name="Line 11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9" name="Line 11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Line 11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Line 11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2" name="Line 11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3" name="Line 11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84" name="Group 1172"/>
          <p:cNvGrpSpPr>
            <a:grpSpLocks/>
          </p:cNvGrpSpPr>
          <p:nvPr/>
        </p:nvGrpSpPr>
        <p:grpSpPr bwMode="auto">
          <a:xfrm>
            <a:off x="3657600" y="3962400"/>
            <a:ext cx="3657600" cy="990600"/>
            <a:chOff x="0" y="0"/>
            <a:chExt cx="2928" cy="1008"/>
          </a:xfrm>
        </p:grpSpPr>
        <p:sp>
          <p:nvSpPr>
            <p:cNvPr id="40085" name="Rectangle 11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6" name="Rectangle 11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7" name="Rectangle 11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8" name="Rectangle 11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9" name="Rectangle 11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0" name="Rectangle 11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1" name="Rectangle 11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2" name="Rectangle 11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3" name="Rectangle 11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4" name="Rectangle 11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5" name="Rectangle 11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6" name="Rectangle 11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7" name="Rectangle 11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8" name="Rectangle 11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9" name="Rectangle 11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0" name="Rectangle 11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1" name="Rectangle 11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2" name="Rectangle 11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3" name="Rectangle 11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4" name="Rectangle 11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5" name="Rectangle 11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6" name="Rectangle 11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7" name="Rectangle 11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8" name="Rectangle 11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9" name="Rectangle 11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0" name="Rectangle 11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1" name="Rectangle 11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2" name="Rectangle 12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3" name="Rectangle 12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4" name="Rectangle 12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5" name="Rectangle 12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6" name="Rectangle 12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7" name="Rectangle 12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8" name="Rectangle 12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9" name="Rectangle 12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0" name="Rectangle 12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1" name="Rectangle 12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2" name="Rectangle 12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3" name="Rectangle 12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4" name="Rectangle 12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5" name="Rectangle 12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6" name="Rectangle 12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7" name="Rectangle 12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8" name="Rectangle 12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9" name="Rectangle 12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0" name="Rectangle 12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1" name="Rectangle 12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2" name="Rectangle 12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3" name="Rectangle 12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4" name="Rectangle 12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5" name="Rectangle 12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6" name="Rectangle 12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7" name="Rectangle 12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8" name="Rectangle 12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9" name="Rectangle 12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40" name="Rectangle 12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41" name="Line 12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" name="Line 12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Line 12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4" name="Line 12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5" name="Line 12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6" name="Line 12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7" name="Line 12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8" name="Line 12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9" name="Line 12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0" name="Line 12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1" name="Line 12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2" name="Line 12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3" name="Line 12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4" name="Line 12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5" name="Line 12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6" name="Line 12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7" name="Line 12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8" name="Line 12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9" name="Line 12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0" name="Line 12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1" name="Line 12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Line 12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3" name="Line 12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4" name="Line 12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5" name="Line 12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6" name="Line 12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7" name="Line 12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8" name="Line 12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9" name="Line 12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0" name="Line 12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1" name="Line 12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2" name="Line 12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3" name="Line 12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74" name="Group 1262"/>
          <p:cNvGrpSpPr>
            <a:grpSpLocks/>
          </p:cNvGrpSpPr>
          <p:nvPr/>
        </p:nvGrpSpPr>
        <p:grpSpPr bwMode="auto">
          <a:xfrm>
            <a:off x="7315200" y="3962400"/>
            <a:ext cx="3657600" cy="990600"/>
            <a:chOff x="0" y="0"/>
            <a:chExt cx="2928" cy="1008"/>
          </a:xfrm>
        </p:grpSpPr>
        <p:sp>
          <p:nvSpPr>
            <p:cNvPr id="40175" name="Rectangle 12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6" name="Rectangle 12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7" name="Rectangle 12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8" name="Rectangle 12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9" name="Rectangle 12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0" name="Rectangle 12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1" name="Rectangle 12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2" name="Rectangle 12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3" name="Rectangle 12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4" name="Rectangle 12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5" name="Rectangle 12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6" name="Rectangle 12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7" name="Rectangle 12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8" name="Rectangle 12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9" name="Rectangle 12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0" name="Rectangle 12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1" name="Rectangle 12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2" name="Rectangle 12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3" name="Rectangle 12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4" name="Rectangle 12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5" name="Rectangle 12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6" name="Rectangle 12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7" name="Rectangle 12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8" name="Rectangle 12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9" name="Rectangle 12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0" name="Rectangle 12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1" name="Rectangle 12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2" name="Rectangle 12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3" name="Rectangle 12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4" name="Rectangle 12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5" name="Rectangle 12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6" name="Rectangle 12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7" name="Rectangle 12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8" name="Rectangle 12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9" name="Rectangle 12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0" name="Rectangle 12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1" name="Rectangle 12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2" name="Rectangle 13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3" name="Rectangle 13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4" name="Rectangle 13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5" name="Rectangle 13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6" name="Rectangle 13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7" name="Rectangle 13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8" name="Rectangle 13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9" name="Rectangle 13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0" name="Rectangle 13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1" name="Rectangle 13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2" name="Rectangle 13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3" name="Rectangle 13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4" name="Rectangle 13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5" name="Rectangle 13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6" name="Rectangle 13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7" name="Rectangle 13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8" name="Rectangle 13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9" name="Rectangle 13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30" name="Rectangle 13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31" name="Line 13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2" name="Line 13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3" name="Line 13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4" name="Line 13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5" name="Line 13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6" name="Line 13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7" name="Line 13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8" name="Line 13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9" name="Line 13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0" name="Line 13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1" name="Line 13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2" name="Line 13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3" name="Line 13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" name="Line 13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5" name="Line 13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6" name="Line 13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7" name="Line 13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8" name="Line 13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9" name="Line 13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0" name="Line 13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1" name="Line 13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2" name="Line 13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3" name="Line 13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4" name="Line 13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5" name="Line 13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6" name="Line 13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7" name="Line 13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8" name="Line 13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9" name="Line 13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0" name="Line 13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1" name="Line 13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2" name="Line 13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3" name="Line 13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64" name="Group 1352"/>
          <p:cNvGrpSpPr>
            <a:grpSpLocks/>
          </p:cNvGrpSpPr>
          <p:nvPr/>
        </p:nvGrpSpPr>
        <p:grpSpPr bwMode="auto">
          <a:xfrm>
            <a:off x="0" y="4953000"/>
            <a:ext cx="3657600" cy="990600"/>
            <a:chOff x="0" y="0"/>
            <a:chExt cx="2928" cy="1008"/>
          </a:xfrm>
        </p:grpSpPr>
        <p:sp>
          <p:nvSpPr>
            <p:cNvPr id="40265" name="Rectangle 13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6" name="Rectangle 13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7" name="Rectangle 13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8" name="Rectangle 13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9" name="Rectangle 13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0" name="Rectangle 13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1" name="Rectangle 13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2" name="Rectangle 13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3" name="Rectangle 13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4" name="Rectangle 13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5" name="Rectangle 13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6" name="Rectangle 13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7" name="Rectangle 13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8" name="Rectangle 13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9" name="Rectangle 13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0" name="Rectangle 13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1" name="Rectangle 13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2" name="Rectangle 13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3" name="Rectangle 13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4" name="Rectangle 13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5" name="Rectangle 13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6" name="Rectangle 13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7" name="Rectangle 13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8" name="Rectangle 13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9" name="Rectangle 13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0" name="Rectangle 13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1" name="Rectangle 13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2" name="Rectangle 13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3" name="Rectangle 13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4" name="Rectangle 13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5" name="Rectangle 13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6" name="Rectangle 13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7" name="Rectangle 13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8" name="Rectangle 13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9" name="Rectangle 13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0" name="Rectangle 13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1" name="Rectangle 13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2" name="Rectangle 13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3" name="Rectangle 13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4" name="Rectangle 13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5" name="Rectangle 13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6" name="Rectangle 13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7" name="Rectangle 13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8" name="Rectangle 13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9" name="Rectangle 13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0" name="Rectangle 13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1" name="Rectangle 13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2" name="Rectangle 14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3" name="Rectangle 14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4" name="Rectangle 14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5" name="Rectangle 14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6" name="Rectangle 14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7" name="Rectangle 14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8" name="Rectangle 14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9" name="Rectangle 14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20" name="Rectangle 14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21" name="Line 14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2" name="Line 14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3" name="Line 14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4" name="Line 14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5" name="Line 14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6" name="Line 14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7" name="Line 14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8" name="Line 14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9" name="Line 14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0" name="Line 14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1" name="Line 14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2" name="Line 14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3" name="Line 14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4" name="Line 14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5" name="Line 14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6" name="Line 14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7" name="Line 14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8" name="Line 14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9" name="Line 14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0" name="Line 14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1" name="Line 14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2" name="Line 14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3" name="Line 14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4" name="Line 14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5" name="Line 14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" name="Line 14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" name="Line 14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8" name="Line 14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9" name="Line 14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0" name="Line 14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1" name="Line 14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2" name="Line 14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3" name="Line 14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54" name="Group 1442"/>
          <p:cNvGrpSpPr>
            <a:grpSpLocks/>
          </p:cNvGrpSpPr>
          <p:nvPr/>
        </p:nvGrpSpPr>
        <p:grpSpPr bwMode="auto">
          <a:xfrm>
            <a:off x="3657600" y="4953000"/>
            <a:ext cx="3657600" cy="990600"/>
            <a:chOff x="0" y="0"/>
            <a:chExt cx="2928" cy="1008"/>
          </a:xfrm>
        </p:grpSpPr>
        <p:sp>
          <p:nvSpPr>
            <p:cNvPr id="40355" name="Rectangle 14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6" name="Rectangle 14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7" name="Rectangle 14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8" name="Rectangle 14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9" name="Rectangle 14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0" name="Rectangle 14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1" name="Rectangle 14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2" name="Rectangle 14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3" name="Rectangle 14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4" name="Rectangle 14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5" name="Rectangle 14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6" name="Rectangle 14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7" name="Rectangle 14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8" name="Rectangle 14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9" name="Rectangle 14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0" name="Rectangle 14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1" name="Rectangle 14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2" name="Rectangle 14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3" name="Rectangle 14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4" name="Rectangle 14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5" name="Rectangle 14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6" name="Rectangle 14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7" name="Rectangle 14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8" name="Rectangle 14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9" name="Rectangle 14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0" name="Rectangle 14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1" name="Rectangle 14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2" name="Rectangle 14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3" name="Rectangle 14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4" name="Rectangle 14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5" name="Rectangle 14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6" name="Rectangle 14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7" name="Rectangle 14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8" name="Rectangle 14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9" name="Rectangle 14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0" name="Rectangle 14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1" name="Rectangle 14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2" name="Rectangle 14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3" name="Rectangle 14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4" name="Rectangle 14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5" name="Rectangle 14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6" name="Rectangle 14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7" name="Rectangle 14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8" name="Rectangle 14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9" name="Rectangle 14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0" name="Rectangle 14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1" name="Rectangle 14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2" name="Rectangle 14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3" name="Rectangle 14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4" name="Rectangle 14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5" name="Rectangle 14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6" name="Rectangle 14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7" name="Rectangle 14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8" name="Rectangle 14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9" name="Rectangle 14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10" name="Rectangle 14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11" name="Line 14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2" name="Line 15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3" name="Line 15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4" name="Line 15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5" name="Line 15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6" name="Line 15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7" name="Line 15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8" name="Line 15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9" name="Line 15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0" name="Line 15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1" name="Line 15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2" name="Line 15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3" name="Line 15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4" name="Line 15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5" name="Line 15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6" name="Line 15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7" name="Line 15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8" name="Line 15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9" name="Line 15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0" name="Line 15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1" name="Line 15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2" name="Line 15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3" name="Line 15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4" name="Line 15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5" name="Line 15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6" name="Line 15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7" name="Line 15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8" name="Line 15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9" name="Line 15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0" name="Line 15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1" name="Line 15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2" name="Line 15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3" name="Line 15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4" name="Group 1532"/>
          <p:cNvGrpSpPr>
            <a:grpSpLocks/>
          </p:cNvGrpSpPr>
          <p:nvPr/>
        </p:nvGrpSpPr>
        <p:grpSpPr bwMode="auto">
          <a:xfrm>
            <a:off x="7315200" y="4953000"/>
            <a:ext cx="3657600" cy="990600"/>
            <a:chOff x="0" y="0"/>
            <a:chExt cx="2928" cy="1008"/>
          </a:xfrm>
        </p:grpSpPr>
        <p:sp>
          <p:nvSpPr>
            <p:cNvPr id="40445" name="Rectangle 15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6" name="Rectangle 15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7" name="Rectangle 15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8" name="Rectangle 15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9" name="Rectangle 15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0" name="Rectangle 15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1" name="Rectangle 15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2" name="Rectangle 15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3" name="Rectangle 15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4" name="Rectangle 15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5" name="Rectangle 15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6" name="Rectangle 15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7" name="Rectangle 15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8" name="Rectangle 15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9" name="Rectangle 15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0" name="Rectangle 15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1" name="Rectangle 15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2" name="Rectangle 15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3" name="Rectangle 15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4" name="Rectangle 15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5" name="Rectangle 15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6" name="Rectangle 15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7" name="Rectangle 15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8" name="Rectangle 15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9" name="Rectangle 15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0" name="Rectangle 15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1" name="Rectangle 15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2" name="Rectangle 15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3" name="Rectangle 15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4" name="Rectangle 15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5" name="Rectangle 15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6" name="Rectangle 15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7" name="Rectangle 15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8" name="Rectangle 15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9" name="Rectangle 15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0" name="Rectangle 15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1" name="Rectangle 15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2" name="Rectangle 15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3" name="Rectangle 15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4" name="Rectangle 15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5" name="Rectangle 15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6" name="Rectangle 15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7" name="Rectangle 15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8" name="Rectangle 15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9" name="Rectangle 15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0" name="Rectangle 15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1" name="Rectangle 15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2" name="Rectangle 15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3" name="Rectangle 15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4" name="Rectangle 15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5" name="Rectangle 15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6" name="Rectangle 15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7" name="Rectangle 15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8" name="Rectangle 15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9" name="Rectangle 15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00" name="Rectangle 15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01" name="Line 15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2" name="Line 15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3" name="Line 15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4" name="Line 15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5" name="Line 15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6" name="Line 15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7" name="Line 15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8" name="Line 15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9" name="Line 15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0" name="Line 15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1" name="Line 15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2" name="Line 16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3" name="Line 16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4" name="Line 16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5" name="Line 16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6" name="Line 16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7" name="Line 16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8" name="Line 16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9" name="Line 16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0" name="Line 16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1" name="Line 16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2" name="Line 16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3" name="Line 16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4" name="Line 16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5" name="Line 16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6" name="Line 16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7" name="Line 16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8" name="Line 16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9" name="Line 16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0" name="Line 16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1" name="Line 16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2" name="Line 16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3" name="Line 16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34" name="Group 1622"/>
          <p:cNvGrpSpPr>
            <a:grpSpLocks/>
          </p:cNvGrpSpPr>
          <p:nvPr/>
        </p:nvGrpSpPr>
        <p:grpSpPr bwMode="auto">
          <a:xfrm>
            <a:off x="0" y="5943600"/>
            <a:ext cx="3657600" cy="990600"/>
            <a:chOff x="0" y="0"/>
            <a:chExt cx="2928" cy="1008"/>
          </a:xfrm>
        </p:grpSpPr>
        <p:sp>
          <p:nvSpPr>
            <p:cNvPr id="40535" name="Rectangle 16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6" name="Rectangle 16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7" name="Rectangle 16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8" name="Rectangle 16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9" name="Rectangle 16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0" name="Rectangle 16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1" name="Rectangle 16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2" name="Rectangle 16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3" name="Rectangle 16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4" name="Rectangle 16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5" name="Rectangle 16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6" name="Rectangle 16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7" name="Rectangle 16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8" name="Rectangle 16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9" name="Rectangle 16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0" name="Rectangle 16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1" name="Rectangle 16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2" name="Rectangle 16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3" name="Rectangle 16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4" name="Rectangle 16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5" name="Rectangle 16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6" name="Rectangle 16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7" name="Rectangle 16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8" name="Rectangle 16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9" name="Rectangle 16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0" name="Rectangle 16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1" name="Rectangle 16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2" name="Rectangle 16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3" name="Rectangle 16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4" name="Rectangle 16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5" name="Rectangle 16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6" name="Rectangle 16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7" name="Rectangle 16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8" name="Rectangle 16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9" name="Rectangle 16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0" name="Rectangle 16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1" name="Rectangle 16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2" name="Rectangle 16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3" name="Rectangle 16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4" name="Rectangle 16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5" name="Rectangle 16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6" name="Rectangle 16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7" name="Rectangle 16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8" name="Rectangle 16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9" name="Rectangle 16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0" name="Rectangle 16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1" name="Rectangle 16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2" name="Rectangle 16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3" name="Rectangle 16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4" name="Rectangle 16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5" name="Rectangle 16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6" name="Rectangle 16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7" name="Rectangle 16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8" name="Rectangle 16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9" name="Rectangle 16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90" name="Rectangle 16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91" name="Line 16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2" name="Line 16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3" name="Line 16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4" name="Line 16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5" name="Line 16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6" name="Line 16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7" name="Line 16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8" name="Line 16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9" name="Line 16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0" name="Line 16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1" name="Line 16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2" name="Line 16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3" name="Line 16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4" name="Line 16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5" name="Line 16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6" name="Line 16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7" name="Line 16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8" name="Line 16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9" name="Line 16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0" name="Line 16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1" name="Line 16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2" name="Line 17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3" name="Line 17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4" name="Line 17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5" name="Line 17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6" name="Line 17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7" name="Line 17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8" name="Line 17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9" name="Line 17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0" name="Line 17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1" name="Line 17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2" name="Line 17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3" name="Line 17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24" name="Group 1712"/>
          <p:cNvGrpSpPr>
            <a:grpSpLocks/>
          </p:cNvGrpSpPr>
          <p:nvPr/>
        </p:nvGrpSpPr>
        <p:grpSpPr bwMode="auto">
          <a:xfrm>
            <a:off x="3657600" y="5943600"/>
            <a:ext cx="3657600" cy="990600"/>
            <a:chOff x="0" y="0"/>
            <a:chExt cx="2928" cy="1008"/>
          </a:xfrm>
        </p:grpSpPr>
        <p:sp>
          <p:nvSpPr>
            <p:cNvPr id="40625" name="Rectangle 17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6" name="Rectangle 17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7" name="Rectangle 17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8" name="Rectangle 17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9" name="Rectangle 17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0" name="Rectangle 17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1" name="Rectangle 17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2" name="Rectangle 17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3" name="Rectangle 17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4" name="Rectangle 17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5" name="Rectangle 17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6" name="Rectangle 17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7" name="Rectangle 17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8" name="Rectangle 17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9" name="Rectangle 17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0" name="Rectangle 17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1" name="Rectangle 17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2" name="Rectangle 17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3" name="Rectangle 17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4" name="Rectangle 17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5" name="Rectangle 17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6" name="Rectangle 17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7" name="Rectangle 17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8" name="Rectangle 17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9" name="Rectangle 17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0" name="Rectangle 17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1" name="Rectangle 17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2" name="Rectangle 17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3" name="Rectangle 17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4" name="Rectangle 17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5" name="Rectangle 17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6" name="Rectangle 17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7" name="Rectangle 17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8" name="Rectangle 17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9" name="Rectangle 17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0" name="Rectangle 17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1" name="Rectangle 17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2" name="Rectangle 17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3" name="Rectangle 17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4" name="Rectangle 17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5" name="Rectangle 17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6" name="Rectangle 17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7" name="Rectangle 17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8" name="Rectangle 17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9" name="Rectangle 17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0" name="Rectangle 17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1" name="Rectangle 17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2" name="Rectangle 17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3" name="Rectangle 17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4" name="Rectangle 17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5" name="Rectangle 17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6" name="Rectangle 17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7" name="Rectangle 17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8" name="Rectangle 17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9" name="Rectangle 17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80" name="Rectangle 17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81" name="Line 17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2" name="Line 17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3" name="Line 17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4" name="Line 17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5" name="Line 17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6" name="Line 17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7" name="Line 17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8" name="Line 17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9" name="Line 17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0" name="Line 17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1" name="Line 17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2" name="Line 17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3" name="Line 17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4" name="Line 17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5" name="Line 17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6" name="Line 17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7" name="Line 17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8" name="Line 17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9" name="Line 17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0" name="Line 17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1" name="Line 17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2" name="Line 17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3" name="Line 17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4" name="Line 17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5" name="Line 17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6" name="Line 17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7" name="Line 17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8" name="Line 17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9" name="Line 17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0" name="Line 17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1" name="Line 17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2" name="Line 18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3" name="Line 18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714" name="Group 1802"/>
          <p:cNvGrpSpPr>
            <a:grpSpLocks/>
          </p:cNvGrpSpPr>
          <p:nvPr/>
        </p:nvGrpSpPr>
        <p:grpSpPr bwMode="auto">
          <a:xfrm>
            <a:off x="7315200" y="5943600"/>
            <a:ext cx="3657600" cy="990600"/>
            <a:chOff x="0" y="0"/>
            <a:chExt cx="2928" cy="1008"/>
          </a:xfrm>
        </p:grpSpPr>
        <p:sp>
          <p:nvSpPr>
            <p:cNvPr id="40715" name="Rectangle 18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6" name="Rectangle 18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7" name="Rectangle 18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8" name="Rectangle 18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9" name="Rectangle 18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0" name="Rectangle 18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1" name="Rectangle 18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2" name="Rectangle 18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3" name="Rectangle 18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4" name="Rectangle 18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5" name="Rectangle 18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6" name="Rectangle 18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7" name="Rectangle 18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8" name="Rectangle 18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9" name="Rectangle 18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0" name="Rectangle 18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1" name="Rectangle 18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2" name="Rectangle 18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3" name="Rectangle 18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4" name="Rectangle 18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5" name="Rectangle 18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6" name="Rectangle 18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7" name="Rectangle 18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8" name="Rectangle 18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9" name="Rectangle 18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0" name="Rectangle 18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1" name="Rectangle 18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2" name="Rectangle 18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3" name="Rectangle 18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4" name="Rectangle 18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5" name="Rectangle 18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6" name="Rectangle 18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7" name="Rectangle 18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8" name="Rectangle 18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9" name="Rectangle 18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0" name="Rectangle 18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1" name="Rectangle 18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2" name="Rectangle 18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3" name="Rectangle 18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4" name="Rectangle 18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5" name="Rectangle 18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6" name="Rectangle 18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7" name="Rectangle 18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8" name="Rectangle 18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9" name="Rectangle 18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0" name="Rectangle 18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1" name="Rectangle 18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2" name="Rectangle 18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3" name="Rectangle 18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4" name="Rectangle 18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5" name="Rectangle 18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6" name="Rectangle 18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7" name="Rectangle 18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8" name="Rectangle 18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9" name="Rectangle 18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70" name="Rectangle 18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71" name="Line 18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2" name="Line 18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3" name="Line 18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4" name="Line 18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5" name="Line 18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6" name="Line 18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7" name="Line 18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8" name="Line 18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9" name="Line 18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0" name="Line 18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1" name="Line 18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2" name="Line 18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3" name="Line 18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4" name="Line 18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5" name="Line 18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6" name="Line 18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7" name="Line 18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8" name="Line 18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9" name="Line 18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0" name="Line 18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1" name="Line 18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2" name="Line 18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3" name="Line 18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4" name="Line 18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5" name="Line 18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6" name="Line 18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7" name="Line 18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8" name="Line 18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9" name="Line 18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0" name="Line 18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1" name="Line 18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2" name="Line 18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3" name="Line 18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804" name="Rectangle 1892"/>
          <p:cNvSpPr>
            <a:spLocks noChangeArrowheads="1"/>
          </p:cNvSpPr>
          <p:nvPr/>
        </p:nvSpPr>
        <p:spPr bwMode="auto">
          <a:xfrm>
            <a:off x="838200" y="76200"/>
            <a:ext cx="76962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chemeClr val="bg1"/>
                </a:solidFill>
                <a:latin typeface="HP001 5 hàng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HP001 5 hàng" pitchFamily="34" charset="0"/>
              </a:rPr>
            </a:b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Tập</a:t>
            </a:r>
            <a:r>
              <a:rPr lang="en-US" sz="2600" b="1" u="sng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viết</a:t>
            </a:r>
            <a:endParaRPr lang="en-US" sz="2600" b="1" u="sng" dirty="0">
              <a:solidFill>
                <a:schemeClr val="bg1"/>
              </a:solidFill>
              <a:latin typeface="HP001 5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Ôn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chữ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hoa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T (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tiếp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theo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)</a:t>
            </a:r>
          </a:p>
        </p:txBody>
      </p:sp>
      <p:pic>
        <p:nvPicPr>
          <p:cNvPr id="40805" name="Picture 1893" descr="1830484v74u3cbb9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143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06" name="Text Box 1894"/>
          <p:cNvSpPr txBox="1">
            <a:spLocks noChangeArrowheads="1"/>
          </p:cNvSpPr>
          <p:nvPr/>
        </p:nvSpPr>
        <p:spPr bwMode="auto">
          <a:xfrm>
            <a:off x="838200" y="2178050"/>
            <a:ext cx="137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</a:t>
            </a:r>
          </a:p>
        </p:txBody>
      </p:sp>
      <p:sp>
        <p:nvSpPr>
          <p:cNvPr id="40807" name="Text Box 1895"/>
          <p:cNvSpPr txBox="1">
            <a:spLocks noChangeArrowheads="1"/>
          </p:cNvSpPr>
          <p:nvPr/>
        </p:nvSpPr>
        <p:spPr bwMode="auto">
          <a:xfrm>
            <a:off x="914400" y="3168650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L</a:t>
            </a:r>
          </a:p>
        </p:txBody>
      </p:sp>
      <p:sp>
        <p:nvSpPr>
          <p:cNvPr id="40808" name="Text Box 1896"/>
          <p:cNvSpPr txBox="1">
            <a:spLocks noChangeArrowheads="1"/>
          </p:cNvSpPr>
          <p:nvPr/>
        </p:nvSpPr>
        <p:spPr bwMode="auto">
          <a:xfrm>
            <a:off x="838200" y="415925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06" grpId="0"/>
      <p:bldP spid="40807" grpId="0"/>
      <p:bldP spid="4080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91" name="Group 187"/>
          <p:cNvGrpSpPr>
            <a:grpSpLocks/>
          </p:cNvGrpSpPr>
          <p:nvPr/>
        </p:nvGrpSpPr>
        <p:grpSpPr bwMode="auto">
          <a:xfrm>
            <a:off x="0" y="2743200"/>
            <a:ext cx="9144000" cy="1371600"/>
            <a:chOff x="0" y="1824"/>
            <a:chExt cx="5760" cy="864"/>
          </a:xfrm>
        </p:grpSpPr>
        <p:grpSp>
          <p:nvGrpSpPr>
            <p:cNvPr id="47201" name="Group 97"/>
            <p:cNvGrpSpPr>
              <a:grpSpLocks/>
            </p:cNvGrpSpPr>
            <p:nvPr/>
          </p:nvGrpSpPr>
          <p:grpSpPr bwMode="auto">
            <a:xfrm>
              <a:off x="2880" y="1824"/>
              <a:ext cx="2880" cy="864"/>
              <a:chOff x="0" y="0"/>
              <a:chExt cx="2928" cy="1008"/>
            </a:xfrm>
          </p:grpSpPr>
          <p:sp>
            <p:nvSpPr>
              <p:cNvPr id="47202" name="Rectangle 98"/>
              <p:cNvSpPr>
                <a:spLocks noChangeArrowheads="1"/>
              </p:cNvSpPr>
              <p:nvPr/>
            </p:nvSpPr>
            <p:spPr bwMode="auto">
              <a:xfrm>
                <a:off x="2511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3" name="Rectangle 99"/>
              <p:cNvSpPr>
                <a:spLocks noChangeArrowheads="1"/>
              </p:cNvSpPr>
              <p:nvPr/>
            </p:nvSpPr>
            <p:spPr bwMode="auto">
              <a:xfrm>
                <a:off x="2094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4" name="Rectangle 100"/>
              <p:cNvSpPr>
                <a:spLocks noChangeArrowheads="1"/>
              </p:cNvSpPr>
              <p:nvPr/>
            </p:nvSpPr>
            <p:spPr bwMode="auto">
              <a:xfrm>
                <a:off x="1673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5" name="Rectangle 101"/>
              <p:cNvSpPr>
                <a:spLocks noChangeArrowheads="1"/>
              </p:cNvSpPr>
              <p:nvPr/>
            </p:nvSpPr>
            <p:spPr bwMode="auto">
              <a:xfrm>
                <a:off x="1255" y="88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6" name="Rectangle 102"/>
              <p:cNvSpPr>
                <a:spLocks noChangeArrowheads="1"/>
              </p:cNvSpPr>
              <p:nvPr/>
            </p:nvSpPr>
            <p:spPr bwMode="auto">
              <a:xfrm>
                <a:off x="838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7" name="Rectangle 103"/>
              <p:cNvSpPr>
                <a:spLocks noChangeArrowheads="1"/>
              </p:cNvSpPr>
              <p:nvPr/>
            </p:nvSpPr>
            <p:spPr bwMode="auto">
              <a:xfrm>
                <a:off x="417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8" name="Rectangle 104"/>
              <p:cNvSpPr>
                <a:spLocks noChangeArrowheads="1"/>
              </p:cNvSpPr>
              <p:nvPr/>
            </p:nvSpPr>
            <p:spPr bwMode="auto">
              <a:xfrm>
                <a:off x="0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9" name="Rectangle 105"/>
              <p:cNvSpPr>
                <a:spLocks noChangeArrowheads="1"/>
              </p:cNvSpPr>
              <p:nvPr/>
            </p:nvSpPr>
            <p:spPr bwMode="auto">
              <a:xfrm>
                <a:off x="2511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0" name="Rectangle 106"/>
              <p:cNvSpPr>
                <a:spLocks noChangeArrowheads="1"/>
              </p:cNvSpPr>
              <p:nvPr/>
            </p:nvSpPr>
            <p:spPr bwMode="auto">
              <a:xfrm>
                <a:off x="2094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1" name="Rectangle 107"/>
              <p:cNvSpPr>
                <a:spLocks noChangeArrowheads="1"/>
              </p:cNvSpPr>
              <p:nvPr/>
            </p:nvSpPr>
            <p:spPr bwMode="auto">
              <a:xfrm>
                <a:off x="1673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2" name="Rectangle 108"/>
              <p:cNvSpPr>
                <a:spLocks noChangeArrowheads="1"/>
              </p:cNvSpPr>
              <p:nvPr/>
            </p:nvSpPr>
            <p:spPr bwMode="auto">
              <a:xfrm>
                <a:off x="1255" y="75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3" name="Rectangle 109"/>
              <p:cNvSpPr>
                <a:spLocks noChangeArrowheads="1"/>
              </p:cNvSpPr>
              <p:nvPr/>
            </p:nvSpPr>
            <p:spPr bwMode="auto">
              <a:xfrm>
                <a:off x="838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4" name="Rectangle 110"/>
              <p:cNvSpPr>
                <a:spLocks noChangeArrowheads="1"/>
              </p:cNvSpPr>
              <p:nvPr/>
            </p:nvSpPr>
            <p:spPr bwMode="auto">
              <a:xfrm>
                <a:off x="417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5" name="Rectangle 111"/>
              <p:cNvSpPr>
                <a:spLocks noChangeArrowheads="1"/>
              </p:cNvSpPr>
              <p:nvPr/>
            </p:nvSpPr>
            <p:spPr bwMode="auto">
              <a:xfrm>
                <a:off x="0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6" name="Rectangle 112"/>
              <p:cNvSpPr>
                <a:spLocks noChangeArrowheads="1"/>
              </p:cNvSpPr>
              <p:nvPr/>
            </p:nvSpPr>
            <p:spPr bwMode="auto">
              <a:xfrm>
                <a:off x="2511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7" name="Rectangle 113"/>
              <p:cNvSpPr>
                <a:spLocks noChangeArrowheads="1"/>
              </p:cNvSpPr>
              <p:nvPr/>
            </p:nvSpPr>
            <p:spPr bwMode="auto">
              <a:xfrm>
                <a:off x="2094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8" name="Rectangle 114"/>
              <p:cNvSpPr>
                <a:spLocks noChangeArrowheads="1"/>
              </p:cNvSpPr>
              <p:nvPr/>
            </p:nvSpPr>
            <p:spPr bwMode="auto">
              <a:xfrm>
                <a:off x="1673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9" name="Rectangle 115"/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0" name="Rectangle 116"/>
              <p:cNvSpPr>
                <a:spLocks noChangeArrowheads="1"/>
              </p:cNvSpPr>
              <p:nvPr/>
            </p:nvSpPr>
            <p:spPr bwMode="auto">
              <a:xfrm>
                <a:off x="838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1" name="Rectangle 117"/>
              <p:cNvSpPr>
                <a:spLocks noChangeArrowheads="1"/>
              </p:cNvSpPr>
              <p:nvPr/>
            </p:nvSpPr>
            <p:spPr bwMode="auto">
              <a:xfrm>
                <a:off x="417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2" name="Rectangle 118"/>
              <p:cNvSpPr>
                <a:spLocks noChangeArrowheads="1"/>
              </p:cNvSpPr>
              <p:nvPr/>
            </p:nvSpPr>
            <p:spPr bwMode="auto">
              <a:xfrm>
                <a:off x="0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3" name="Rectangle 119"/>
              <p:cNvSpPr>
                <a:spLocks noChangeArrowheads="1"/>
              </p:cNvSpPr>
              <p:nvPr/>
            </p:nvSpPr>
            <p:spPr bwMode="auto">
              <a:xfrm>
                <a:off x="2511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4" name="Rectangle 120"/>
              <p:cNvSpPr>
                <a:spLocks noChangeArrowheads="1"/>
              </p:cNvSpPr>
              <p:nvPr/>
            </p:nvSpPr>
            <p:spPr bwMode="auto">
              <a:xfrm>
                <a:off x="2094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5" name="Rectangle 121"/>
              <p:cNvSpPr>
                <a:spLocks noChangeArrowheads="1"/>
              </p:cNvSpPr>
              <p:nvPr/>
            </p:nvSpPr>
            <p:spPr bwMode="auto">
              <a:xfrm>
                <a:off x="1673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6" name="Rectangle 122"/>
              <p:cNvSpPr>
                <a:spLocks noChangeArrowheads="1"/>
              </p:cNvSpPr>
              <p:nvPr/>
            </p:nvSpPr>
            <p:spPr bwMode="auto">
              <a:xfrm>
                <a:off x="1255" y="504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7" name="Rectangle 123"/>
              <p:cNvSpPr>
                <a:spLocks noChangeArrowheads="1"/>
              </p:cNvSpPr>
              <p:nvPr/>
            </p:nvSpPr>
            <p:spPr bwMode="auto">
              <a:xfrm>
                <a:off x="838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8" name="Rectangle 124"/>
              <p:cNvSpPr>
                <a:spLocks noChangeArrowheads="1"/>
              </p:cNvSpPr>
              <p:nvPr/>
            </p:nvSpPr>
            <p:spPr bwMode="auto">
              <a:xfrm>
                <a:off x="417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9" name="Rectangle 125"/>
              <p:cNvSpPr>
                <a:spLocks noChangeArrowheads="1"/>
              </p:cNvSpPr>
              <p:nvPr/>
            </p:nvSpPr>
            <p:spPr bwMode="auto">
              <a:xfrm>
                <a:off x="0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0" name="Rectangle 126"/>
              <p:cNvSpPr>
                <a:spLocks noChangeArrowheads="1"/>
              </p:cNvSpPr>
              <p:nvPr/>
            </p:nvSpPr>
            <p:spPr bwMode="auto">
              <a:xfrm>
                <a:off x="2511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1" name="Rectangle 127"/>
              <p:cNvSpPr>
                <a:spLocks noChangeArrowheads="1"/>
              </p:cNvSpPr>
              <p:nvPr/>
            </p:nvSpPr>
            <p:spPr bwMode="auto">
              <a:xfrm>
                <a:off x="2094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2" name="Rectangle 128"/>
              <p:cNvSpPr>
                <a:spLocks noChangeArrowheads="1"/>
              </p:cNvSpPr>
              <p:nvPr/>
            </p:nvSpPr>
            <p:spPr bwMode="auto">
              <a:xfrm>
                <a:off x="1673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3" name="Rectangle 129"/>
              <p:cNvSpPr>
                <a:spLocks noChangeArrowheads="1"/>
              </p:cNvSpPr>
              <p:nvPr/>
            </p:nvSpPr>
            <p:spPr bwMode="auto">
              <a:xfrm>
                <a:off x="1255" y="378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4" name="Rectangle 130"/>
              <p:cNvSpPr>
                <a:spLocks noChangeArrowheads="1"/>
              </p:cNvSpPr>
              <p:nvPr/>
            </p:nvSpPr>
            <p:spPr bwMode="auto">
              <a:xfrm>
                <a:off x="838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5" name="Rectangle 131"/>
              <p:cNvSpPr>
                <a:spLocks noChangeArrowheads="1"/>
              </p:cNvSpPr>
              <p:nvPr/>
            </p:nvSpPr>
            <p:spPr bwMode="auto">
              <a:xfrm>
                <a:off x="417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6" name="Rectangle 132"/>
              <p:cNvSpPr>
                <a:spLocks noChangeArrowheads="1"/>
              </p:cNvSpPr>
              <p:nvPr/>
            </p:nvSpPr>
            <p:spPr bwMode="auto">
              <a:xfrm>
                <a:off x="0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7" name="Rectangle 133"/>
              <p:cNvSpPr>
                <a:spLocks noChangeArrowheads="1"/>
              </p:cNvSpPr>
              <p:nvPr/>
            </p:nvSpPr>
            <p:spPr bwMode="auto">
              <a:xfrm>
                <a:off x="2511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8" name="Rectangle 134"/>
              <p:cNvSpPr>
                <a:spLocks noChangeArrowheads="1"/>
              </p:cNvSpPr>
              <p:nvPr/>
            </p:nvSpPr>
            <p:spPr bwMode="auto">
              <a:xfrm>
                <a:off x="2094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9" name="Rectangle 135"/>
              <p:cNvSpPr>
                <a:spLocks noChangeArrowheads="1"/>
              </p:cNvSpPr>
              <p:nvPr/>
            </p:nvSpPr>
            <p:spPr bwMode="auto">
              <a:xfrm>
                <a:off x="1673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0" name="Rectangle 136"/>
              <p:cNvSpPr>
                <a:spLocks noChangeArrowheads="1"/>
              </p:cNvSpPr>
              <p:nvPr/>
            </p:nvSpPr>
            <p:spPr bwMode="auto">
              <a:xfrm>
                <a:off x="1255" y="25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1" name="Rectangle 137"/>
              <p:cNvSpPr>
                <a:spLocks noChangeArrowheads="1"/>
              </p:cNvSpPr>
              <p:nvPr/>
            </p:nvSpPr>
            <p:spPr bwMode="auto">
              <a:xfrm>
                <a:off x="838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2" name="Rectangle 138"/>
              <p:cNvSpPr>
                <a:spLocks noChangeArrowheads="1"/>
              </p:cNvSpPr>
              <p:nvPr/>
            </p:nvSpPr>
            <p:spPr bwMode="auto">
              <a:xfrm>
                <a:off x="417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3" name="Rectangle 139"/>
              <p:cNvSpPr>
                <a:spLocks noChangeArrowheads="1"/>
              </p:cNvSpPr>
              <p:nvPr/>
            </p:nvSpPr>
            <p:spPr bwMode="auto">
              <a:xfrm>
                <a:off x="0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4" name="Rectangle 140"/>
              <p:cNvSpPr>
                <a:spLocks noChangeArrowheads="1"/>
              </p:cNvSpPr>
              <p:nvPr/>
            </p:nvSpPr>
            <p:spPr bwMode="auto">
              <a:xfrm>
                <a:off x="2511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5" name="Rectangle 141"/>
              <p:cNvSpPr>
                <a:spLocks noChangeArrowheads="1"/>
              </p:cNvSpPr>
              <p:nvPr/>
            </p:nvSpPr>
            <p:spPr bwMode="auto">
              <a:xfrm>
                <a:off x="2094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6" name="Rectangle 142"/>
              <p:cNvSpPr>
                <a:spLocks noChangeArrowheads="1"/>
              </p:cNvSpPr>
              <p:nvPr/>
            </p:nvSpPr>
            <p:spPr bwMode="auto">
              <a:xfrm>
                <a:off x="1673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7" name="Rectangle 143"/>
              <p:cNvSpPr>
                <a:spLocks noChangeArrowheads="1"/>
              </p:cNvSpPr>
              <p:nvPr/>
            </p:nvSpPr>
            <p:spPr bwMode="auto">
              <a:xfrm>
                <a:off x="1255" y="12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8" name="Rectangle 144"/>
              <p:cNvSpPr>
                <a:spLocks noChangeArrowheads="1"/>
              </p:cNvSpPr>
              <p:nvPr/>
            </p:nvSpPr>
            <p:spPr bwMode="auto">
              <a:xfrm>
                <a:off x="838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9" name="Rectangle 145"/>
              <p:cNvSpPr>
                <a:spLocks noChangeArrowheads="1"/>
              </p:cNvSpPr>
              <p:nvPr/>
            </p:nvSpPr>
            <p:spPr bwMode="auto">
              <a:xfrm>
                <a:off x="417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0" name="Rectangle 146"/>
              <p:cNvSpPr>
                <a:spLocks noChangeArrowheads="1"/>
              </p:cNvSpPr>
              <p:nvPr/>
            </p:nvSpPr>
            <p:spPr bwMode="auto">
              <a:xfrm>
                <a:off x="0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1" name="Rectangle 147"/>
              <p:cNvSpPr>
                <a:spLocks noChangeArrowheads="1"/>
              </p:cNvSpPr>
              <p:nvPr/>
            </p:nvSpPr>
            <p:spPr bwMode="auto">
              <a:xfrm>
                <a:off x="2511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2" name="Rectangle 148"/>
              <p:cNvSpPr>
                <a:spLocks noChangeArrowheads="1"/>
              </p:cNvSpPr>
              <p:nvPr/>
            </p:nvSpPr>
            <p:spPr bwMode="auto">
              <a:xfrm>
                <a:off x="2094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3" name="Rectangle 149"/>
              <p:cNvSpPr>
                <a:spLocks noChangeArrowheads="1"/>
              </p:cNvSpPr>
              <p:nvPr/>
            </p:nvSpPr>
            <p:spPr bwMode="auto">
              <a:xfrm>
                <a:off x="1673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4" name="Rectangle 150"/>
              <p:cNvSpPr>
                <a:spLocks noChangeArrowheads="1"/>
              </p:cNvSpPr>
              <p:nvPr/>
            </p:nvSpPr>
            <p:spPr bwMode="auto">
              <a:xfrm>
                <a:off x="1255" y="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5" name="Rectangle 151"/>
              <p:cNvSpPr>
                <a:spLocks noChangeArrowheads="1"/>
              </p:cNvSpPr>
              <p:nvPr/>
            </p:nvSpPr>
            <p:spPr bwMode="auto">
              <a:xfrm>
                <a:off x="838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6" name="Rectangle 152"/>
              <p:cNvSpPr>
                <a:spLocks noChangeArrowheads="1"/>
              </p:cNvSpPr>
              <p:nvPr/>
            </p:nvSpPr>
            <p:spPr bwMode="auto">
              <a:xfrm>
                <a:off x="417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7" name="Rectangle 1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8" name="Line 15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9" name="Line 155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0" name="Line 15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1" name="Line 157"/>
              <p:cNvSpPr>
                <a:spLocks noChangeShapeType="1"/>
              </p:cNvSpPr>
              <p:nvPr/>
            </p:nvSpPr>
            <p:spPr bwMode="auto">
              <a:xfrm>
                <a:off x="292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2" name="Line 158"/>
              <p:cNvSpPr>
                <a:spLocks noChangeShapeType="1"/>
              </p:cNvSpPr>
              <p:nvPr/>
            </p:nvSpPr>
            <p:spPr bwMode="auto">
              <a:xfrm>
                <a:off x="0" y="12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3" name="Line 159"/>
              <p:cNvSpPr>
                <a:spLocks noChangeShapeType="1"/>
              </p:cNvSpPr>
              <p:nvPr/>
            </p:nvSpPr>
            <p:spPr bwMode="auto">
              <a:xfrm>
                <a:off x="417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4" name="Line 160"/>
              <p:cNvSpPr>
                <a:spLocks noChangeShapeType="1"/>
              </p:cNvSpPr>
              <p:nvPr/>
            </p:nvSpPr>
            <p:spPr bwMode="auto">
              <a:xfrm>
                <a:off x="83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5" name="Line 161"/>
              <p:cNvSpPr>
                <a:spLocks noChangeShapeType="1"/>
              </p:cNvSpPr>
              <p:nvPr/>
            </p:nvSpPr>
            <p:spPr bwMode="auto">
              <a:xfrm>
                <a:off x="1255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6" name="Line 162"/>
              <p:cNvSpPr>
                <a:spLocks noChangeShapeType="1"/>
              </p:cNvSpPr>
              <p:nvPr/>
            </p:nvSpPr>
            <p:spPr bwMode="auto">
              <a:xfrm>
                <a:off x="1673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7" name="Line 163"/>
              <p:cNvSpPr>
                <a:spLocks noChangeShapeType="1"/>
              </p:cNvSpPr>
              <p:nvPr/>
            </p:nvSpPr>
            <p:spPr bwMode="auto">
              <a:xfrm>
                <a:off x="2094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8" name="Line 164"/>
              <p:cNvSpPr>
                <a:spLocks noChangeShapeType="1"/>
              </p:cNvSpPr>
              <p:nvPr/>
            </p:nvSpPr>
            <p:spPr bwMode="auto">
              <a:xfrm>
                <a:off x="2511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9" name="Line 165"/>
              <p:cNvSpPr>
                <a:spLocks noChangeShapeType="1"/>
              </p:cNvSpPr>
              <p:nvPr/>
            </p:nvSpPr>
            <p:spPr bwMode="auto">
              <a:xfrm>
                <a:off x="0" y="25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0" name="Line 166"/>
              <p:cNvSpPr>
                <a:spLocks noChangeShapeType="1"/>
              </p:cNvSpPr>
              <p:nvPr/>
            </p:nvSpPr>
            <p:spPr bwMode="auto">
              <a:xfrm>
                <a:off x="0" y="378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1" name="Line 167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2" name="Line 168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3" name="Line 169"/>
              <p:cNvSpPr>
                <a:spLocks noChangeShapeType="1"/>
              </p:cNvSpPr>
              <p:nvPr/>
            </p:nvSpPr>
            <p:spPr bwMode="auto">
              <a:xfrm>
                <a:off x="0" y="75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4" name="Line 170"/>
              <p:cNvSpPr>
                <a:spLocks noChangeShapeType="1"/>
              </p:cNvSpPr>
              <p:nvPr/>
            </p:nvSpPr>
            <p:spPr bwMode="auto">
              <a:xfrm>
                <a:off x="0" y="88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5" name="Line 171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6" name="Line 172"/>
              <p:cNvSpPr>
                <a:spLocks noChangeShapeType="1"/>
              </p:cNvSpPr>
              <p:nvPr/>
            </p:nvSpPr>
            <p:spPr bwMode="auto">
              <a:xfrm>
                <a:off x="417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7" name="Line 173"/>
              <p:cNvSpPr>
                <a:spLocks noChangeShapeType="1"/>
              </p:cNvSpPr>
              <p:nvPr/>
            </p:nvSpPr>
            <p:spPr bwMode="auto">
              <a:xfrm>
                <a:off x="83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8" name="Line 174"/>
              <p:cNvSpPr>
                <a:spLocks noChangeShapeType="1"/>
              </p:cNvSpPr>
              <p:nvPr/>
            </p:nvSpPr>
            <p:spPr bwMode="auto">
              <a:xfrm>
                <a:off x="1255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9" name="Line 175"/>
              <p:cNvSpPr>
                <a:spLocks noChangeShapeType="1"/>
              </p:cNvSpPr>
              <p:nvPr/>
            </p:nvSpPr>
            <p:spPr bwMode="auto">
              <a:xfrm>
                <a:off x="1673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0" name="Line 176"/>
              <p:cNvSpPr>
                <a:spLocks noChangeShapeType="1"/>
              </p:cNvSpPr>
              <p:nvPr/>
            </p:nvSpPr>
            <p:spPr bwMode="auto">
              <a:xfrm>
                <a:off x="2094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1" name="Line 177"/>
              <p:cNvSpPr>
                <a:spLocks noChangeShapeType="1"/>
              </p:cNvSpPr>
              <p:nvPr/>
            </p:nvSpPr>
            <p:spPr bwMode="auto">
              <a:xfrm>
                <a:off x="2511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2" name="Line 178"/>
              <p:cNvSpPr>
                <a:spLocks noChangeShapeType="1"/>
              </p:cNvSpPr>
              <p:nvPr/>
            </p:nvSpPr>
            <p:spPr bwMode="auto">
              <a:xfrm>
                <a:off x="292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3" name="Line 179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4" name="Line 180"/>
              <p:cNvSpPr>
                <a:spLocks noChangeShapeType="1"/>
              </p:cNvSpPr>
              <p:nvPr/>
            </p:nvSpPr>
            <p:spPr bwMode="auto">
              <a:xfrm>
                <a:off x="417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5" name="Line 181"/>
              <p:cNvSpPr>
                <a:spLocks noChangeShapeType="1"/>
              </p:cNvSpPr>
              <p:nvPr/>
            </p:nvSpPr>
            <p:spPr bwMode="auto">
              <a:xfrm>
                <a:off x="83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6" name="Line 182"/>
              <p:cNvSpPr>
                <a:spLocks noChangeShapeType="1"/>
              </p:cNvSpPr>
              <p:nvPr/>
            </p:nvSpPr>
            <p:spPr bwMode="auto">
              <a:xfrm>
                <a:off x="1255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7" name="Line 183"/>
              <p:cNvSpPr>
                <a:spLocks noChangeShapeType="1"/>
              </p:cNvSpPr>
              <p:nvPr/>
            </p:nvSpPr>
            <p:spPr bwMode="auto">
              <a:xfrm>
                <a:off x="1673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8" name="Line 184"/>
              <p:cNvSpPr>
                <a:spLocks noChangeShapeType="1"/>
              </p:cNvSpPr>
              <p:nvPr/>
            </p:nvSpPr>
            <p:spPr bwMode="auto">
              <a:xfrm>
                <a:off x="2094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9" name="Line 185"/>
              <p:cNvSpPr>
                <a:spLocks noChangeShapeType="1"/>
              </p:cNvSpPr>
              <p:nvPr/>
            </p:nvSpPr>
            <p:spPr bwMode="auto">
              <a:xfrm>
                <a:off x="2511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0" name="Line 186"/>
              <p:cNvSpPr>
                <a:spLocks noChangeShapeType="1"/>
              </p:cNvSpPr>
              <p:nvPr/>
            </p:nvSpPr>
            <p:spPr bwMode="auto">
              <a:xfrm>
                <a:off x="292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07" name="Group 3"/>
            <p:cNvGrpSpPr>
              <a:grpSpLocks/>
            </p:cNvGrpSpPr>
            <p:nvPr/>
          </p:nvGrpSpPr>
          <p:grpSpPr bwMode="auto">
            <a:xfrm>
              <a:off x="0" y="1824"/>
              <a:ext cx="2880" cy="864"/>
              <a:chOff x="0" y="0"/>
              <a:chExt cx="2928" cy="1008"/>
            </a:xfrm>
          </p:grpSpPr>
          <p:sp>
            <p:nvSpPr>
              <p:cNvPr id="47108" name="Rectangle 4"/>
              <p:cNvSpPr>
                <a:spLocks noChangeArrowheads="1"/>
              </p:cNvSpPr>
              <p:nvPr/>
            </p:nvSpPr>
            <p:spPr bwMode="auto">
              <a:xfrm>
                <a:off x="2511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09" name="Rectangle 5"/>
              <p:cNvSpPr>
                <a:spLocks noChangeArrowheads="1"/>
              </p:cNvSpPr>
              <p:nvPr/>
            </p:nvSpPr>
            <p:spPr bwMode="auto">
              <a:xfrm>
                <a:off x="2094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0" name="Rectangle 6"/>
              <p:cNvSpPr>
                <a:spLocks noChangeArrowheads="1"/>
              </p:cNvSpPr>
              <p:nvPr/>
            </p:nvSpPr>
            <p:spPr bwMode="auto">
              <a:xfrm>
                <a:off x="1673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1" name="Rectangle 7"/>
              <p:cNvSpPr>
                <a:spLocks noChangeArrowheads="1"/>
              </p:cNvSpPr>
              <p:nvPr/>
            </p:nvSpPr>
            <p:spPr bwMode="auto">
              <a:xfrm>
                <a:off x="1255" y="88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2" name="Rectangle 8"/>
              <p:cNvSpPr>
                <a:spLocks noChangeArrowheads="1"/>
              </p:cNvSpPr>
              <p:nvPr/>
            </p:nvSpPr>
            <p:spPr bwMode="auto">
              <a:xfrm>
                <a:off x="838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3" name="Rectangle 9"/>
              <p:cNvSpPr>
                <a:spLocks noChangeArrowheads="1"/>
              </p:cNvSpPr>
              <p:nvPr/>
            </p:nvSpPr>
            <p:spPr bwMode="auto">
              <a:xfrm>
                <a:off x="417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4" name="Rectangle 10"/>
              <p:cNvSpPr>
                <a:spLocks noChangeArrowheads="1"/>
              </p:cNvSpPr>
              <p:nvPr/>
            </p:nvSpPr>
            <p:spPr bwMode="auto">
              <a:xfrm>
                <a:off x="0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5" name="Rectangle 11"/>
              <p:cNvSpPr>
                <a:spLocks noChangeArrowheads="1"/>
              </p:cNvSpPr>
              <p:nvPr/>
            </p:nvSpPr>
            <p:spPr bwMode="auto">
              <a:xfrm>
                <a:off x="2511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6" name="Rectangle 12"/>
              <p:cNvSpPr>
                <a:spLocks noChangeArrowheads="1"/>
              </p:cNvSpPr>
              <p:nvPr/>
            </p:nvSpPr>
            <p:spPr bwMode="auto">
              <a:xfrm>
                <a:off x="2094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7" name="Rectangle 13"/>
              <p:cNvSpPr>
                <a:spLocks noChangeArrowheads="1"/>
              </p:cNvSpPr>
              <p:nvPr/>
            </p:nvSpPr>
            <p:spPr bwMode="auto">
              <a:xfrm>
                <a:off x="1673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8" name="Rectangle 14"/>
              <p:cNvSpPr>
                <a:spLocks noChangeArrowheads="1"/>
              </p:cNvSpPr>
              <p:nvPr/>
            </p:nvSpPr>
            <p:spPr bwMode="auto">
              <a:xfrm>
                <a:off x="1255" y="75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9" name="Rectangle 15"/>
              <p:cNvSpPr>
                <a:spLocks noChangeArrowheads="1"/>
              </p:cNvSpPr>
              <p:nvPr/>
            </p:nvSpPr>
            <p:spPr bwMode="auto">
              <a:xfrm>
                <a:off x="838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0" name="Rectangle 16"/>
              <p:cNvSpPr>
                <a:spLocks noChangeArrowheads="1"/>
              </p:cNvSpPr>
              <p:nvPr/>
            </p:nvSpPr>
            <p:spPr bwMode="auto">
              <a:xfrm>
                <a:off x="417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1" name="Rectangle 17"/>
              <p:cNvSpPr>
                <a:spLocks noChangeArrowheads="1"/>
              </p:cNvSpPr>
              <p:nvPr/>
            </p:nvSpPr>
            <p:spPr bwMode="auto">
              <a:xfrm>
                <a:off x="0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2" name="Rectangle 18"/>
              <p:cNvSpPr>
                <a:spLocks noChangeArrowheads="1"/>
              </p:cNvSpPr>
              <p:nvPr/>
            </p:nvSpPr>
            <p:spPr bwMode="auto">
              <a:xfrm>
                <a:off x="2511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3" name="Rectangle 19"/>
              <p:cNvSpPr>
                <a:spLocks noChangeArrowheads="1"/>
              </p:cNvSpPr>
              <p:nvPr/>
            </p:nvSpPr>
            <p:spPr bwMode="auto">
              <a:xfrm>
                <a:off x="2094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4" name="Rectangle 20"/>
              <p:cNvSpPr>
                <a:spLocks noChangeArrowheads="1"/>
              </p:cNvSpPr>
              <p:nvPr/>
            </p:nvSpPr>
            <p:spPr bwMode="auto">
              <a:xfrm>
                <a:off x="1673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5" name="Rectangle 21"/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6" name="Rectangle 22"/>
              <p:cNvSpPr>
                <a:spLocks noChangeArrowheads="1"/>
              </p:cNvSpPr>
              <p:nvPr/>
            </p:nvSpPr>
            <p:spPr bwMode="auto">
              <a:xfrm>
                <a:off x="838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7" name="Rectangle 23"/>
              <p:cNvSpPr>
                <a:spLocks noChangeArrowheads="1"/>
              </p:cNvSpPr>
              <p:nvPr/>
            </p:nvSpPr>
            <p:spPr bwMode="auto">
              <a:xfrm>
                <a:off x="417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8" name="Rectangle 24"/>
              <p:cNvSpPr>
                <a:spLocks noChangeArrowheads="1"/>
              </p:cNvSpPr>
              <p:nvPr/>
            </p:nvSpPr>
            <p:spPr bwMode="auto">
              <a:xfrm>
                <a:off x="0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9" name="Rectangle 25"/>
              <p:cNvSpPr>
                <a:spLocks noChangeArrowheads="1"/>
              </p:cNvSpPr>
              <p:nvPr/>
            </p:nvSpPr>
            <p:spPr bwMode="auto">
              <a:xfrm>
                <a:off x="2511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0" name="Rectangle 26"/>
              <p:cNvSpPr>
                <a:spLocks noChangeArrowheads="1"/>
              </p:cNvSpPr>
              <p:nvPr/>
            </p:nvSpPr>
            <p:spPr bwMode="auto">
              <a:xfrm>
                <a:off x="2094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1" name="Rectangle 27"/>
              <p:cNvSpPr>
                <a:spLocks noChangeArrowheads="1"/>
              </p:cNvSpPr>
              <p:nvPr/>
            </p:nvSpPr>
            <p:spPr bwMode="auto">
              <a:xfrm>
                <a:off x="1673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2" name="Rectangle 28"/>
              <p:cNvSpPr>
                <a:spLocks noChangeArrowheads="1"/>
              </p:cNvSpPr>
              <p:nvPr/>
            </p:nvSpPr>
            <p:spPr bwMode="auto">
              <a:xfrm>
                <a:off x="1255" y="504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3" name="Rectangle 29"/>
              <p:cNvSpPr>
                <a:spLocks noChangeArrowheads="1"/>
              </p:cNvSpPr>
              <p:nvPr/>
            </p:nvSpPr>
            <p:spPr bwMode="auto">
              <a:xfrm>
                <a:off x="838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4" name="Rectangle 30"/>
              <p:cNvSpPr>
                <a:spLocks noChangeArrowheads="1"/>
              </p:cNvSpPr>
              <p:nvPr/>
            </p:nvSpPr>
            <p:spPr bwMode="auto">
              <a:xfrm>
                <a:off x="417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5" name="Rectangle 31"/>
              <p:cNvSpPr>
                <a:spLocks noChangeArrowheads="1"/>
              </p:cNvSpPr>
              <p:nvPr/>
            </p:nvSpPr>
            <p:spPr bwMode="auto">
              <a:xfrm>
                <a:off x="0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6" name="Rectangle 32"/>
              <p:cNvSpPr>
                <a:spLocks noChangeArrowheads="1"/>
              </p:cNvSpPr>
              <p:nvPr/>
            </p:nvSpPr>
            <p:spPr bwMode="auto">
              <a:xfrm>
                <a:off x="2511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7" name="Rectangle 33"/>
              <p:cNvSpPr>
                <a:spLocks noChangeArrowheads="1"/>
              </p:cNvSpPr>
              <p:nvPr/>
            </p:nvSpPr>
            <p:spPr bwMode="auto">
              <a:xfrm>
                <a:off x="2094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8" name="Rectangle 34"/>
              <p:cNvSpPr>
                <a:spLocks noChangeArrowheads="1"/>
              </p:cNvSpPr>
              <p:nvPr/>
            </p:nvSpPr>
            <p:spPr bwMode="auto">
              <a:xfrm>
                <a:off x="1673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9" name="Rectangle 35"/>
              <p:cNvSpPr>
                <a:spLocks noChangeArrowheads="1"/>
              </p:cNvSpPr>
              <p:nvPr/>
            </p:nvSpPr>
            <p:spPr bwMode="auto">
              <a:xfrm>
                <a:off x="1255" y="378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0" name="Rectangle 36"/>
              <p:cNvSpPr>
                <a:spLocks noChangeArrowheads="1"/>
              </p:cNvSpPr>
              <p:nvPr/>
            </p:nvSpPr>
            <p:spPr bwMode="auto">
              <a:xfrm>
                <a:off x="838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1" name="Rectangle 37"/>
              <p:cNvSpPr>
                <a:spLocks noChangeArrowheads="1"/>
              </p:cNvSpPr>
              <p:nvPr/>
            </p:nvSpPr>
            <p:spPr bwMode="auto">
              <a:xfrm>
                <a:off x="417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2" name="Rectangle 38"/>
              <p:cNvSpPr>
                <a:spLocks noChangeArrowheads="1"/>
              </p:cNvSpPr>
              <p:nvPr/>
            </p:nvSpPr>
            <p:spPr bwMode="auto">
              <a:xfrm>
                <a:off x="0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3" name="Rectangle 39"/>
              <p:cNvSpPr>
                <a:spLocks noChangeArrowheads="1"/>
              </p:cNvSpPr>
              <p:nvPr/>
            </p:nvSpPr>
            <p:spPr bwMode="auto">
              <a:xfrm>
                <a:off x="2511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4" name="Rectangle 40"/>
              <p:cNvSpPr>
                <a:spLocks noChangeArrowheads="1"/>
              </p:cNvSpPr>
              <p:nvPr/>
            </p:nvSpPr>
            <p:spPr bwMode="auto">
              <a:xfrm>
                <a:off x="2094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5" name="Rectangle 41"/>
              <p:cNvSpPr>
                <a:spLocks noChangeArrowheads="1"/>
              </p:cNvSpPr>
              <p:nvPr/>
            </p:nvSpPr>
            <p:spPr bwMode="auto">
              <a:xfrm>
                <a:off x="1673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6" name="Rectangle 42"/>
              <p:cNvSpPr>
                <a:spLocks noChangeArrowheads="1"/>
              </p:cNvSpPr>
              <p:nvPr/>
            </p:nvSpPr>
            <p:spPr bwMode="auto">
              <a:xfrm>
                <a:off x="1255" y="25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7" name="Rectangle 43"/>
              <p:cNvSpPr>
                <a:spLocks noChangeArrowheads="1"/>
              </p:cNvSpPr>
              <p:nvPr/>
            </p:nvSpPr>
            <p:spPr bwMode="auto">
              <a:xfrm>
                <a:off x="838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8" name="Rectangle 44"/>
              <p:cNvSpPr>
                <a:spLocks noChangeArrowheads="1"/>
              </p:cNvSpPr>
              <p:nvPr/>
            </p:nvSpPr>
            <p:spPr bwMode="auto">
              <a:xfrm>
                <a:off x="417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9" name="Rectangle 45"/>
              <p:cNvSpPr>
                <a:spLocks noChangeArrowheads="1"/>
              </p:cNvSpPr>
              <p:nvPr/>
            </p:nvSpPr>
            <p:spPr bwMode="auto">
              <a:xfrm>
                <a:off x="0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0" name="Rectangle 46"/>
              <p:cNvSpPr>
                <a:spLocks noChangeArrowheads="1"/>
              </p:cNvSpPr>
              <p:nvPr/>
            </p:nvSpPr>
            <p:spPr bwMode="auto">
              <a:xfrm>
                <a:off x="2511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1" name="Rectangle 47"/>
              <p:cNvSpPr>
                <a:spLocks noChangeArrowheads="1"/>
              </p:cNvSpPr>
              <p:nvPr/>
            </p:nvSpPr>
            <p:spPr bwMode="auto">
              <a:xfrm>
                <a:off x="2094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2" name="Rectangle 48"/>
              <p:cNvSpPr>
                <a:spLocks noChangeArrowheads="1"/>
              </p:cNvSpPr>
              <p:nvPr/>
            </p:nvSpPr>
            <p:spPr bwMode="auto">
              <a:xfrm>
                <a:off x="1673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3" name="Rectangle 49"/>
              <p:cNvSpPr>
                <a:spLocks noChangeArrowheads="1"/>
              </p:cNvSpPr>
              <p:nvPr/>
            </p:nvSpPr>
            <p:spPr bwMode="auto">
              <a:xfrm>
                <a:off x="1255" y="12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4" name="Rectangle 50"/>
              <p:cNvSpPr>
                <a:spLocks noChangeArrowheads="1"/>
              </p:cNvSpPr>
              <p:nvPr/>
            </p:nvSpPr>
            <p:spPr bwMode="auto">
              <a:xfrm>
                <a:off x="838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5" name="Rectangle 51"/>
              <p:cNvSpPr>
                <a:spLocks noChangeArrowheads="1"/>
              </p:cNvSpPr>
              <p:nvPr/>
            </p:nvSpPr>
            <p:spPr bwMode="auto">
              <a:xfrm>
                <a:off x="417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6" name="Rectangle 52"/>
              <p:cNvSpPr>
                <a:spLocks noChangeArrowheads="1"/>
              </p:cNvSpPr>
              <p:nvPr/>
            </p:nvSpPr>
            <p:spPr bwMode="auto">
              <a:xfrm>
                <a:off x="0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7" name="Rectangle 53"/>
              <p:cNvSpPr>
                <a:spLocks noChangeArrowheads="1"/>
              </p:cNvSpPr>
              <p:nvPr/>
            </p:nvSpPr>
            <p:spPr bwMode="auto">
              <a:xfrm>
                <a:off x="2511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8" name="Rectangle 54"/>
              <p:cNvSpPr>
                <a:spLocks noChangeArrowheads="1"/>
              </p:cNvSpPr>
              <p:nvPr/>
            </p:nvSpPr>
            <p:spPr bwMode="auto">
              <a:xfrm>
                <a:off x="2094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9" name="Rectangle 55"/>
              <p:cNvSpPr>
                <a:spLocks noChangeArrowheads="1"/>
              </p:cNvSpPr>
              <p:nvPr/>
            </p:nvSpPr>
            <p:spPr bwMode="auto">
              <a:xfrm>
                <a:off x="1673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0" name="Rectangle 56"/>
              <p:cNvSpPr>
                <a:spLocks noChangeArrowheads="1"/>
              </p:cNvSpPr>
              <p:nvPr/>
            </p:nvSpPr>
            <p:spPr bwMode="auto">
              <a:xfrm>
                <a:off x="1255" y="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1" name="Rectangle 57"/>
              <p:cNvSpPr>
                <a:spLocks noChangeArrowheads="1"/>
              </p:cNvSpPr>
              <p:nvPr/>
            </p:nvSpPr>
            <p:spPr bwMode="auto">
              <a:xfrm>
                <a:off x="838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2" name="Rectangle 58"/>
              <p:cNvSpPr>
                <a:spLocks noChangeArrowheads="1"/>
              </p:cNvSpPr>
              <p:nvPr/>
            </p:nvSpPr>
            <p:spPr bwMode="auto">
              <a:xfrm>
                <a:off x="417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3" name="Rectangle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4" name="Line 6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5" name="Line 61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Line 6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7" name="Line 63"/>
              <p:cNvSpPr>
                <a:spLocks noChangeShapeType="1"/>
              </p:cNvSpPr>
              <p:nvPr/>
            </p:nvSpPr>
            <p:spPr bwMode="auto">
              <a:xfrm>
                <a:off x="292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8" name="Line 64"/>
              <p:cNvSpPr>
                <a:spLocks noChangeShapeType="1"/>
              </p:cNvSpPr>
              <p:nvPr/>
            </p:nvSpPr>
            <p:spPr bwMode="auto">
              <a:xfrm>
                <a:off x="0" y="12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9" name="Line 65"/>
              <p:cNvSpPr>
                <a:spLocks noChangeShapeType="1"/>
              </p:cNvSpPr>
              <p:nvPr/>
            </p:nvSpPr>
            <p:spPr bwMode="auto">
              <a:xfrm>
                <a:off x="417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0" name="Line 66"/>
              <p:cNvSpPr>
                <a:spLocks noChangeShapeType="1"/>
              </p:cNvSpPr>
              <p:nvPr/>
            </p:nvSpPr>
            <p:spPr bwMode="auto">
              <a:xfrm>
                <a:off x="83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Line 67"/>
              <p:cNvSpPr>
                <a:spLocks noChangeShapeType="1"/>
              </p:cNvSpPr>
              <p:nvPr/>
            </p:nvSpPr>
            <p:spPr bwMode="auto">
              <a:xfrm>
                <a:off x="1255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Line 68"/>
              <p:cNvSpPr>
                <a:spLocks noChangeShapeType="1"/>
              </p:cNvSpPr>
              <p:nvPr/>
            </p:nvSpPr>
            <p:spPr bwMode="auto">
              <a:xfrm>
                <a:off x="1673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3" name="Line 69"/>
              <p:cNvSpPr>
                <a:spLocks noChangeShapeType="1"/>
              </p:cNvSpPr>
              <p:nvPr/>
            </p:nvSpPr>
            <p:spPr bwMode="auto">
              <a:xfrm>
                <a:off x="2094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Line 70"/>
              <p:cNvSpPr>
                <a:spLocks noChangeShapeType="1"/>
              </p:cNvSpPr>
              <p:nvPr/>
            </p:nvSpPr>
            <p:spPr bwMode="auto">
              <a:xfrm>
                <a:off x="2511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Line 71"/>
              <p:cNvSpPr>
                <a:spLocks noChangeShapeType="1"/>
              </p:cNvSpPr>
              <p:nvPr/>
            </p:nvSpPr>
            <p:spPr bwMode="auto">
              <a:xfrm>
                <a:off x="0" y="25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>
                <a:off x="0" y="378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7" name="Line 73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8" name="Line 74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9" name="Line 75"/>
              <p:cNvSpPr>
                <a:spLocks noChangeShapeType="1"/>
              </p:cNvSpPr>
              <p:nvPr/>
            </p:nvSpPr>
            <p:spPr bwMode="auto">
              <a:xfrm>
                <a:off x="0" y="75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0" name="Line 76"/>
              <p:cNvSpPr>
                <a:spLocks noChangeShapeType="1"/>
              </p:cNvSpPr>
              <p:nvPr/>
            </p:nvSpPr>
            <p:spPr bwMode="auto">
              <a:xfrm>
                <a:off x="0" y="88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1" name="Line 77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2" name="Line 78"/>
              <p:cNvSpPr>
                <a:spLocks noChangeShapeType="1"/>
              </p:cNvSpPr>
              <p:nvPr/>
            </p:nvSpPr>
            <p:spPr bwMode="auto">
              <a:xfrm>
                <a:off x="417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3" name="Line 79"/>
              <p:cNvSpPr>
                <a:spLocks noChangeShapeType="1"/>
              </p:cNvSpPr>
              <p:nvPr/>
            </p:nvSpPr>
            <p:spPr bwMode="auto">
              <a:xfrm>
                <a:off x="83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4" name="Line 80"/>
              <p:cNvSpPr>
                <a:spLocks noChangeShapeType="1"/>
              </p:cNvSpPr>
              <p:nvPr/>
            </p:nvSpPr>
            <p:spPr bwMode="auto">
              <a:xfrm>
                <a:off x="1255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5" name="Line 81"/>
              <p:cNvSpPr>
                <a:spLocks noChangeShapeType="1"/>
              </p:cNvSpPr>
              <p:nvPr/>
            </p:nvSpPr>
            <p:spPr bwMode="auto">
              <a:xfrm>
                <a:off x="1673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6" name="Line 82"/>
              <p:cNvSpPr>
                <a:spLocks noChangeShapeType="1"/>
              </p:cNvSpPr>
              <p:nvPr/>
            </p:nvSpPr>
            <p:spPr bwMode="auto">
              <a:xfrm>
                <a:off x="2094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Line 83"/>
              <p:cNvSpPr>
                <a:spLocks noChangeShapeType="1"/>
              </p:cNvSpPr>
              <p:nvPr/>
            </p:nvSpPr>
            <p:spPr bwMode="auto">
              <a:xfrm>
                <a:off x="2511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Line 84"/>
              <p:cNvSpPr>
                <a:spLocks noChangeShapeType="1"/>
              </p:cNvSpPr>
              <p:nvPr/>
            </p:nvSpPr>
            <p:spPr bwMode="auto">
              <a:xfrm>
                <a:off x="292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Line 85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0" name="Line 86"/>
              <p:cNvSpPr>
                <a:spLocks noChangeShapeType="1"/>
              </p:cNvSpPr>
              <p:nvPr/>
            </p:nvSpPr>
            <p:spPr bwMode="auto">
              <a:xfrm>
                <a:off x="417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1" name="Line 87"/>
              <p:cNvSpPr>
                <a:spLocks noChangeShapeType="1"/>
              </p:cNvSpPr>
              <p:nvPr/>
            </p:nvSpPr>
            <p:spPr bwMode="auto">
              <a:xfrm>
                <a:off x="83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2" name="Line 88"/>
              <p:cNvSpPr>
                <a:spLocks noChangeShapeType="1"/>
              </p:cNvSpPr>
              <p:nvPr/>
            </p:nvSpPr>
            <p:spPr bwMode="auto">
              <a:xfrm>
                <a:off x="1255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3" name="Line 89"/>
              <p:cNvSpPr>
                <a:spLocks noChangeShapeType="1"/>
              </p:cNvSpPr>
              <p:nvPr/>
            </p:nvSpPr>
            <p:spPr bwMode="auto">
              <a:xfrm>
                <a:off x="1673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4" name="Line 90"/>
              <p:cNvSpPr>
                <a:spLocks noChangeShapeType="1"/>
              </p:cNvSpPr>
              <p:nvPr/>
            </p:nvSpPr>
            <p:spPr bwMode="auto">
              <a:xfrm>
                <a:off x="2094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5" name="Line 91"/>
              <p:cNvSpPr>
                <a:spLocks noChangeShapeType="1"/>
              </p:cNvSpPr>
              <p:nvPr/>
            </p:nvSpPr>
            <p:spPr bwMode="auto">
              <a:xfrm>
                <a:off x="2511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6" name="Line 92"/>
              <p:cNvSpPr>
                <a:spLocks noChangeShapeType="1"/>
              </p:cNvSpPr>
              <p:nvPr/>
            </p:nvSpPr>
            <p:spPr bwMode="auto">
              <a:xfrm>
                <a:off x="292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0" y="3048000"/>
            <a:ext cx="944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Thể dục thường xuyên bằng nghìn viên thuốc bổ.</a:t>
            </a:r>
          </a:p>
        </p:txBody>
      </p:sp>
      <p:pic>
        <p:nvPicPr>
          <p:cNvPr id="47198" name="Picture 94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93" name="Picture 189" descr="IND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352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94" name="Picture 190" descr="027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2775"/>
            <a:ext cx="35814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75172019-157958_tap-the-du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120810OlympicSchool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/>
          <a:stretch>
            <a:fillRect/>
          </a:stretch>
        </p:blipFill>
        <p:spPr bwMode="auto">
          <a:xfrm>
            <a:off x="3962400" y="2590800"/>
            <a:ext cx="47244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vul3ek6-flower0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3657600" cy="990600"/>
            <a:chOff x="0" y="0"/>
            <a:chExt cx="2928" cy="1008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4" name="Rectangle 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5" name="Rectangle 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8" name="Rectangle 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2" name="Rectangle 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6" name="Rectangle 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8" name="Rectangle 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9" name="Rectangle 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0" name="Rectangle 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1" name="Rectangle 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2" name="Rectangle 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3" name="Rectangle 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4" name="Rectangle 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5" name="Rectangle 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6" name="Rectangle 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7" name="Rectangle 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8" name="Rectangle 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9" name="Rectangle 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0" name="Rectangle 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1" name="Rectangle 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2" name="Rectangle 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3" name="Rectangle 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4" name="Rectangle 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5" name="Rectangle 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6" name="Rectangle 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7" name="Rectangle 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8" name="Rectangle 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9" name="Rectangle 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10" name="Rectangle 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11" name="Line 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Line 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Line 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Line 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Line 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Line 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Line 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Line 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Line 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Line 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Line 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Line 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Line 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Line 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Line 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Line 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Line 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Line 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Line 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Line 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Line 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Line 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Line 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Line 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Line 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Line 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Line 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Line 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Line 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Line 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Line 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Line 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244" name="Group 92"/>
          <p:cNvGrpSpPr>
            <a:grpSpLocks/>
          </p:cNvGrpSpPr>
          <p:nvPr/>
        </p:nvGrpSpPr>
        <p:grpSpPr bwMode="auto">
          <a:xfrm>
            <a:off x="3657600" y="990600"/>
            <a:ext cx="3657600" cy="990600"/>
            <a:chOff x="0" y="0"/>
            <a:chExt cx="2928" cy="1008"/>
          </a:xfrm>
        </p:grpSpPr>
        <p:sp>
          <p:nvSpPr>
            <p:cNvPr id="49245" name="Rectangle 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6" name="Rectangle 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7" name="Rectangle 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8" name="Rectangle 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9" name="Rectangle 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0" name="Rectangle 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1" name="Rectangle 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2" name="Rectangle 1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3" name="Rectangle 1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4" name="Rectangle 1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5" name="Rectangle 1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6" name="Rectangle 1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7" name="Rectangle 1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8" name="Rectangle 1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9" name="Rectangle 1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0" name="Rectangle 1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1" name="Rectangle 1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2" name="Rectangle 1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3" name="Rectangle 1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4" name="Rectangle 1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5" name="Rectangle 1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6" name="Rectangle 1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7" name="Rectangle 1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8" name="Rectangle 1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9" name="Rectangle 1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0" name="Rectangle 1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1" name="Rectangle 1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2" name="Rectangle 1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3" name="Rectangle 1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4" name="Rectangle 1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5" name="Rectangle 1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6" name="Rectangle 1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7" name="Rectangle 1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8" name="Rectangle 1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9" name="Rectangle 1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0" name="Rectangle 1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1" name="Rectangle 1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2" name="Rectangle 1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3" name="Rectangle 1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4" name="Rectangle 1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5" name="Rectangle 1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6" name="Rectangle 1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7" name="Rectangle 1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8" name="Rectangle 1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9" name="Rectangle 1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0" name="Rectangle 1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1" name="Rectangle 1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2" name="Rectangle 1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3" name="Rectangle 1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4" name="Rectangle 1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5" name="Rectangle 1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6" name="Rectangle 1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7" name="Rectangle 1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8" name="Rectangle 1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9" name="Rectangle 1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00" name="Rectangle 1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01" name="Line 1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2" name="Line 1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3" name="Line 1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Line 1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5" name="Line 1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6" name="Line 1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Line 1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8" name="Line 1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9" name="Line 1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0" name="Line 1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1" name="Line 1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2" name="Line 1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3" name="Line 1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4" name="Line 1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5" name="Line 1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6" name="Line 1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7" name="Line 1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8" name="Line 1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Line 1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0" name="Line 1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Line 1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2" name="Line 1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3" name="Line 1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4" name="Line 1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5" name="Line 1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6" name="Line 1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7" name="Line 1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8" name="Line 1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9" name="Line 1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0" name="Line 1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1" name="Line 1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2" name="Line 1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3" name="Line 1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334" name="Group 182"/>
          <p:cNvGrpSpPr>
            <a:grpSpLocks/>
          </p:cNvGrpSpPr>
          <p:nvPr/>
        </p:nvGrpSpPr>
        <p:grpSpPr bwMode="auto">
          <a:xfrm>
            <a:off x="7315200" y="0"/>
            <a:ext cx="3657600" cy="990600"/>
            <a:chOff x="0" y="0"/>
            <a:chExt cx="2928" cy="1008"/>
          </a:xfrm>
        </p:grpSpPr>
        <p:sp>
          <p:nvSpPr>
            <p:cNvPr id="49335" name="Rectangle 1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6" name="Rectangle 1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7" name="Rectangle 1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8" name="Rectangle 1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9" name="Rectangle 1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0" name="Rectangle 1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1" name="Rectangle 1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2" name="Rectangle 1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3" name="Rectangle 1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4" name="Rectangle 1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5" name="Rectangle 1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6" name="Rectangle 1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7" name="Rectangle 1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8" name="Rectangle 1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9" name="Rectangle 1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0" name="Rectangle 1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1" name="Rectangle 1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2" name="Rectangle 2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3" name="Rectangle 2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4" name="Rectangle 2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5" name="Rectangle 2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6" name="Rectangle 2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7" name="Rectangle 2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8" name="Rectangle 2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9" name="Rectangle 2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0" name="Rectangle 2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1" name="Rectangle 2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2" name="Rectangle 2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3" name="Rectangle 2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4" name="Rectangle 2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5" name="Rectangle 2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6" name="Rectangle 2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7" name="Rectangle 2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8" name="Rectangle 2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9" name="Rectangle 2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0" name="Rectangle 2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1" name="Rectangle 2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2" name="Rectangle 2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3" name="Rectangle 2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4" name="Rectangle 2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5" name="Rectangle 2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6" name="Rectangle 2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7" name="Rectangle 2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8" name="Rectangle 2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9" name="Rectangle 2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0" name="Rectangle 2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1" name="Rectangle 2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2" name="Rectangle 2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3" name="Rectangle 2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4" name="Rectangle 2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5" name="Rectangle 2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6" name="Rectangle 2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7" name="Rectangle 2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8" name="Rectangle 2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9" name="Rectangle 2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90" name="Rectangle 2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91" name="Line 2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2" name="Line 2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3" name="Line 2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4" name="Line 2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5" name="Line 2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6" name="Line 2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7" name="Line 2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8" name="Line 2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9" name="Line 2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0" name="Line 2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1" name="Line 2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2" name="Line 2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3" name="Line 2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4" name="Line 2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5" name="Line 2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6" name="Line 2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7" name="Line 2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8" name="Line 2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9" name="Line 2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0" name="Line 2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1" name="Line 2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2" name="Line 2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3" name="Line 2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4" name="Line 2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5" name="Line 2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6" name="Line 2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7" name="Line 2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8" name="Line 2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9" name="Line 2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0" name="Line 2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1" name="Line 2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2" name="Line 2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3" name="Line 2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424" name="Group 272"/>
          <p:cNvGrpSpPr>
            <a:grpSpLocks/>
          </p:cNvGrpSpPr>
          <p:nvPr/>
        </p:nvGrpSpPr>
        <p:grpSpPr bwMode="auto">
          <a:xfrm>
            <a:off x="0" y="990600"/>
            <a:ext cx="3657600" cy="990600"/>
            <a:chOff x="0" y="0"/>
            <a:chExt cx="2928" cy="1008"/>
          </a:xfrm>
        </p:grpSpPr>
        <p:sp>
          <p:nvSpPr>
            <p:cNvPr id="49425" name="Rectangle 2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6" name="Rectangle 2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7" name="Rectangle 2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8" name="Rectangle 2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9" name="Rectangle 2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0" name="Rectangle 2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1" name="Rectangle 2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2" name="Rectangle 2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3" name="Rectangle 2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4" name="Rectangle 2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5" name="Rectangle 2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6" name="Rectangle 2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7" name="Rectangle 2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8" name="Rectangle 2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9" name="Rectangle 2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0" name="Rectangle 2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1" name="Rectangle 2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2" name="Rectangle 2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3" name="Rectangle 2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4" name="Rectangle 2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5" name="Rectangle 2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6" name="Rectangle 2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7" name="Rectangle 2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8" name="Rectangle 2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9" name="Rectangle 2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0" name="Rectangle 2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1" name="Rectangle 2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2" name="Rectangle 3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3" name="Rectangle 3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4" name="Rectangle 3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5" name="Rectangle 3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6" name="Rectangle 3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7" name="Rectangle 3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8" name="Rectangle 3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9" name="Rectangle 3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0" name="Rectangle 3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1" name="Rectangle 3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2" name="Rectangle 3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3" name="Rectangle 3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4" name="Rectangle 3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5" name="Rectangle 3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6" name="Rectangle 3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7" name="Rectangle 3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8" name="Rectangle 3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9" name="Rectangle 3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0" name="Rectangle 3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1" name="Rectangle 3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2" name="Rectangle 3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3" name="Rectangle 3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4" name="Rectangle 3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5" name="Rectangle 3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6" name="Rectangle 3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7" name="Rectangle 3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8" name="Rectangle 3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9" name="Rectangle 3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80" name="Rectangle 3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81" name="Line 3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2" name="Line 3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3" name="Line 3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4" name="Line 3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5" name="Line 3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6" name="Line 3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7" name="Line 3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8" name="Line 3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9" name="Line 3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0" name="Line 3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1" name="Line 3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2" name="Line 3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3" name="Line 3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4" name="Line 3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5" name="Line 3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6" name="Line 3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7" name="Line 3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8" name="Line 3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9" name="Line 3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0" name="Line 3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1" name="Line 3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2" name="Line 3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3" name="Line 3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4" name="Line 3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5" name="Line 3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6" name="Line 3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7" name="Line 3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8" name="Line 3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9" name="Line 3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0" name="Line 3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1" name="Line 3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2" name="Line 3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3" name="Line 3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514" name="Group 362"/>
          <p:cNvGrpSpPr>
            <a:grpSpLocks/>
          </p:cNvGrpSpPr>
          <p:nvPr/>
        </p:nvGrpSpPr>
        <p:grpSpPr bwMode="auto">
          <a:xfrm>
            <a:off x="3657600" y="1981200"/>
            <a:ext cx="3657600" cy="990600"/>
            <a:chOff x="0" y="0"/>
            <a:chExt cx="2928" cy="1008"/>
          </a:xfrm>
        </p:grpSpPr>
        <p:sp>
          <p:nvSpPr>
            <p:cNvPr id="49515" name="Rectangle 3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6" name="Rectangle 3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7" name="Rectangle 3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8" name="Rectangle 3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9" name="Rectangle 3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0" name="Rectangle 3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1" name="Rectangle 3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2" name="Rectangle 3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3" name="Rectangle 3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4" name="Rectangle 3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5" name="Rectangle 3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6" name="Rectangle 3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7" name="Rectangle 3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8" name="Rectangle 3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9" name="Rectangle 3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0" name="Rectangle 3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1" name="Rectangle 3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2" name="Rectangle 3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3" name="Rectangle 3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4" name="Rectangle 3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5" name="Rectangle 3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6" name="Rectangle 3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7" name="Rectangle 3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8" name="Rectangle 3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9" name="Rectangle 3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0" name="Rectangle 3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1" name="Rectangle 3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2" name="Rectangle 3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3" name="Rectangle 3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4" name="Rectangle 3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5" name="Rectangle 3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6" name="Rectangle 3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7" name="Rectangle 3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8" name="Rectangle 3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9" name="Rectangle 3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0" name="Rectangle 3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1" name="Rectangle 3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2" name="Rectangle 4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3" name="Rectangle 4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4" name="Rectangle 4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5" name="Rectangle 4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6" name="Rectangle 4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7" name="Rectangle 4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8" name="Rectangle 4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9" name="Rectangle 4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0" name="Rectangle 4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1" name="Rectangle 4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2" name="Rectangle 4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3" name="Rectangle 4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4" name="Rectangle 4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5" name="Rectangle 4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6" name="Rectangle 4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7" name="Rectangle 4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8" name="Rectangle 4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9" name="Rectangle 4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70" name="Rectangle 4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71" name="Line 4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2" name="Line 4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3" name="Line 4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4" name="Line 4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5" name="Line 4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6" name="Line 4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7" name="Line 4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8" name="Line 4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9" name="Line 4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0" name="Line 4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1" name="Line 4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2" name="Line 4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3" name="Line 4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4" name="Line 4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5" name="Line 4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6" name="Line 4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7" name="Line 4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8" name="Line 4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9" name="Line 4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0" name="Line 4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1" name="Line 4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2" name="Line 4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3" name="Line 4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4" name="Line 4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5" name="Line 4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6" name="Line 4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7" name="Line 4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8" name="Line 4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9" name="Line 4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0" name="Line 4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1" name="Line 4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2" name="Line 4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3" name="Line 4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04" name="Group 452"/>
          <p:cNvGrpSpPr>
            <a:grpSpLocks/>
          </p:cNvGrpSpPr>
          <p:nvPr/>
        </p:nvGrpSpPr>
        <p:grpSpPr bwMode="auto">
          <a:xfrm>
            <a:off x="7315200" y="990600"/>
            <a:ext cx="3657600" cy="990600"/>
            <a:chOff x="0" y="0"/>
            <a:chExt cx="2928" cy="1008"/>
          </a:xfrm>
        </p:grpSpPr>
        <p:sp>
          <p:nvSpPr>
            <p:cNvPr id="49605" name="Rectangle 4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6" name="Rectangle 4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7" name="Rectangle 4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8" name="Rectangle 4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9" name="Rectangle 4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0" name="Rectangle 4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1" name="Rectangle 4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2" name="Rectangle 4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3" name="Rectangle 4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4" name="Rectangle 4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5" name="Rectangle 4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6" name="Rectangle 4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7" name="Rectangle 4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8" name="Rectangle 4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9" name="Rectangle 4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0" name="Rectangle 4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1" name="Rectangle 4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2" name="Rectangle 4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3" name="Rectangle 4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4" name="Rectangle 4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5" name="Rectangle 4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6" name="Rectangle 4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7" name="Rectangle 4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8" name="Rectangle 4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9" name="Rectangle 4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0" name="Rectangle 4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1" name="Rectangle 4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2" name="Rectangle 4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3" name="Rectangle 4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4" name="Rectangle 4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5" name="Rectangle 4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6" name="Rectangle 4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7" name="Rectangle 4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8" name="Rectangle 4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9" name="Rectangle 4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0" name="Rectangle 4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1" name="Rectangle 4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2" name="Rectangle 4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3" name="Rectangle 4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4" name="Rectangle 4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5" name="Rectangle 4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6" name="Rectangle 4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7" name="Rectangle 4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8" name="Rectangle 4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9" name="Rectangle 4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0" name="Rectangle 4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1" name="Rectangle 4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2" name="Rectangle 5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3" name="Rectangle 5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4" name="Rectangle 5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5" name="Rectangle 5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6" name="Rectangle 5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7" name="Rectangle 5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8" name="Rectangle 5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9" name="Rectangle 5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60" name="Rectangle 5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61" name="Line 5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2" name="Line 5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3" name="Line 5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4" name="Line 5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5" name="Line 5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6" name="Line 5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7" name="Line 5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8" name="Line 5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9" name="Line 5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0" name="Line 5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1" name="Line 5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2" name="Line 5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3" name="Line 5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4" name="Line 5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5" name="Line 5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6" name="Line 5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7" name="Line 5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8" name="Line 5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9" name="Line 5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0" name="Line 5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1" name="Line 5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2" name="Line 5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3" name="Line 5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4" name="Line 5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5" name="Line 5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6" name="Line 5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7" name="Line 5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8" name="Line 5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9" name="Line 5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0" name="Line 5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1" name="Line 5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2" name="Line 5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3" name="Line 5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94" name="Group 542"/>
          <p:cNvGrpSpPr>
            <a:grpSpLocks/>
          </p:cNvGrpSpPr>
          <p:nvPr/>
        </p:nvGrpSpPr>
        <p:grpSpPr bwMode="auto">
          <a:xfrm>
            <a:off x="0" y="1981200"/>
            <a:ext cx="3657600" cy="990600"/>
            <a:chOff x="0" y="0"/>
            <a:chExt cx="2928" cy="1008"/>
          </a:xfrm>
        </p:grpSpPr>
        <p:sp>
          <p:nvSpPr>
            <p:cNvPr id="49695" name="Rectangle 5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6" name="Rectangle 5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7" name="Rectangle 5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8" name="Rectangle 5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9" name="Rectangle 5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0" name="Rectangle 5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1" name="Rectangle 5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2" name="Rectangle 5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3" name="Rectangle 5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4" name="Rectangle 5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5" name="Rectangle 5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6" name="Rectangle 5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7" name="Rectangle 5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8" name="Rectangle 5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9" name="Rectangle 5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0" name="Rectangle 5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1" name="Rectangle 5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2" name="Rectangle 5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3" name="Rectangle 5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4" name="Rectangle 5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5" name="Rectangle 5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6" name="Rectangle 5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7" name="Rectangle 5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8" name="Rectangle 5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9" name="Rectangle 5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0" name="Rectangle 5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1" name="Rectangle 5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2" name="Rectangle 5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3" name="Rectangle 5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4" name="Rectangle 5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5" name="Rectangle 5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6" name="Rectangle 5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7" name="Rectangle 5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8" name="Rectangle 5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9" name="Rectangle 5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0" name="Rectangle 5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1" name="Rectangle 5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2" name="Rectangle 5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3" name="Rectangle 5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4" name="Rectangle 5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5" name="Rectangle 5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6" name="Rectangle 5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7" name="Rectangle 5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8" name="Rectangle 5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9" name="Rectangle 5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0" name="Rectangle 5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1" name="Rectangle 5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2" name="Rectangle 5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3" name="Rectangle 5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4" name="Rectangle 5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5" name="Rectangle 5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6" name="Rectangle 5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7" name="Rectangle 5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8" name="Rectangle 5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9" name="Rectangle 5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50" name="Rectangle 5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51" name="Line 5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2" name="Line 6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3" name="Line 6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4" name="Line 6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5" name="Line 6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6" name="Line 6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7" name="Line 6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8" name="Line 6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9" name="Line 6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0" name="Line 6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1" name="Line 6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2" name="Line 6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3" name="Line 6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4" name="Line 6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5" name="Line 6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6" name="Line 6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7" name="Line 6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8" name="Line 6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9" name="Line 6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0" name="Line 6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1" name="Line 6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2" name="Line 6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3" name="Line 6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4" name="Line 6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5" name="Line 6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6" name="Line 6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7" name="Line 6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8" name="Line 6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9" name="Line 6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0" name="Line 6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1" name="Line 6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2" name="Line 6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3" name="Line 6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784" name="Group 632"/>
          <p:cNvGrpSpPr>
            <a:grpSpLocks/>
          </p:cNvGrpSpPr>
          <p:nvPr/>
        </p:nvGrpSpPr>
        <p:grpSpPr bwMode="auto">
          <a:xfrm>
            <a:off x="3657600" y="0"/>
            <a:ext cx="3657600" cy="990600"/>
            <a:chOff x="0" y="0"/>
            <a:chExt cx="2928" cy="1008"/>
          </a:xfrm>
        </p:grpSpPr>
        <p:sp>
          <p:nvSpPr>
            <p:cNvPr id="49785" name="Rectangle 6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6" name="Rectangle 6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7" name="Rectangle 6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8" name="Rectangle 6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9" name="Rectangle 6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0" name="Rectangle 6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1" name="Rectangle 6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2" name="Rectangle 6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3" name="Rectangle 6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4" name="Rectangle 6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5" name="Rectangle 6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6" name="Rectangle 6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7" name="Rectangle 6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8" name="Rectangle 6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9" name="Rectangle 6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0" name="Rectangle 6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1" name="Rectangle 6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2" name="Rectangle 6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3" name="Rectangle 6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4" name="Rectangle 6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5" name="Rectangle 6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6" name="Rectangle 6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7" name="Rectangle 6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8" name="Rectangle 6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9" name="Rectangle 6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0" name="Rectangle 6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1" name="Rectangle 6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2" name="Rectangle 6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3" name="Rectangle 6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4" name="Rectangle 6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5" name="Rectangle 6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6" name="Rectangle 6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7" name="Rectangle 6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8" name="Rectangle 6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9" name="Rectangle 6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0" name="Rectangle 6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1" name="Rectangle 6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2" name="Rectangle 6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3" name="Rectangle 6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4" name="Rectangle 6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5" name="Rectangle 6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6" name="Rectangle 6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7" name="Rectangle 6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8" name="Rectangle 6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9" name="Rectangle 6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0" name="Rectangle 6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1" name="Rectangle 6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2" name="Rectangle 6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3" name="Rectangle 6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4" name="Rectangle 6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5" name="Rectangle 6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6" name="Rectangle 6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7" name="Rectangle 6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8" name="Rectangle 6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9" name="Rectangle 6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40" name="Rectangle 6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41" name="Line 6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2" name="Line 6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3" name="Line 6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4" name="Line 6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5" name="Line 6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6" name="Line 6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7" name="Line 6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8" name="Line 6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9" name="Line 6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0" name="Line 6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1" name="Line 6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2" name="Line 7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3" name="Line 7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4" name="Line 7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5" name="Line 7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6" name="Line 7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7" name="Line 7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8" name="Line 7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9" name="Line 7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0" name="Line 7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1" name="Line 7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2" name="Line 7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3" name="Line 7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4" name="Line 7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5" name="Line 7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6" name="Line 7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7" name="Line 7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8" name="Line 7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9" name="Line 7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0" name="Line 7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1" name="Line 7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2" name="Line 7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3" name="Line 7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874" name="Group 722"/>
          <p:cNvGrpSpPr>
            <a:grpSpLocks/>
          </p:cNvGrpSpPr>
          <p:nvPr/>
        </p:nvGrpSpPr>
        <p:grpSpPr bwMode="auto">
          <a:xfrm>
            <a:off x="7315200" y="1981200"/>
            <a:ext cx="3657600" cy="990600"/>
            <a:chOff x="0" y="0"/>
            <a:chExt cx="2928" cy="1008"/>
          </a:xfrm>
        </p:grpSpPr>
        <p:sp>
          <p:nvSpPr>
            <p:cNvPr id="49875" name="Rectangle 7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6" name="Rectangle 7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7" name="Rectangle 7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8" name="Rectangle 7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9" name="Rectangle 7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0" name="Rectangle 7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1" name="Rectangle 7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2" name="Rectangle 7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3" name="Rectangle 7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4" name="Rectangle 7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5" name="Rectangle 7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6" name="Rectangle 7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7" name="Rectangle 7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8" name="Rectangle 7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9" name="Rectangle 7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0" name="Rectangle 7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1" name="Rectangle 7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2" name="Rectangle 7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3" name="Rectangle 7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4" name="Rectangle 7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5" name="Rectangle 7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6" name="Rectangle 7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7" name="Rectangle 7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8" name="Rectangle 7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9" name="Rectangle 7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0" name="Rectangle 7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1" name="Rectangle 7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2" name="Rectangle 7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3" name="Rectangle 7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4" name="Rectangle 7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5" name="Rectangle 7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6" name="Rectangle 7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7" name="Rectangle 7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8" name="Rectangle 7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9" name="Rectangle 7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0" name="Rectangle 7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1" name="Rectangle 7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2" name="Rectangle 7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3" name="Rectangle 7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4" name="Rectangle 7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5" name="Rectangle 7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6" name="Rectangle 7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7" name="Rectangle 7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8" name="Rectangle 7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9" name="Rectangle 7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0" name="Rectangle 7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1" name="Rectangle 7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2" name="Rectangle 7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3" name="Rectangle 7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4" name="Rectangle 7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5" name="Rectangle 7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6" name="Rectangle 7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7" name="Rectangle 7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8" name="Rectangle 7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9" name="Rectangle 7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30" name="Rectangle 7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31" name="Line 7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2" name="Line 7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3" name="Line 7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4" name="Line 7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5" name="Line 7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6" name="Line 7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7" name="Line 7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8" name="Line 7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9" name="Line 7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0" name="Line 7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1" name="Line 7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2" name="Line 7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3" name="Line 7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4" name="Line 7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5" name="Line 7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6" name="Line 7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7" name="Line 7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8" name="Line 7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9" name="Line 7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0" name="Line 7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1" name="Line 7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2" name="Line 8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3" name="Line 8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4" name="Line 8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5" name="Line 8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6" name="Line 8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7" name="Line 8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8" name="Line 8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9" name="Line 8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0" name="Line 8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1" name="Line 8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2" name="Line 8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3" name="Line 8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964" name="Group 812"/>
          <p:cNvGrpSpPr>
            <a:grpSpLocks/>
          </p:cNvGrpSpPr>
          <p:nvPr/>
        </p:nvGrpSpPr>
        <p:grpSpPr bwMode="auto">
          <a:xfrm>
            <a:off x="0" y="2971800"/>
            <a:ext cx="3657600" cy="990600"/>
            <a:chOff x="0" y="0"/>
            <a:chExt cx="2928" cy="1008"/>
          </a:xfrm>
        </p:grpSpPr>
        <p:sp>
          <p:nvSpPr>
            <p:cNvPr id="49965" name="Rectangle 8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6" name="Rectangle 8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7" name="Rectangle 8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8" name="Rectangle 8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9" name="Rectangle 8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0" name="Rectangle 8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1" name="Rectangle 8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2" name="Rectangle 8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3" name="Rectangle 8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4" name="Rectangle 8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5" name="Rectangle 8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6" name="Rectangle 8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7" name="Rectangle 8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8" name="Rectangle 8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9" name="Rectangle 8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0" name="Rectangle 8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1" name="Rectangle 8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2" name="Rectangle 8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3" name="Rectangle 8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4" name="Rectangle 8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5" name="Rectangle 8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6" name="Rectangle 8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7" name="Rectangle 8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8" name="Rectangle 8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9" name="Rectangle 8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0" name="Rectangle 8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1" name="Rectangle 8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2" name="Rectangle 8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3" name="Rectangle 8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4" name="Rectangle 8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5" name="Rectangle 8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6" name="Rectangle 8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7" name="Rectangle 8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8" name="Rectangle 8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9" name="Rectangle 8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0" name="Rectangle 8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1" name="Rectangle 8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2" name="Rectangle 8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3" name="Rectangle 8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4" name="Rectangle 8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5" name="Rectangle 8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6" name="Rectangle 8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7" name="Rectangle 8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8" name="Rectangle 8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9" name="Rectangle 8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0" name="Rectangle 8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1" name="Rectangle 8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2" name="Rectangle 8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3" name="Rectangle 8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4" name="Rectangle 8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5" name="Rectangle 8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6" name="Rectangle 8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7" name="Rectangle 8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8" name="Rectangle 8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9" name="Rectangle 8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20" name="Rectangle 8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21" name="Line 8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2" name="Line 8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3" name="Line 8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4" name="Line 8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5" name="Line 8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6" name="Line 8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7" name="Line 8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8" name="Line 8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9" name="Line 8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0" name="Line 8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1" name="Line 8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2" name="Line 8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3" name="Line 8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4" name="Line 8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5" name="Line 8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6" name="Line 8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7" name="Line 8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8" name="Line 8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9" name="Line 8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0" name="Line 8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1" name="Line 8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2" name="Line 8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3" name="Line 8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4" name="Line 8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5" name="Line 8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6" name="Line 8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7" name="Line 8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8" name="Line 8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9" name="Line 8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0" name="Line 8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1" name="Line 8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2" name="Line 9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3" name="Line 9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054" name="Group 902"/>
          <p:cNvGrpSpPr>
            <a:grpSpLocks/>
          </p:cNvGrpSpPr>
          <p:nvPr/>
        </p:nvGrpSpPr>
        <p:grpSpPr bwMode="auto">
          <a:xfrm>
            <a:off x="3657600" y="2971800"/>
            <a:ext cx="3657600" cy="990600"/>
            <a:chOff x="0" y="0"/>
            <a:chExt cx="2928" cy="1008"/>
          </a:xfrm>
        </p:grpSpPr>
        <p:sp>
          <p:nvSpPr>
            <p:cNvPr id="50055" name="Rectangle 9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6" name="Rectangle 9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7" name="Rectangle 9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8" name="Rectangle 9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9" name="Rectangle 9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0" name="Rectangle 9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1" name="Rectangle 9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2" name="Rectangle 9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3" name="Rectangle 9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4" name="Rectangle 9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5" name="Rectangle 9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6" name="Rectangle 9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7" name="Rectangle 9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8" name="Rectangle 9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9" name="Rectangle 9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0" name="Rectangle 9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1" name="Rectangle 9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2" name="Rectangle 9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3" name="Rectangle 9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4" name="Rectangle 9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5" name="Rectangle 9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6" name="Rectangle 9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7" name="Rectangle 9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8" name="Rectangle 9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9" name="Rectangle 9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0" name="Rectangle 9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1" name="Rectangle 9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2" name="Rectangle 9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3" name="Rectangle 9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4" name="Rectangle 9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5" name="Rectangle 9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6" name="Rectangle 9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7" name="Rectangle 9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8" name="Rectangle 9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9" name="Rectangle 9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0" name="Rectangle 9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1" name="Rectangle 9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2" name="Rectangle 9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3" name="Rectangle 9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4" name="Rectangle 9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5" name="Rectangle 9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6" name="Rectangle 9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7" name="Rectangle 9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8" name="Rectangle 9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9" name="Rectangle 9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0" name="Rectangle 9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1" name="Rectangle 9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2" name="Rectangle 9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3" name="Rectangle 9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4" name="Rectangle 9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5" name="Rectangle 9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6" name="Rectangle 9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7" name="Rectangle 9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8" name="Rectangle 9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9" name="Rectangle 9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10" name="Rectangle 9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11" name="Line 9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2" name="Line 9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3" name="Line 9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4" name="Line 9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5" name="Line 9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6" name="Line 9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7" name="Line 9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8" name="Line 9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9" name="Line 9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0" name="Line 9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1" name="Line 9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2" name="Line 9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3" name="Line 9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4" name="Line 9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5" name="Line 9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6" name="Line 9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7" name="Line 9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8" name="Line 9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9" name="Line 9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0" name="Line 9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1" name="Line 9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2" name="Line 9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3" name="Line 9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4" name="Line 9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5" name="Line 9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6" name="Line 9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7" name="Line 9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8" name="Line 9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9" name="Line 9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0" name="Line 9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1" name="Line 9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2" name="Line 9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3" name="Line 9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44" name="Group 992"/>
          <p:cNvGrpSpPr>
            <a:grpSpLocks/>
          </p:cNvGrpSpPr>
          <p:nvPr/>
        </p:nvGrpSpPr>
        <p:grpSpPr bwMode="auto">
          <a:xfrm>
            <a:off x="7315200" y="2971800"/>
            <a:ext cx="3657600" cy="990600"/>
            <a:chOff x="0" y="0"/>
            <a:chExt cx="2928" cy="1008"/>
          </a:xfrm>
        </p:grpSpPr>
        <p:sp>
          <p:nvSpPr>
            <p:cNvPr id="50145" name="Rectangle 9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6" name="Rectangle 9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7" name="Rectangle 9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8" name="Rectangle 9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9" name="Rectangle 9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0" name="Rectangle 9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1" name="Rectangle 9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2" name="Rectangle 10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3" name="Rectangle 10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4" name="Rectangle 10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5" name="Rectangle 10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6" name="Rectangle 10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7" name="Rectangle 10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8" name="Rectangle 10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9" name="Rectangle 10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0" name="Rectangle 10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1" name="Rectangle 10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2" name="Rectangle 10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3" name="Rectangle 10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4" name="Rectangle 10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5" name="Rectangle 10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6" name="Rectangle 10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7" name="Rectangle 10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8" name="Rectangle 10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9" name="Rectangle 10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0" name="Rectangle 10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1" name="Rectangle 10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2" name="Rectangle 10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3" name="Rectangle 10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4" name="Rectangle 10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5" name="Rectangle 10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6" name="Rectangle 10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7" name="Rectangle 10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8" name="Rectangle 10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9" name="Rectangle 10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0" name="Rectangle 10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1" name="Rectangle 10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2" name="Rectangle 10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3" name="Rectangle 10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4" name="Rectangle 10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5" name="Rectangle 10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6" name="Rectangle 10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7" name="Rectangle 10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8" name="Rectangle 10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9" name="Rectangle 10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0" name="Rectangle 10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1" name="Rectangle 10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2" name="Rectangle 10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3" name="Rectangle 10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4" name="Rectangle 10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5" name="Rectangle 10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6" name="Rectangle 10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7" name="Rectangle 10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8" name="Rectangle 10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9" name="Rectangle 10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00" name="Rectangle 10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01" name="Line 10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10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10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Line 10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Line 10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10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10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10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10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10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10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10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10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Line 10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Line 10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10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10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10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10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10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Line 10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Line 10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Line 10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Line 10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Line 10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Line 10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Line 10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Line 10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Line 10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Line 10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Line 10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10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Line 10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34" name="Group 1082"/>
          <p:cNvGrpSpPr>
            <a:grpSpLocks/>
          </p:cNvGrpSpPr>
          <p:nvPr/>
        </p:nvGrpSpPr>
        <p:grpSpPr bwMode="auto">
          <a:xfrm>
            <a:off x="0" y="3962400"/>
            <a:ext cx="3657600" cy="990600"/>
            <a:chOff x="0" y="0"/>
            <a:chExt cx="2928" cy="1008"/>
          </a:xfrm>
        </p:grpSpPr>
        <p:sp>
          <p:nvSpPr>
            <p:cNvPr id="50235" name="Rectangle 10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6" name="Rectangle 10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7" name="Rectangle 10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8" name="Rectangle 10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9" name="Rectangle 10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0" name="Rectangle 10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1" name="Rectangle 10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2" name="Rectangle 10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3" name="Rectangle 10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4" name="Rectangle 10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5" name="Rectangle 10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6" name="Rectangle 10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7" name="Rectangle 10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8" name="Rectangle 10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9" name="Rectangle 10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0" name="Rectangle 10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1" name="Rectangle 10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2" name="Rectangle 11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3" name="Rectangle 11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4" name="Rectangle 11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5" name="Rectangle 11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6" name="Rectangle 11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7" name="Rectangle 11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8" name="Rectangle 11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9" name="Rectangle 11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0" name="Rectangle 11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1" name="Rectangle 11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2" name="Rectangle 11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3" name="Rectangle 11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4" name="Rectangle 11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5" name="Rectangle 11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6" name="Rectangle 11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7" name="Rectangle 11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8" name="Rectangle 11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9" name="Rectangle 11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0" name="Rectangle 11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1" name="Rectangle 11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2" name="Rectangle 11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3" name="Rectangle 11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4" name="Rectangle 11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5" name="Rectangle 11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6" name="Rectangle 11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7" name="Rectangle 11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8" name="Rectangle 11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9" name="Rectangle 11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0" name="Rectangle 11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1" name="Rectangle 11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2" name="Rectangle 11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3" name="Rectangle 11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4" name="Rectangle 11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5" name="Rectangle 11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6" name="Rectangle 11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7" name="Rectangle 11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8" name="Rectangle 11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9" name="Rectangle 11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90" name="Rectangle 11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91" name="Line 11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Line 11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Line 11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Line 11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Line 11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Line 11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Line 11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8" name="Line 11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9" name="Line 11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0" name="Line 11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1" name="Line 11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2" name="Line 11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3" name="Line 11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4" name="Line 11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5" name="Line 11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Line 11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7" name="Line 11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8" name="Line 11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Line 11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0" name="Line 11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1" name="Line 11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2" name="Line 11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3" name="Line 11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4" name="Line 11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5" name="Line 11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6" name="Line 11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7" name="Line 11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8" name="Line 11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9" name="Line 11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0" name="Line 11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Line 11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2" name="Line 11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Line 11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324" name="Group 1172"/>
          <p:cNvGrpSpPr>
            <a:grpSpLocks/>
          </p:cNvGrpSpPr>
          <p:nvPr/>
        </p:nvGrpSpPr>
        <p:grpSpPr bwMode="auto">
          <a:xfrm>
            <a:off x="3657600" y="3962400"/>
            <a:ext cx="3657600" cy="990600"/>
            <a:chOff x="0" y="0"/>
            <a:chExt cx="2928" cy="1008"/>
          </a:xfrm>
        </p:grpSpPr>
        <p:sp>
          <p:nvSpPr>
            <p:cNvPr id="50325" name="Rectangle 11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6" name="Rectangle 11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7" name="Rectangle 11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8" name="Rectangle 11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9" name="Rectangle 11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0" name="Rectangle 11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1" name="Rectangle 11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2" name="Rectangle 11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3" name="Rectangle 11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4" name="Rectangle 11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5" name="Rectangle 11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6" name="Rectangle 11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7" name="Rectangle 11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8" name="Rectangle 11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9" name="Rectangle 11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0" name="Rectangle 11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1" name="Rectangle 11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2" name="Rectangle 11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3" name="Rectangle 11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4" name="Rectangle 11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5" name="Rectangle 11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6" name="Rectangle 11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7" name="Rectangle 11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8" name="Rectangle 11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9" name="Rectangle 11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0" name="Rectangle 11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1" name="Rectangle 11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2" name="Rectangle 12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3" name="Rectangle 12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4" name="Rectangle 12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5" name="Rectangle 12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6" name="Rectangle 12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7" name="Rectangle 12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8" name="Rectangle 12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9" name="Rectangle 12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0" name="Rectangle 12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1" name="Rectangle 12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2" name="Rectangle 12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3" name="Rectangle 12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4" name="Rectangle 12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5" name="Rectangle 12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6" name="Rectangle 12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7" name="Rectangle 12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8" name="Rectangle 12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9" name="Rectangle 12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0" name="Rectangle 12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1" name="Rectangle 12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2" name="Rectangle 12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3" name="Rectangle 12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4" name="Rectangle 12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5" name="Rectangle 12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6" name="Rectangle 12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7" name="Rectangle 12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8" name="Rectangle 12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9" name="Rectangle 12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80" name="Rectangle 12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81" name="Line 12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2" name="Line 12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3" name="Line 12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4" name="Line 12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5" name="Line 12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6" name="Line 12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7" name="Line 12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8" name="Line 12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9" name="Line 12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0" name="Line 12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1" name="Line 12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2" name="Line 12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3" name="Line 12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4" name="Line 12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5" name="Line 12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6" name="Line 12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7" name="Line 12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8" name="Line 12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9" name="Line 12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0" name="Line 12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1" name="Line 12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2" name="Line 12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3" name="Line 12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4" name="Line 12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5" name="Line 12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6" name="Line 12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7" name="Line 12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8" name="Line 12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9" name="Line 12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0" name="Line 12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1" name="Line 12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2" name="Line 12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3" name="Line 12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414" name="Group 1262"/>
          <p:cNvGrpSpPr>
            <a:grpSpLocks/>
          </p:cNvGrpSpPr>
          <p:nvPr/>
        </p:nvGrpSpPr>
        <p:grpSpPr bwMode="auto">
          <a:xfrm>
            <a:off x="7315200" y="3962400"/>
            <a:ext cx="3657600" cy="990600"/>
            <a:chOff x="0" y="0"/>
            <a:chExt cx="2928" cy="1008"/>
          </a:xfrm>
        </p:grpSpPr>
        <p:sp>
          <p:nvSpPr>
            <p:cNvPr id="50415" name="Rectangle 12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6" name="Rectangle 12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7" name="Rectangle 12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8" name="Rectangle 12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9" name="Rectangle 12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0" name="Rectangle 12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1" name="Rectangle 12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2" name="Rectangle 12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3" name="Rectangle 12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4" name="Rectangle 12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5" name="Rectangle 12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6" name="Rectangle 12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7" name="Rectangle 12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8" name="Rectangle 12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9" name="Rectangle 12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0" name="Rectangle 12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1" name="Rectangle 12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2" name="Rectangle 12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3" name="Rectangle 12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4" name="Rectangle 12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5" name="Rectangle 12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6" name="Rectangle 12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7" name="Rectangle 12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8" name="Rectangle 12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9" name="Rectangle 12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0" name="Rectangle 12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1" name="Rectangle 12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2" name="Rectangle 12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3" name="Rectangle 12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4" name="Rectangle 12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5" name="Rectangle 12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6" name="Rectangle 12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7" name="Rectangle 12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8" name="Rectangle 12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9" name="Rectangle 12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0" name="Rectangle 12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1" name="Rectangle 12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2" name="Rectangle 13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3" name="Rectangle 13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4" name="Rectangle 13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5" name="Rectangle 13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6" name="Rectangle 13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7" name="Rectangle 13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8" name="Rectangle 13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9" name="Rectangle 13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0" name="Rectangle 13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1" name="Rectangle 13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2" name="Rectangle 13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3" name="Rectangle 13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4" name="Rectangle 13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5" name="Rectangle 13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6" name="Rectangle 13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7" name="Rectangle 13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8" name="Rectangle 13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9" name="Rectangle 13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70" name="Rectangle 13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71" name="Line 13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2" name="Line 13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3" name="Line 13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4" name="Line 13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5" name="Line 13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6" name="Line 13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7" name="Line 13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8" name="Line 13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9" name="Line 13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0" name="Line 13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1" name="Line 13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2" name="Line 13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3" name="Line 13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4" name="Line 13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5" name="Line 13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6" name="Line 13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7" name="Line 13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8" name="Line 13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9" name="Line 13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0" name="Line 13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1" name="Line 13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2" name="Line 13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3" name="Line 13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4" name="Line 13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5" name="Line 13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6" name="Line 13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7" name="Line 13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8" name="Line 13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9" name="Line 13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0" name="Line 13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1" name="Line 13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2" name="Line 13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3" name="Line 13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504" name="Group 1352"/>
          <p:cNvGrpSpPr>
            <a:grpSpLocks/>
          </p:cNvGrpSpPr>
          <p:nvPr/>
        </p:nvGrpSpPr>
        <p:grpSpPr bwMode="auto">
          <a:xfrm>
            <a:off x="0" y="4953000"/>
            <a:ext cx="3657600" cy="990600"/>
            <a:chOff x="0" y="0"/>
            <a:chExt cx="2928" cy="1008"/>
          </a:xfrm>
        </p:grpSpPr>
        <p:sp>
          <p:nvSpPr>
            <p:cNvPr id="50505" name="Rectangle 13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6" name="Rectangle 13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7" name="Rectangle 13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8" name="Rectangle 13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9" name="Rectangle 13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0" name="Rectangle 13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1" name="Rectangle 13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2" name="Rectangle 13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3" name="Rectangle 13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4" name="Rectangle 13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5" name="Rectangle 13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6" name="Rectangle 13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7" name="Rectangle 13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8" name="Rectangle 13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9" name="Rectangle 13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0" name="Rectangle 13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1" name="Rectangle 13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2" name="Rectangle 13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3" name="Rectangle 13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4" name="Rectangle 13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5" name="Rectangle 13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6" name="Rectangle 13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7" name="Rectangle 13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8" name="Rectangle 13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9" name="Rectangle 13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0" name="Rectangle 13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1" name="Rectangle 13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2" name="Rectangle 13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3" name="Rectangle 13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4" name="Rectangle 13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5" name="Rectangle 13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6" name="Rectangle 13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7" name="Rectangle 13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8" name="Rectangle 13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9" name="Rectangle 13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0" name="Rectangle 13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1" name="Rectangle 13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2" name="Rectangle 13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3" name="Rectangle 13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4" name="Rectangle 13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5" name="Rectangle 13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6" name="Rectangle 13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7" name="Rectangle 13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8" name="Rectangle 13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9" name="Rectangle 13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0" name="Rectangle 13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1" name="Rectangle 13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2" name="Rectangle 14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3" name="Rectangle 14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4" name="Rectangle 14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5" name="Rectangle 14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6" name="Rectangle 14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7" name="Rectangle 14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8" name="Rectangle 14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9" name="Rectangle 14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60" name="Rectangle 14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61" name="Line 14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2" name="Line 14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3" name="Line 14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4" name="Line 14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5" name="Line 14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6" name="Line 14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7" name="Line 14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8" name="Line 14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9" name="Line 14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0" name="Line 14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1" name="Line 14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2" name="Line 14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3" name="Line 14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4" name="Line 14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5" name="Line 14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6" name="Line 14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7" name="Line 14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8" name="Line 14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9" name="Line 14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0" name="Line 14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1" name="Line 14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2" name="Line 14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3" name="Line 14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4" name="Line 14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5" name="Line 14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6" name="Line 14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7" name="Line 14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8" name="Line 14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9" name="Line 14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0" name="Line 14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1" name="Line 14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2" name="Line 14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3" name="Line 14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594" name="Group 1442"/>
          <p:cNvGrpSpPr>
            <a:grpSpLocks/>
          </p:cNvGrpSpPr>
          <p:nvPr/>
        </p:nvGrpSpPr>
        <p:grpSpPr bwMode="auto">
          <a:xfrm>
            <a:off x="3657600" y="4953000"/>
            <a:ext cx="3657600" cy="990600"/>
            <a:chOff x="0" y="0"/>
            <a:chExt cx="2928" cy="1008"/>
          </a:xfrm>
        </p:grpSpPr>
        <p:sp>
          <p:nvSpPr>
            <p:cNvPr id="50595" name="Rectangle 14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6" name="Rectangle 14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7" name="Rectangle 14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8" name="Rectangle 14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9" name="Rectangle 14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0" name="Rectangle 14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1" name="Rectangle 14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2" name="Rectangle 14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3" name="Rectangle 14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4" name="Rectangle 14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5" name="Rectangle 14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6" name="Rectangle 14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7" name="Rectangle 14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8" name="Rectangle 14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9" name="Rectangle 14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0" name="Rectangle 14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1" name="Rectangle 14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2" name="Rectangle 14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3" name="Rectangle 14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4" name="Rectangle 14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5" name="Rectangle 14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6" name="Rectangle 14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7" name="Rectangle 14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8" name="Rectangle 14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9" name="Rectangle 14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0" name="Rectangle 14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1" name="Rectangle 14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2" name="Rectangle 14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3" name="Rectangle 14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4" name="Rectangle 14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5" name="Rectangle 14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6" name="Rectangle 14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7" name="Rectangle 14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8" name="Rectangle 14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9" name="Rectangle 14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0" name="Rectangle 14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1" name="Rectangle 14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2" name="Rectangle 14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3" name="Rectangle 14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4" name="Rectangle 14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5" name="Rectangle 14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6" name="Rectangle 14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7" name="Rectangle 14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8" name="Rectangle 14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9" name="Rectangle 14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0" name="Rectangle 14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1" name="Rectangle 14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2" name="Rectangle 14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3" name="Rectangle 14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4" name="Rectangle 14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5" name="Rectangle 14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6" name="Rectangle 14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7" name="Rectangle 14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8" name="Rectangle 14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9" name="Rectangle 14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50" name="Rectangle 14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51" name="Line 14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2" name="Line 15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3" name="Line 15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4" name="Line 15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5" name="Line 15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6" name="Line 15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7" name="Line 15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8" name="Line 15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9" name="Line 15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0" name="Line 15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1" name="Line 15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2" name="Line 15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3" name="Line 15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4" name="Line 15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5" name="Line 15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6" name="Line 15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7" name="Line 15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8" name="Line 15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9" name="Line 15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0" name="Line 15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1" name="Line 15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2" name="Line 15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3" name="Line 15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4" name="Line 15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5" name="Line 15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6" name="Line 15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7" name="Line 15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8" name="Line 15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9" name="Line 15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0" name="Line 15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1" name="Line 15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2" name="Line 15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3" name="Line 15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684" name="Group 1532"/>
          <p:cNvGrpSpPr>
            <a:grpSpLocks/>
          </p:cNvGrpSpPr>
          <p:nvPr/>
        </p:nvGrpSpPr>
        <p:grpSpPr bwMode="auto">
          <a:xfrm>
            <a:off x="7315200" y="4953000"/>
            <a:ext cx="3657600" cy="990600"/>
            <a:chOff x="0" y="0"/>
            <a:chExt cx="2928" cy="1008"/>
          </a:xfrm>
        </p:grpSpPr>
        <p:sp>
          <p:nvSpPr>
            <p:cNvPr id="50685" name="Rectangle 15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6" name="Rectangle 15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7" name="Rectangle 15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8" name="Rectangle 15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9" name="Rectangle 15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0" name="Rectangle 15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1" name="Rectangle 15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2" name="Rectangle 15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3" name="Rectangle 15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4" name="Rectangle 15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5" name="Rectangle 15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6" name="Rectangle 15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7" name="Rectangle 15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8" name="Rectangle 15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9" name="Rectangle 15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0" name="Rectangle 15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1" name="Rectangle 15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2" name="Rectangle 15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3" name="Rectangle 15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4" name="Rectangle 15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5" name="Rectangle 15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6" name="Rectangle 15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7" name="Rectangle 15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8" name="Rectangle 15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9" name="Rectangle 15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0" name="Rectangle 15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1" name="Rectangle 15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2" name="Rectangle 15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3" name="Rectangle 15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4" name="Rectangle 15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5" name="Rectangle 15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6" name="Rectangle 15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7" name="Rectangle 15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8" name="Rectangle 15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9" name="Rectangle 15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0" name="Rectangle 15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1" name="Rectangle 15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2" name="Rectangle 15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3" name="Rectangle 15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4" name="Rectangle 15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5" name="Rectangle 15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6" name="Rectangle 15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7" name="Rectangle 15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8" name="Rectangle 15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9" name="Rectangle 15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0" name="Rectangle 15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1" name="Rectangle 15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2" name="Rectangle 15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3" name="Rectangle 15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4" name="Rectangle 15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5" name="Rectangle 15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6" name="Rectangle 15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7" name="Rectangle 15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8" name="Rectangle 15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9" name="Rectangle 15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40" name="Rectangle 15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41" name="Line 15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2" name="Line 15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3" name="Line 15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4" name="Line 15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5" name="Line 15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6" name="Line 15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7" name="Line 15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8" name="Line 15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9" name="Line 15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0" name="Line 15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1" name="Line 15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2" name="Line 16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3" name="Line 16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4" name="Line 16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5" name="Line 16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6" name="Line 16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7" name="Line 16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8" name="Line 16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9" name="Line 16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0" name="Line 16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1" name="Line 16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2" name="Line 16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3" name="Line 16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4" name="Line 16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5" name="Line 16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6" name="Line 16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7" name="Line 16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8" name="Line 16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9" name="Line 16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0" name="Line 16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1" name="Line 16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2" name="Line 16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3" name="Line 16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774" name="Group 1622"/>
          <p:cNvGrpSpPr>
            <a:grpSpLocks/>
          </p:cNvGrpSpPr>
          <p:nvPr/>
        </p:nvGrpSpPr>
        <p:grpSpPr bwMode="auto">
          <a:xfrm>
            <a:off x="0" y="5943600"/>
            <a:ext cx="3657600" cy="990600"/>
            <a:chOff x="0" y="0"/>
            <a:chExt cx="2928" cy="1008"/>
          </a:xfrm>
        </p:grpSpPr>
        <p:sp>
          <p:nvSpPr>
            <p:cNvPr id="50775" name="Rectangle 16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6" name="Rectangle 16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7" name="Rectangle 16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8" name="Rectangle 16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9" name="Rectangle 16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0" name="Rectangle 16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1" name="Rectangle 16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2" name="Rectangle 16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3" name="Rectangle 16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4" name="Rectangle 16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5" name="Rectangle 16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6" name="Rectangle 16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7" name="Rectangle 16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8" name="Rectangle 16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9" name="Rectangle 16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0" name="Rectangle 16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1" name="Rectangle 16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2" name="Rectangle 16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3" name="Rectangle 16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4" name="Rectangle 16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5" name="Rectangle 16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6" name="Rectangle 16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7" name="Rectangle 16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8" name="Rectangle 16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9" name="Rectangle 16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0" name="Rectangle 16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1" name="Rectangle 16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2" name="Rectangle 16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3" name="Rectangle 16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4" name="Rectangle 16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5" name="Rectangle 16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6" name="Rectangle 16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7" name="Rectangle 16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8" name="Rectangle 16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9" name="Rectangle 16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0" name="Rectangle 16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1" name="Rectangle 16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2" name="Rectangle 16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3" name="Rectangle 16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4" name="Rectangle 16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5" name="Rectangle 16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6" name="Rectangle 16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7" name="Rectangle 16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8" name="Rectangle 16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9" name="Rectangle 16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0" name="Rectangle 16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1" name="Rectangle 16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2" name="Rectangle 16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3" name="Rectangle 16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4" name="Rectangle 16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5" name="Rectangle 16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6" name="Rectangle 16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7" name="Rectangle 16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8" name="Rectangle 16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9" name="Rectangle 16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30" name="Rectangle 16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31" name="Line 16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2" name="Line 16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3" name="Line 16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4" name="Line 16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5" name="Line 16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6" name="Line 16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7" name="Line 16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8" name="Line 16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9" name="Line 16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0" name="Line 16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1" name="Line 16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2" name="Line 16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3" name="Line 16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4" name="Line 16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5" name="Line 16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6" name="Line 16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7" name="Line 16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8" name="Line 16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9" name="Line 16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0" name="Line 16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1" name="Line 16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2" name="Line 17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3" name="Line 17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4" name="Line 17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5" name="Line 17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6" name="Line 17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7" name="Line 17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8" name="Line 17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9" name="Line 17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0" name="Line 17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1" name="Line 17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2" name="Line 17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3" name="Line 17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864" name="Group 1712"/>
          <p:cNvGrpSpPr>
            <a:grpSpLocks/>
          </p:cNvGrpSpPr>
          <p:nvPr/>
        </p:nvGrpSpPr>
        <p:grpSpPr bwMode="auto">
          <a:xfrm>
            <a:off x="3657600" y="5943600"/>
            <a:ext cx="3657600" cy="990600"/>
            <a:chOff x="0" y="0"/>
            <a:chExt cx="2928" cy="1008"/>
          </a:xfrm>
        </p:grpSpPr>
        <p:sp>
          <p:nvSpPr>
            <p:cNvPr id="50865" name="Rectangle 17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6" name="Rectangle 17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7" name="Rectangle 17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8" name="Rectangle 17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9" name="Rectangle 17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0" name="Rectangle 17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1" name="Rectangle 17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2" name="Rectangle 17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3" name="Rectangle 17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4" name="Rectangle 17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5" name="Rectangle 17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6" name="Rectangle 17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7" name="Rectangle 17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8" name="Rectangle 17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9" name="Rectangle 17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0" name="Rectangle 17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1" name="Rectangle 17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2" name="Rectangle 17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3" name="Rectangle 17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4" name="Rectangle 17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5" name="Rectangle 17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6" name="Rectangle 17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7" name="Rectangle 17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8" name="Rectangle 17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9" name="Rectangle 17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0" name="Rectangle 17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1" name="Rectangle 17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2" name="Rectangle 17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3" name="Rectangle 17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4" name="Rectangle 17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5" name="Rectangle 17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6" name="Rectangle 17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7" name="Rectangle 17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8" name="Rectangle 17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9" name="Rectangle 17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0" name="Rectangle 17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1" name="Rectangle 17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2" name="Rectangle 17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3" name="Rectangle 17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4" name="Rectangle 17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5" name="Rectangle 17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6" name="Rectangle 17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7" name="Rectangle 17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8" name="Rectangle 17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9" name="Rectangle 17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0" name="Rectangle 17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1" name="Rectangle 17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2" name="Rectangle 17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3" name="Rectangle 17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4" name="Rectangle 17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5" name="Rectangle 17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6" name="Rectangle 17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7" name="Rectangle 17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8" name="Rectangle 17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9" name="Rectangle 17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20" name="Rectangle 17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21" name="Line 17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2" name="Line 17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3" name="Line 17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4" name="Line 17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5" name="Line 17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6" name="Line 17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7" name="Line 17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8" name="Line 17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9" name="Line 17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0" name="Line 17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1" name="Line 17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2" name="Line 17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3" name="Line 17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4" name="Line 17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5" name="Line 17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6" name="Line 17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7" name="Line 17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8" name="Line 17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9" name="Line 17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0" name="Line 17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1" name="Line 17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2" name="Line 17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3" name="Line 17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4" name="Line 17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5" name="Line 17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6" name="Line 17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7" name="Line 17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8" name="Line 17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9" name="Line 17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0" name="Line 17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1" name="Line 17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2" name="Line 18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3" name="Line 18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954" name="Group 1802"/>
          <p:cNvGrpSpPr>
            <a:grpSpLocks/>
          </p:cNvGrpSpPr>
          <p:nvPr/>
        </p:nvGrpSpPr>
        <p:grpSpPr bwMode="auto">
          <a:xfrm>
            <a:off x="7315200" y="5943600"/>
            <a:ext cx="3657600" cy="990600"/>
            <a:chOff x="0" y="0"/>
            <a:chExt cx="2928" cy="1008"/>
          </a:xfrm>
        </p:grpSpPr>
        <p:sp>
          <p:nvSpPr>
            <p:cNvPr id="50955" name="Rectangle 18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6" name="Rectangle 18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7" name="Rectangle 18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8" name="Rectangle 18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9" name="Rectangle 18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0" name="Rectangle 18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1" name="Rectangle 18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2" name="Rectangle 18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3" name="Rectangle 18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4" name="Rectangle 18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5" name="Rectangle 18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6" name="Rectangle 18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7" name="Rectangle 18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8" name="Rectangle 18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9" name="Rectangle 18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0" name="Rectangle 18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1" name="Rectangle 18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2" name="Rectangle 18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3" name="Rectangle 18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4" name="Rectangle 18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5" name="Rectangle 18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6" name="Rectangle 18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7" name="Rectangle 18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8" name="Rectangle 18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9" name="Rectangle 18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0" name="Rectangle 18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1" name="Rectangle 18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2" name="Rectangle 18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3" name="Rectangle 18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4" name="Rectangle 18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5" name="Rectangle 18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6" name="Rectangle 18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7" name="Rectangle 18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8" name="Rectangle 18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9" name="Rectangle 18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0" name="Rectangle 18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1" name="Rectangle 18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2" name="Rectangle 18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3" name="Rectangle 18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4" name="Rectangle 18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5" name="Rectangle 18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6" name="Rectangle 18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7" name="Rectangle 18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8" name="Rectangle 18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9" name="Rectangle 18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0" name="Rectangle 18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1" name="Rectangle 18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2" name="Rectangle 18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3" name="Rectangle 18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4" name="Rectangle 18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5" name="Rectangle 18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6" name="Rectangle 18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7" name="Rectangle 18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8" name="Rectangle 18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9" name="Rectangle 18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10" name="Rectangle 18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11" name="Line 18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2" name="Line 18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3" name="Line 18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4" name="Line 18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5" name="Line 18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6" name="Line 18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7" name="Line 18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8" name="Line 18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9" name="Line 18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0" name="Line 18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1" name="Line 18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2" name="Line 18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3" name="Line 18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4" name="Line 18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5" name="Line 18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6" name="Line 18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7" name="Line 18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8" name="Line 18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9" name="Line 18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0" name="Line 18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1" name="Line 18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2" name="Line 18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3" name="Line 18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4" name="Line 18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5" name="Line 18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6" name="Line 18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7" name="Line 18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8" name="Line 18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9" name="Line 18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0" name="Line 18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1" name="Line 18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2" name="Line 18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3" name="Line 18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044" name="Rectangle 1892"/>
          <p:cNvSpPr>
            <a:spLocks noChangeArrowheads="1"/>
          </p:cNvSpPr>
          <p:nvPr/>
        </p:nvSpPr>
        <p:spPr bwMode="auto">
          <a:xfrm>
            <a:off x="838200" y="76200"/>
            <a:ext cx="76962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chemeClr val="bg1"/>
                </a:solidFill>
                <a:latin typeface="HP001 5 hàng" pitchFamily="34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HP001 5 hàng" pitchFamily="34" charset="0"/>
              </a:rPr>
            </a:b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Tập</a:t>
            </a:r>
            <a:r>
              <a:rPr lang="en-US" sz="2600" b="1" u="sng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viết</a:t>
            </a:r>
            <a:endParaRPr lang="en-US" sz="2600" b="1" u="sng" dirty="0">
              <a:solidFill>
                <a:schemeClr val="bg1"/>
              </a:solidFill>
              <a:latin typeface="HP001 5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Ôn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chữ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hoa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T (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tiếp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theo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)</a:t>
            </a:r>
          </a:p>
        </p:txBody>
      </p:sp>
      <p:sp>
        <p:nvSpPr>
          <p:cNvPr id="51046" name="Text Box 1894"/>
          <p:cNvSpPr txBox="1">
            <a:spLocks noChangeArrowheads="1"/>
          </p:cNvSpPr>
          <p:nvPr/>
        </p:nvSpPr>
        <p:spPr bwMode="auto">
          <a:xfrm>
            <a:off x="838200" y="2178050"/>
            <a:ext cx="137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</a:t>
            </a:r>
          </a:p>
        </p:txBody>
      </p:sp>
      <p:sp>
        <p:nvSpPr>
          <p:cNvPr id="51047" name="Text Box 1895"/>
          <p:cNvSpPr txBox="1">
            <a:spLocks noChangeArrowheads="1"/>
          </p:cNvSpPr>
          <p:nvPr/>
        </p:nvSpPr>
        <p:spPr bwMode="auto">
          <a:xfrm>
            <a:off x="914400" y="3168650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L</a:t>
            </a:r>
          </a:p>
        </p:txBody>
      </p:sp>
      <p:sp>
        <p:nvSpPr>
          <p:cNvPr id="51048" name="Text Box 1896"/>
          <p:cNvSpPr txBox="1">
            <a:spLocks noChangeArrowheads="1"/>
          </p:cNvSpPr>
          <p:nvPr/>
        </p:nvSpPr>
        <p:spPr bwMode="auto">
          <a:xfrm>
            <a:off x="838200" y="415925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sp>
        <p:nvSpPr>
          <p:cNvPr id="51050" name="Text Box 1898"/>
          <p:cNvSpPr txBox="1">
            <a:spLocks noChangeArrowheads="1"/>
          </p:cNvSpPr>
          <p:nvPr/>
        </p:nvSpPr>
        <p:spPr bwMode="auto">
          <a:xfrm>
            <a:off x="838200" y="5149850"/>
            <a:ext cx="944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Thể dục thường xuyên bằng nghìn viên thuốc bổ.</a:t>
            </a:r>
          </a:p>
        </p:txBody>
      </p:sp>
      <p:pic>
        <p:nvPicPr>
          <p:cNvPr id="51051" name="Picture 1899" descr="1830484v74u3cbb9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67375"/>
            <a:ext cx="1143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5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15" name="Picture 191" descr="fantasy-world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book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16" name="WordArt 192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57912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AI VIẾT ĐẸP HƠN?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  <p:sndAc>
      <p:stSnd>
        <p:snd r:embed="rId2" name="kinh coon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 descr="Picture87"/>
          <p:cNvSpPr>
            <a:spLocks noGrp="1" noChangeAspect="1" noChangeArrowheads="1"/>
          </p:cNvSpPr>
          <p:nvPr isPhoto="1"/>
        </p:nvSpPr>
        <p:spPr bwMode="auto">
          <a:xfrm>
            <a:off x="1447800" y="2178050"/>
            <a:ext cx="6400800" cy="4679950"/>
          </a:xfrm>
          <a:prstGeom prst="rect">
            <a:avLst/>
          </a:prstGeom>
          <a:blipFill dpi="0" rotWithShape="1">
            <a:blip r:embed="rId3"/>
            <a:srcRect/>
            <a:stretch>
              <a:fillRect b="-257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905000" y="26670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</a:rPr>
              <a:t>Dặn dò: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251075" y="3009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352800" y="3429000"/>
            <a:ext cx="4267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/>
              <a:t>Ôn tập chữ hoa T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/>
              <a:t>Xem trước bài: Ôn chữ hoa T (tiếp theo)</a:t>
            </a:r>
          </a:p>
        </p:txBody>
      </p:sp>
    </p:spTree>
  </p:cSld>
  <p:clrMapOvr>
    <a:masterClrMapping/>
  </p:clrMapOvr>
  <p:transition>
    <p:random/>
    <p:sndAc>
      <p:stSnd>
        <p:snd r:embed="rId2" name="din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chu 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96000"/>
            <a:ext cx="914400" cy="762000"/>
          </a:xfrm>
          <a:prstGeom prst="actionButtonHome">
            <a:avLst/>
          </a:prstGeom>
          <a:solidFill>
            <a:srgbClr val="FFFF00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chu 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96000"/>
            <a:ext cx="914400" cy="762000"/>
          </a:xfrm>
          <a:prstGeom prst="actionButtonHome">
            <a:avLst/>
          </a:prstGeom>
          <a:solidFill>
            <a:srgbClr val="FFFF00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17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16"/>
          <p:cNvSpPr>
            <a:spLocks noChangeArrowheads="1" noChangeShapeType="1" noTextEdit="1"/>
          </p:cNvSpPr>
          <p:nvPr/>
        </p:nvSpPr>
        <p:spPr bwMode="auto">
          <a:xfrm>
            <a:off x="833438" y="2286000"/>
            <a:ext cx="7700962" cy="2133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>
                <a:ln w="127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Arial"/>
                <a:cs typeface="Arial"/>
              </a:rPr>
              <a:t>KÍNH CHÚC QUÝ THẦY CÔ </a:t>
            </a:r>
          </a:p>
          <a:p>
            <a:pPr algn="ctr"/>
            <a:r>
              <a:rPr lang="en-US" sz="3600" b="1" kern="10" dirty="0">
                <a:ln w="127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Arial"/>
                <a:cs typeface="Arial"/>
              </a:rPr>
              <a:t>VÀ CÁC EM MẠNH KHOẺ.</a:t>
            </a:r>
          </a:p>
        </p:txBody>
      </p:sp>
      <p:pic>
        <p:nvPicPr>
          <p:cNvPr id="4100" name="Picture 6" descr="Vo_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cover dir="d"/>
    <p:sndAc>
      <p:stSnd>
        <p:snd r:embed="rId2" name="vo tay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 descr="12250W448-3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 descr="12250Q240-8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 descr="12250S192-6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 descr="12250T2N-9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 descr="12250T026-22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 descr="12250T322-71[1]"/>
          <p:cNvSpPr>
            <a:spLocks noGrp="1" noChangeAspect="1" noChangeArrowheads="1"/>
          </p:cNvSpPr>
          <p:nvPr isPhoto="1"/>
        </p:nvSpPr>
        <p:spPr bwMode="auto">
          <a:xfrm>
            <a:off x="14478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 descr="12250U522-52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174</Words>
  <Application>Microsoft Office PowerPoint</Application>
  <PresentationFormat>On-screen Show (4:3)</PresentationFormat>
  <Paragraphs>43</Paragraphs>
  <Slides>28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SimSun</vt:lpstr>
      <vt:lpstr>Arial</vt:lpstr>
      <vt:lpstr>Calibri</vt:lpstr>
      <vt:lpstr>HP001 5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 PHUONG</cp:lastModifiedBy>
  <cp:revision>22</cp:revision>
  <dcterms:created xsi:type="dcterms:W3CDTF">2012-02-25T13:35:12Z</dcterms:created>
  <dcterms:modified xsi:type="dcterms:W3CDTF">2022-03-27T14:34:28Z</dcterms:modified>
</cp:coreProperties>
</file>