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5"/>
  </p:notesMasterIdLst>
  <p:sldIdLst>
    <p:sldId id="298" r:id="rId6"/>
    <p:sldId id="321" r:id="rId7"/>
    <p:sldId id="264" r:id="rId8"/>
    <p:sldId id="262" r:id="rId9"/>
    <p:sldId id="256" r:id="rId10"/>
    <p:sldId id="267" r:id="rId11"/>
    <p:sldId id="271" r:id="rId12"/>
    <p:sldId id="324" r:id="rId13"/>
    <p:sldId id="325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74" r:id="rId28"/>
    <p:sldId id="276" r:id="rId29"/>
    <p:sldId id="294" r:id="rId30"/>
    <p:sldId id="297" r:id="rId31"/>
    <p:sldId id="295" r:id="rId32"/>
    <p:sldId id="279" r:id="rId33"/>
    <p:sldId id="386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33CC33"/>
    <a:srgbClr val="008000"/>
    <a:srgbClr val="FFCCFF"/>
    <a:srgbClr val="FF7C80"/>
    <a:srgbClr val="FF66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71" autoAdjust="0"/>
  </p:normalViewPr>
  <p:slideViewPr>
    <p:cSldViewPr>
      <p:cViewPr varScale="1">
        <p:scale>
          <a:sx n="89" d="100"/>
          <a:sy n="89" d="100"/>
        </p:scale>
        <p:origin x="1224" y="90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51CA6-4478-479A-B532-D031D73E2F66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90E15-EA33-48B3-A867-E7A4573D3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5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1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0E15-EA33-48B3-A867-E7A4573D3F1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04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FA120E7-0387-4FBE-9B61-3265D5D4BAE3}" type="slidenum">
              <a:rPr lang="vi-VN" altLang="en-US" sz="1200">
                <a:latin typeface="Arial" panose="020B0604020202020204" pitchFamily="34" charset="0"/>
              </a:rPr>
              <a:pPr algn="r" eaLnBrk="1" hangingPunct="1"/>
              <a:t>13</a:t>
            </a:fld>
            <a:endParaRPr lang="vi-VN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D1EEB73A-3F54-4D1B-B227-D315A6754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0DD57908-14A0-4DB1-B7A8-9C7358C04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A6CC85A1-3013-4ABF-8A81-CBAEE57B2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FA1D2F-7AEC-4644-98E7-7E09D5035C77}" type="slidenum">
              <a:rPr lang="zh-CN" altLang="en-US" smtClean="0">
                <a:latin typeface="Calibri" panose="020F0502020204030204" pitchFamily="34" charset="0"/>
              </a:rPr>
              <a:pPr/>
              <a:t>29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4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69AD73-9932-4FAF-8A7D-E3698CDBB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48D9C4-3039-4CF6-BD27-812DEB81D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F08DB5-30DD-4408-B12B-00577B0EC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61C2A-C636-440D-B69A-5C1764B5A458}" type="slidenum">
              <a:rPr altLang="en-US"/>
              <a:pPr>
                <a:defRPr/>
              </a:pPr>
              <a:t>‹#›</a:t>
            </a:fld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301889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87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72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6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05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24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2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4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1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12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19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3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7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B0534-9E66-474D-BE56-2DCFF81776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09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E5DEF-9364-4B44-8FCA-BDB0D63023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7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705ED-6822-4ACB-9078-C709A66821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CBFD8-BF08-4A78-BD27-13F9AE7E9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22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CFD14-9B8B-4816-8465-8FEFF616E2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17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CB441-8ECA-4A7E-9F29-0051BB85DD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35398-5279-457A-BA59-7880F5E0B6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44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59432-8CFD-4A1E-81DA-E7DEE53CBE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64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75737-6FF7-48E2-A50F-A970DE76C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02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9E489-4AFB-4458-8AB3-E27540591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6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2A20A-8278-46A8-A50E-BA7629F73B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6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3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69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53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8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91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87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71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03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37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09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44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22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0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39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2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2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97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78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79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1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3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5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F45-0A26-47B7-9C01-048FA78222B1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D74E5-600F-4E6C-8FF1-7440CA72AC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8E12-E4C0-467B-9CC8-B2BEEF23B6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5E2E47-BD4D-4CB4-B8C7-C7A4283FBF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B1C3-5EF2-4BE2-BF1A-4268FE2590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A717-61A0-4527-8D0E-0CC4C1A560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8" descr="D:\phuong\G.A LOP 3 THD\GADT K3\ANH DEP\58da7d8f470ca_tuyen-tap-cac-mau-hinh-nen-powerpoint-de-thuong-nhat-hinh-anh-14-696x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58955">
            <a:off x="1486694" y="1029494"/>
            <a:ext cx="10715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613">
            <a:off x="6686550" y="1143000"/>
            <a:ext cx="10699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6"/>
          <p:cNvSpPr>
            <a:spLocks noChangeArrowheads="1" noChangeShapeType="1" noTextEdit="1"/>
          </p:cNvSpPr>
          <p:nvPr/>
        </p:nvSpPr>
        <p:spPr bwMode="auto">
          <a:xfrm rot="184194">
            <a:off x="1774825" y="1000125"/>
            <a:ext cx="5256213" cy="2132013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23273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299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99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99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99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99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GB" sz="3299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6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7" name="WordArt 20"/>
          <p:cNvSpPr>
            <a:spLocks noChangeArrowheads="1" noChangeShapeType="1" noTextEdit="1"/>
          </p:cNvSpPr>
          <p:nvPr/>
        </p:nvSpPr>
        <p:spPr bwMode="auto">
          <a:xfrm>
            <a:off x="3600450" y="3257550"/>
            <a:ext cx="2286000" cy="5730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3088" name="Text Box 20"/>
          <p:cNvSpPr txBox="1">
            <a:spLocks noChangeArrowheads="1"/>
          </p:cNvSpPr>
          <p:nvPr/>
        </p:nvSpPr>
        <p:spPr bwMode="auto">
          <a:xfrm>
            <a:off x="228600" y="3962400"/>
            <a:ext cx="8664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đấu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thao</a:t>
            </a:r>
            <a:endParaRPr lang="en-US" altLang="en-US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089" name="Vui Đến Trường (2)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9318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1581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4419600" cy="24384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228600"/>
            <a:ext cx="4800600" cy="24384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810000"/>
            <a:ext cx="4419600" cy="27432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400" y="3657600"/>
            <a:ext cx="3810000" cy="3048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5077" y="2667000"/>
            <a:ext cx="384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THAO</a:t>
            </a:r>
          </a:p>
        </p:txBody>
      </p:sp>
    </p:spTree>
    <p:extLst>
      <p:ext uri="{BB962C8B-B14F-4D97-AF65-F5344CB8AC3E}">
        <p14:creationId xmlns:p14="http://schemas.microsoft.com/office/powerpoint/2010/main" val="328427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200" b="1" u="sng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endParaRPr lang="en-US" altLang="en-US" sz="3200" u="sng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thi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đấu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thao</a:t>
            </a:r>
            <a:endParaRPr lang="en-US" alt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119697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Đề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miệng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ngắn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7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trận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thi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đấu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thao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dịp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3974" name="Picture 9" descr="D:\My Documents\My Pictures\My Scans\2012-04 (Apr)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10" descr="D:\My Documents\My Pictures\My Scans\2012-04 (Apr)\scan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5562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Rectangle 24"/>
          <p:cNvSpPr>
            <a:spLocks noChangeArrowheads="1"/>
          </p:cNvSpPr>
          <p:nvPr/>
        </p:nvSpPr>
        <p:spPr bwMode="auto">
          <a:xfrm>
            <a:off x="0" y="3141663"/>
            <a:ext cx="9144000" cy="3722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spAutoFit/>
          </a:bodyPr>
          <a:lstStyle>
            <a:lvl1pPr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2925" algn="l"/>
                <a:tab pos="1076325" algn="l"/>
                <a:tab pos="1600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400" b="1" dirty="0">
                <a:cs typeface="Times New Roman" panose="02020603050405020304" pitchFamily="18" charset="0"/>
              </a:rPr>
              <a:t> a.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Đó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môn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thể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thao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b.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tham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3400" b="1" dirty="0">
                <a:cs typeface="Times New Roman" panose="02020603050405020304" pitchFamily="18" charset="0"/>
              </a:rPr>
              <a:t> hay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chỉ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c.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Buổi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tổ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3400" b="1" dirty="0"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đâu</a:t>
            </a:r>
            <a:r>
              <a:rPr lang="en-US" altLang="en-US" sz="3400" b="1" dirty="0">
                <a:cs typeface="Times New Roman" panose="02020603050405020304" pitchFamily="18" charset="0"/>
              </a:rPr>
              <a:t>?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Tổ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chức</a:t>
            </a:r>
            <a:r>
              <a:rPr lang="en-US" altLang="en-US" sz="3400" b="1" dirty="0"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khi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d.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cùng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với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ai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e. 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Buổi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thế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  <a:p>
            <a:r>
              <a:rPr lang="en-US" altLang="en-US" sz="3400" b="1" dirty="0">
                <a:cs typeface="Times New Roman" panose="02020603050405020304" pitchFamily="18" charset="0"/>
              </a:rPr>
              <a:t>g.  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thi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400" b="1" dirty="0"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cs typeface="Times New Roman" panose="02020603050405020304" pitchFamily="18" charset="0"/>
              </a:rPr>
              <a:t>sao</a:t>
            </a:r>
            <a:r>
              <a:rPr lang="en-US" altLang="en-US" sz="34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700338" y="2636838"/>
            <a:ext cx="2438400" cy="64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Gợi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091212442"/>
      </p:ext>
    </p:extLst>
  </p:cSld>
  <p:clrMapOvr>
    <a:masterClrMapping/>
  </p:clrMapOvr>
  <p:transition spd="med">
    <p:checker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nimBg="1"/>
      <p:bldP spid="83973" grpId="0" animBg="1"/>
      <p:bldP spid="10254" grpId="0" animBg="1"/>
      <p:bldP spid="839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keo co bao t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98438"/>
            <a:ext cx="442595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" descr="images610140_Keo_co_cty_than_Nui_B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438"/>
            <a:ext cx="44958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le 1"/>
          <p:cNvSpPr txBox="1">
            <a:spLocks/>
          </p:cNvSpPr>
          <p:nvPr/>
        </p:nvSpPr>
        <p:spPr bwMode="auto">
          <a:xfrm>
            <a:off x="2730500" y="6019800"/>
            <a:ext cx="368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cs typeface="Times New Roman" panose="02020603050405020304" pitchFamily="18" charset="0"/>
              </a:rPr>
              <a:t>Kéo co</a:t>
            </a:r>
            <a:endParaRPr lang="vi-VN" altLang="en-US" sz="4000" b="1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7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10" descr="images339729_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1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 descr="110122220708-79-2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9" descr="bongdanu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" y="-3276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0" descr="HLV-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0" descr="images1685331_IMG_91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9" descr="cup-4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8" descr="111111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6477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6201" y="1350963"/>
            <a:ext cx="2895600" cy="245903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74031" y="228600"/>
            <a:ext cx="584586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9" name="Picture 2" descr="http://vhttdldaklak.gov.vn/Portals/0/hinh%20anh/Nam%202012/TDTT/Bong%20ban/IMG_1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1263"/>
            <a:ext cx="609600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0" y="2200275"/>
            <a:ext cx="3428999" cy="145732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9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228601" y="1350963"/>
            <a:ext cx="2514599" cy="4162425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2" descr="http://static.thethaovietnam.vn/medias/standard/2015/11/30/Nhin-tu-giai-bong-chuyen-VDQG-2015-Thoi-diem-de-dau-tu--hinh-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88" y="204216"/>
            <a:ext cx="6230112" cy="65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3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"/>
            <a:ext cx="6553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52401" y="1350963"/>
            <a:ext cx="2819400" cy="184943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3126581" y="6096000"/>
            <a:ext cx="2900362" cy="65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Nhảy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cao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12738"/>
          <a:stretch>
            <a:fillRect/>
          </a:stretch>
        </p:blipFill>
        <p:spPr bwMode="auto">
          <a:xfrm>
            <a:off x="152399" y="152400"/>
            <a:ext cx="876300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9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3200400" y="6172200"/>
            <a:ext cx="2133600" cy="58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Bơi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lội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03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10">
            <a:extLst>
              <a:ext uri="{FF2B5EF4-FFF2-40B4-BE49-F238E27FC236}">
                <a16:creationId xmlns:a16="http://schemas.microsoft.com/office/drawing/2014/main" id="{44723BE2-3D2A-481F-B1E6-4E3BCD241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28738"/>
            <a:ext cx="4386263" cy="644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1469EA"/>
                </a:solidFill>
                <a:latin typeface="Times New Roman" panose="02020603050405020304" pitchFamily="18" charset="0"/>
                <a:cs typeface="+mn-cs"/>
              </a:rPr>
              <a:t>Tập làm văn</a:t>
            </a:r>
            <a:endParaRPr lang="vi-VN" altLang="en-US" sz="3600" b="1">
              <a:solidFill>
                <a:srgbClr val="1469EA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WordArt 11">
            <a:extLst>
              <a:ext uri="{FF2B5EF4-FFF2-40B4-BE49-F238E27FC236}">
                <a16:creationId xmlns:a16="http://schemas.microsoft.com/office/drawing/2014/main" id="{A2556D8C-C8D9-41FB-BF8D-5E4A196F9C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9425" y="2698750"/>
            <a:ext cx="8031163" cy="1533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trận thi đấu thể thao</a:t>
            </a:r>
          </a:p>
        </p:txBody>
      </p:sp>
      <p:pic>
        <p:nvPicPr>
          <p:cNvPr id="4100" name="图片 1">
            <a:extLst>
              <a:ext uri="{FF2B5EF4-FFF2-40B4-BE49-F238E27FC236}">
                <a16:creationId xmlns:a16="http://schemas.microsoft.com/office/drawing/2014/main" id="{779F7E65-0707-4CAF-85D2-7353E5DE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>
            <a:fillRect/>
          </a:stretch>
        </p:blipFill>
        <p:spPr bwMode="auto">
          <a:xfrm>
            <a:off x="-34925" y="0"/>
            <a:ext cx="9255125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56B49B2-E3D7-496A-B372-2130D8C6E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>
            <a:extLst>
              <a:ext uri="{FF2B5EF4-FFF2-40B4-BE49-F238E27FC236}">
                <a16:creationId xmlns:a16="http://schemas.microsoft.com/office/drawing/2014/main" id="{2EA324CB-B0D2-4384-A279-B397CEA5D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81200"/>
            <a:ext cx="6629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2720975" y="6019800"/>
            <a:ext cx="2384425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cs typeface="Times New Roman" panose="02020603050405020304" pitchFamily="18" charset="0"/>
              </a:rPr>
              <a:t>Cầu lông</a:t>
            </a:r>
            <a:endParaRPr lang="vi-VN" altLang="en-US" sz="4000" b="1">
              <a:cs typeface="Times New Roman" panose="02020603050405020304" pitchFamily="18" charset="0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020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3427412" y="6096000"/>
            <a:ext cx="22891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rổ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6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2692400" y="5943600"/>
            <a:ext cx="279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Times New Roman" panose="02020603050405020304" pitchFamily="18" charset="0"/>
              </a:rPr>
              <a:t>Đua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xe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đạp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843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105352" y="3018081"/>
            <a:ext cx="5122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41120" y="3377649"/>
            <a:ext cx="317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-113686" y="3737218"/>
            <a:ext cx="317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-106543" y="4097976"/>
            <a:ext cx="3170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000000"/>
              </a:solidFill>
            </a:endParaRPr>
          </a:p>
        </p:txBody>
      </p: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-85112" y="4498024"/>
            <a:ext cx="318758" cy="1438274"/>
            <a:chOff x="270" y="3009"/>
            <a:chExt cx="156" cy="1208"/>
          </a:xfrm>
        </p:grpSpPr>
        <p:sp>
          <p:nvSpPr>
            <p:cNvPr id="3086" name="Text Box 8"/>
            <p:cNvSpPr txBox="1">
              <a:spLocks noChangeArrowheads="1"/>
            </p:cNvSpPr>
            <p:nvPr/>
          </p:nvSpPr>
          <p:spPr bwMode="auto">
            <a:xfrm>
              <a:off x="270" y="3312"/>
              <a:ext cx="155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</p:txBody>
        </p:sp>
        <p:sp>
          <p:nvSpPr>
            <p:cNvPr id="3087" name="Text Box 9"/>
            <p:cNvSpPr txBox="1">
              <a:spLocks noChangeArrowheads="1"/>
            </p:cNvSpPr>
            <p:nvPr/>
          </p:nvSpPr>
          <p:spPr bwMode="auto">
            <a:xfrm>
              <a:off x="271" y="3009"/>
              <a:ext cx="155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1143000" y="2228851"/>
            <a:ext cx="685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0000"/>
              </a:solidFill>
            </a:endParaRP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1447800" y="641341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1" y="1438"/>
            <a:ext cx="3505201" cy="1824154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181587" y="1945326"/>
            <a:ext cx="1046171" cy="60960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181587" y="2935926"/>
            <a:ext cx="1046171" cy="533400"/>
          </a:xfrm>
          <a:prstGeom prst="chevr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154155" y="3854972"/>
            <a:ext cx="1046171" cy="533400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154155" y="4769372"/>
            <a:ext cx="1046171" cy="533400"/>
          </a:xfrm>
          <a:prstGeom prst="chevron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41963" y="5602926"/>
            <a:ext cx="1046171" cy="609600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71600" y="1645444"/>
            <a:ext cx="7468103" cy="952248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Pentagon 22"/>
          <p:cNvSpPr/>
          <p:nvPr/>
        </p:nvSpPr>
        <p:spPr>
          <a:xfrm>
            <a:off x="1387694" y="2722330"/>
            <a:ext cx="7553292" cy="1100441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4" name="Pentagon 23"/>
          <p:cNvSpPr/>
          <p:nvPr/>
        </p:nvSpPr>
        <p:spPr>
          <a:xfrm>
            <a:off x="1399141" y="3925653"/>
            <a:ext cx="7541845" cy="76200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414381" y="4790322"/>
            <a:ext cx="7501019" cy="762000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Pentagon 25"/>
          <p:cNvSpPr/>
          <p:nvPr/>
        </p:nvSpPr>
        <p:spPr>
          <a:xfrm>
            <a:off x="1447799" y="5627750"/>
            <a:ext cx="7391903" cy="925449"/>
          </a:xfrm>
          <a:prstGeom prst="homePlat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5884" y="1981963"/>
            <a:ext cx="65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128" y="2914494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9300" y="3796375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8372" y="4781794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8077" y="5627751"/>
            <a:ext cx="7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.VnArabia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849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ight Arrow 48"/>
          <p:cNvSpPr/>
          <p:nvPr/>
        </p:nvSpPr>
        <p:spPr>
          <a:xfrm>
            <a:off x="1295400" y="3124200"/>
            <a:ext cx="304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1307592" y="393192"/>
            <a:ext cx="304800" cy="30480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1307592" y="5879592"/>
            <a:ext cx="304800" cy="304800"/>
          </a:xfrm>
          <a:prstGeom prst="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609600" y="3124200"/>
            <a:ext cx="685800" cy="3048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495300"/>
            <a:ext cx="0" cy="5600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600200" y="152400"/>
            <a:ext cx="7315200" cy="1752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33CC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</p:txBody>
      </p:sp>
      <p:sp>
        <p:nvSpPr>
          <p:cNvPr id="33" name="Freeform 32"/>
          <p:cNvSpPr/>
          <p:nvPr/>
        </p:nvSpPr>
        <p:spPr>
          <a:xfrm>
            <a:off x="1600200" y="2057400"/>
            <a:ext cx="7315200" cy="2514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/>
          </a:p>
        </p:txBody>
      </p:sp>
      <p:sp>
        <p:nvSpPr>
          <p:cNvPr id="35" name="Freeform 34"/>
          <p:cNvSpPr/>
          <p:nvPr/>
        </p:nvSpPr>
        <p:spPr>
          <a:xfrm>
            <a:off x="1600200" y="4800600"/>
            <a:ext cx="7315200" cy="1752600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5260" tIns="99060" rIns="99060" bIns="99060" numCol="1" spcCol="1270" anchor="t" anchorCtr="0">
            <a:noAutofit/>
          </a:bodyPr>
          <a:lstStyle/>
          <a:p>
            <a:pPr lvl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6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/>
          </a:p>
        </p:txBody>
      </p:sp>
      <p:sp>
        <p:nvSpPr>
          <p:cNvPr id="37" name="Rounded Rectangle 36"/>
          <p:cNvSpPr/>
          <p:nvPr/>
        </p:nvSpPr>
        <p:spPr>
          <a:xfrm>
            <a:off x="1676400" y="457200"/>
            <a:ext cx="1143000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676400" y="2743200"/>
            <a:ext cx="1143000" cy="1066800"/>
          </a:xfrm>
          <a:prstGeom prst="roundRect">
            <a:avLst>
              <a:gd name="adj" fmla="val 78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76400" y="5181600"/>
            <a:ext cx="1143000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67640" y="152400"/>
            <a:ext cx="614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Tên trận thi đấu: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Vòng loại U23 Châu Á năm 2020 giữa Việt Nam và Thái Lan.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94958" y="893064"/>
            <a:ext cx="612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74772" y="1423473"/>
            <a:ext cx="5098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ngày 26-3-2019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43200" y="21336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Quang cảnh, không khí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náo nhiệt, sôi động, đầy ắp cổ động viên, tiếng trống, ….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9400" y="2999232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hiệp 1, hiệp 2, kết quả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 sút bóng, ghi bàn, tỉ số, chiến thắng thuộc về….)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43200" y="3782568"/>
            <a:ext cx="607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Khán giả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cổ vũ, hò reo, hồi hộp, vỗ tay, bật khóc, vui mừng …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807208" y="477926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Ý nghĩa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sức khỏe, thể lực, tinh thần yêu thể thao, giao lưu học hỏi….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70632" y="546506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Suy nghĩ, tình cảm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hấp dẫn, gây cấn, tự hào, hạnh phúc….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67584" y="61722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Mong ước :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được xem nữa, tham gia thi đấu…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2743200"/>
            <a:ext cx="1019355" cy="10193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1828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0" y="2971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478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4207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0" y="855663"/>
            <a:ext cx="9144000" cy="6002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Trì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Hôm</a:t>
            </a:r>
            <a:r>
              <a:rPr lang="en-US" altLang="en-US" sz="2400" b="1" dirty="0">
                <a:cs typeface="Times New Roman" panose="02020603050405020304" pitchFamily="18" charset="0"/>
              </a:rPr>
              <a:t> nay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cs typeface="Times New Roman" panose="02020603050405020304" pitchFamily="18" charset="0"/>
              </a:rPr>
              <a:t> Lam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cs typeface="Times New Roman" panose="02020603050405020304" pitchFamily="18" charset="0"/>
              </a:rPr>
              <a:t>  An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cs typeface="Times New Roman" panose="02020603050405020304" pitchFamily="18" charset="0"/>
              </a:rPr>
              <a:t> Lam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cs typeface="Times New Roman" panose="02020603050405020304" pitchFamily="18" charset="0"/>
              </a:rPr>
              <a:t>  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đỏ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quyền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thổi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bắt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hiếp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Sang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hiệp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cs typeface="Times New Roman" panose="02020603050405020304" pitchFamily="18" charset="0"/>
              </a:rPr>
              <a:t> 10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tiên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 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ầm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vang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cs typeface="Times New Roman" panose="02020603050405020304" pitchFamily="18" charset="0"/>
              </a:rPr>
              <a:t> reo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hò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náo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gay go,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quyết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liệt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Nhưng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hồi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còi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thúc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tuyển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cs typeface="Times New Roman" panose="02020603050405020304" pitchFamily="18" charset="0"/>
              </a:rPr>
              <a:t> Lai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giành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cs typeface="Times New Roman" panose="02020603050405020304" pitchFamily="18" charset="0"/>
              </a:rPr>
              <a:t> 1- 0. </a:t>
            </a:r>
          </a:p>
          <a:p>
            <a:pPr eaLnBrk="1" hangingPunct="1"/>
            <a:r>
              <a:rPr lang="en-US" altLang="en-US" sz="2400" b="1" dirty="0"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2400" b="1" dirty="0"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mong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nữa</a:t>
            </a:r>
            <a:r>
              <a:rPr lang="en-US" altLang="en-US" sz="24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362200" y="228600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văn</a:t>
            </a:r>
            <a:r>
              <a:rPr lang="en-US" altLang="en-US" sz="3200" b="1" dirty="0">
                <a:solidFill>
                  <a:srgbClr val="FFFF00"/>
                </a:solidFill>
              </a:rPr>
              <a:t> hay:</a:t>
            </a:r>
          </a:p>
        </p:txBody>
      </p:sp>
    </p:spTree>
    <p:extLst>
      <p:ext uri="{BB962C8B-B14F-4D97-AF65-F5344CB8AC3E}">
        <p14:creationId xmlns:p14="http://schemas.microsoft.com/office/powerpoint/2010/main" val="39668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362200" y="228600"/>
            <a:ext cx="417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</a:rPr>
              <a:t>Bài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</a:rPr>
              <a:t>văn</a:t>
            </a:r>
            <a:r>
              <a:rPr lang="en-US" altLang="en-US" sz="3200" b="1" dirty="0">
                <a:solidFill>
                  <a:srgbClr val="FFFF00"/>
                </a:solidFill>
              </a:rPr>
              <a:t> hay: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6862" y="1065784"/>
            <a:ext cx="8305800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U23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Lan. </a:t>
            </a:r>
          </a:p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1-0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4-0.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U23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 eaLnBrk="1" hangingPunct="1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4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684213" y="260350"/>
            <a:ext cx="7632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BÀI VĂN HAY</a:t>
            </a:r>
            <a:endParaRPr lang="en-US" alt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5250" y="1052513"/>
            <a:ext cx="9048750" cy="5510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  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Tú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cs typeface="Times New Roman" panose="02020603050405020304" pitchFamily="18" charset="0"/>
              </a:rPr>
              <a:t> 3A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cs typeface="Times New Roman" panose="02020603050405020304" pitchFamily="18" charset="0"/>
              </a:rPr>
              <a:t> 3B.</a:t>
            </a:r>
          </a:p>
          <a:p>
            <a:pPr eaLnBrk="1" hangingPunct="1"/>
            <a:r>
              <a:rPr lang="en-US" altLang="en-US" sz="3200" b="1" dirty="0"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đôi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diễn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sôi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hấp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Tú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tung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trông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dù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lửng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lá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cuốn</a:t>
            </a:r>
            <a:r>
              <a:rPr lang="en-US" altLang="en-US" sz="3200" b="1" dirty="0">
                <a:cs typeface="Times New Roman" panose="02020603050405020304" pitchFamily="18" charset="0"/>
              </a:rPr>
              <a:t> bay.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Chờ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xuống</a:t>
            </a:r>
            <a:r>
              <a:rPr lang="en-US" altLang="en-US" sz="3200" b="1" dirty="0"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đưa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hứng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nhanh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chóng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phản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cs typeface="Times New Roman" panose="02020603050405020304" pitchFamily="18" charset="0"/>
              </a:rPr>
              <a:t>. Ai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cũng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b="1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đấu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thúc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bất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vỗ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tay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náo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19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09800"/>
            <a:ext cx="8991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342900">
              <a:buFontTx/>
              <a:buChar char="-"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>
            <a:extLst>
              <a:ext uri="{FF2B5EF4-FFF2-40B4-BE49-F238E27FC236}">
                <a16:creationId xmlns:a16="http://schemas.microsoft.com/office/drawing/2014/main" id="{2BBB0F32-47F3-4718-A180-96AF9CDC0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>
            <a:fillRect/>
          </a:stretch>
        </p:blipFill>
        <p:spPr bwMode="auto">
          <a:xfrm>
            <a:off x="-34925" y="0"/>
            <a:ext cx="9255125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>
            <a:extLst>
              <a:ext uri="{FF2B5EF4-FFF2-40B4-BE49-F238E27FC236}">
                <a16:creationId xmlns:a16="http://schemas.microsoft.com/office/drawing/2014/main" id="{DE0AAEE9-25EF-4B6C-A699-D50044770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7">
            <a:extLst>
              <a:ext uri="{FF2B5EF4-FFF2-40B4-BE49-F238E27FC236}">
                <a16:creationId xmlns:a16="http://schemas.microsoft.com/office/drawing/2014/main" id="{A6000857-F999-4863-8FDF-865D68C6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81200"/>
            <a:ext cx="55435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 advClick="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967335"/>
            <a:ext cx="8229600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 CHƠI HỌC TẬP</a:t>
            </a:r>
          </a:p>
        </p:txBody>
      </p:sp>
    </p:spTree>
    <p:extLst>
      <p:ext uri="{BB962C8B-B14F-4D97-AF65-F5344CB8AC3E}">
        <p14:creationId xmlns:p14="http://schemas.microsoft.com/office/powerpoint/2010/main" val="1751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457200" y="4419600"/>
            <a:ext cx="41148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457199" y="5562600"/>
            <a:ext cx="3839307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4982307" y="4419600"/>
            <a:ext cx="3780693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4982307" y="5562600"/>
            <a:ext cx="3780693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Sân vận động</a:t>
            </a:r>
          </a:p>
        </p:txBody>
      </p:sp>
      <p:sp>
        <p:nvSpPr>
          <p:cNvPr id="12" name="Sai"/>
          <p:cNvSpPr/>
          <p:nvPr/>
        </p:nvSpPr>
        <p:spPr>
          <a:xfrm>
            <a:off x="3561303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76200"/>
            <a:ext cx="89154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928" y="210234"/>
            <a:ext cx="902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Sai"/>
          <p:cNvSpPr/>
          <p:nvPr/>
        </p:nvSpPr>
        <p:spPr>
          <a:xfrm>
            <a:off x="3571351" y="3407979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6" name="Sai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31235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6666 -0.4555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2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75 -0.0002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6528 L 0.21667 -0.2902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10023 L 0.24167 -0.0113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25 -0.2666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4166 0.033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25 -0.2888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5833 0.0108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53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381000" y="4419600"/>
            <a:ext cx="3581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vui chơi, tỉ số, chiến thắng</a:t>
            </a:r>
          </a:p>
        </p:txBody>
      </p:sp>
      <p:sp>
        <p:nvSpPr>
          <p:cNvPr id="9" name="Câu TL C"/>
          <p:cNvSpPr/>
          <p:nvPr/>
        </p:nvSpPr>
        <p:spPr>
          <a:xfrm>
            <a:off x="381000" y="5562600"/>
            <a:ext cx="3581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kết quả, sáng tác, sân vận động</a:t>
            </a:r>
          </a:p>
        </p:txBody>
      </p:sp>
      <p:sp>
        <p:nvSpPr>
          <p:cNvPr id="10" name="Câu TL B"/>
          <p:cNvSpPr/>
          <p:nvPr/>
        </p:nvSpPr>
        <p:spPr>
          <a:xfrm>
            <a:off x="5105400" y="4419600"/>
            <a:ext cx="3815862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-57150"/>
            <a:r>
              <a:rPr lang="en-US" sz="3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quyết tâm, thi đấu,    đối thủ</a:t>
            </a:r>
          </a:p>
        </p:txBody>
      </p:sp>
      <p:sp>
        <p:nvSpPr>
          <p:cNvPr id="11" name="Câu TL D"/>
          <p:cNvSpPr/>
          <p:nvPr/>
        </p:nvSpPr>
        <p:spPr>
          <a:xfrm>
            <a:off x="5181600" y="5562600"/>
            <a:ext cx="36576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trận đấu, hò reo, ngắm cảnh</a:t>
            </a:r>
          </a:p>
        </p:txBody>
      </p:sp>
      <p:sp>
        <p:nvSpPr>
          <p:cNvPr id="12" name="Sai"/>
          <p:cNvSpPr/>
          <p:nvPr/>
        </p:nvSpPr>
        <p:spPr>
          <a:xfrm>
            <a:off x="3505200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492521" y="3429000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76200"/>
            <a:ext cx="8915400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093" y="16259"/>
            <a:ext cx="72827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3450" y="4381500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6376" y="5526024"/>
            <a:ext cx="152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8384" y="5992368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 cảnh</a:t>
            </a:r>
          </a:p>
        </p:txBody>
      </p:sp>
      <p:sp>
        <p:nvSpPr>
          <p:cNvPr id="18" name="Sai"/>
          <p:cNvSpPr/>
          <p:nvPr/>
        </p:nvSpPr>
        <p:spPr>
          <a:xfrm>
            <a:off x="3507830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20" name="Sai"/>
          <p:cNvSpPr/>
          <p:nvPr/>
        </p:nvSpPr>
        <p:spPr>
          <a:xfrm>
            <a:off x="3555585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21851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225 0.0219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5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25 -0.2555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5833 0.0219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3333 -0.28889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75 -0.0002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75 0.033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3" animBg="1"/>
      <p:bldP spid="12" grpId="4" animBg="1"/>
      <p:bldP spid="13" grpId="0" animBg="1"/>
      <p:bldP spid="13" grpId="1" animBg="1"/>
      <p:bldP spid="2" grpId="0"/>
      <p:bldP spid="15" grpId="0"/>
      <p:bldP spid="17" grpId="0"/>
      <p:bldP spid="18" grpId="1" animBg="1"/>
      <p:bldP spid="18" grpId="2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03" y="1600200"/>
            <a:ext cx="2021394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177582" y="4419600"/>
            <a:ext cx="396875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</a:p>
        </p:txBody>
      </p:sp>
      <p:sp>
        <p:nvSpPr>
          <p:cNvPr id="9" name="Câu TL C"/>
          <p:cNvSpPr/>
          <p:nvPr/>
        </p:nvSpPr>
        <p:spPr>
          <a:xfrm>
            <a:off x="183931" y="5562600"/>
            <a:ext cx="3887755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5105400" y="4419600"/>
            <a:ext cx="3962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Câu TL D"/>
          <p:cNvSpPr/>
          <p:nvPr/>
        </p:nvSpPr>
        <p:spPr>
          <a:xfrm>
            <a:off x="5105400" y="5562600"/>
            <a:ext cx="3962400" cy="929640"/>
          </a:xfrm>
          <a:prstGeom prst="flowChartTermina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3561303" y="3431612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3571351" y="3444766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290" y="76200"/>
            <a:ext cx="7416909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0291" y="-19568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Sai"/>
          <p:cNvSpPr/>
          <p:nvPr/>
        </p:nvSpPr>
        <p:spPr>
          <a:xfrm>
            <a:off x="3571351" y="343688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6" name="Sai"/>
          <p:cNvSpPr/>
          <p:nvPr/>
        </p:nvSpPr>
        <p:spPr>
          <a:xfrm>
            <a:off x="3571351" y="3429000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</p:spTree>
    <p:extLst>
      <p:ext uri="{BB962C8B-B14F-4D97-AF65-F5344CB8AC3E}">
        <p14:creationId xmlns:p14="http://schemas.microsoft.com/office/powerpoint/2010/main" val="214095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3334 -0.3111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4167 0.0108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cuoi-khan-gia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6528 L 0.21667 -0.2902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10023 L 0.24167 -0.0113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4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25 -0.2666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4166 0.0331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ia-ngac-nhie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9167 -0.44445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5834 0.11088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9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8546" y="533400"/>
            <a:ext cx="3559308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95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950" b="1" u="sng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u="sng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95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-287159" y="2664691"/>
            <a:ext cx="9895115" cy="9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4800" b="1" dirty="0"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HP001 5H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>
            <a:extLst>
              <a:ext uri="{FF2B5EF4-FFF2-40B4-BE49-F238E27FC236}">
                <a16:creationId xmlns:a16="http://schemas.microsoft.com/office/drawing/2014/main" id="{7A2297B4-0940-4A8C-8160-0C4CAAD5C96A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SG" altLang="en-US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D44F9987-96D5-4CC9-8E63-08509C0A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5CD33-3D19-4DE6-9503-AEFF165AC25F}"/>
              </a:ext>
            </a:extLst>
          </p:cNvPr>
          <p:cNvSpPr/>
          <p:nvPr/>
        </p:nvSpPr>
        <p:spPr>
          <a:xfrm>
            <a:off x="152400" y="674688"/>
            <a:ext cx="88392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4" rIns="91348" bIns="45674"/>
          <a:lstStyle/>
          <a:p>
            <a:pPr algn="ctr" defTabSz="914134">
              <a:defRPr/>
            </a:pP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2022</a:t>
            </a:r>
          </a:p>
          <a:p>
            <a:pPr algn="ctr" defTabSz="914134">
              <a:defRPr/>
            </a:pP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văn</a:t>
            </a:r>
            <a:endParaRPr lang="en-US" sz="3200" b="1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algn="ctr" defTabSz="914134">
              <a:defRPr/>
            </a:pP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trận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 New Roman" pitchFamily="18" charset="0"/>
              </a:rPr>
              <a:t>thao</a:t>
            </a:r>
            <a:endParaRPr lang="en-US" sz="3200" b="1" dirty="0">
              <a:solidFill>
                <a:srgbClr val="FFFF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1">
            <a:extLst>
              <a:ext uri="{FF2B5EF4-FFF2-40B4-BE49-F238E27FC236}">
                <a16:creationId xmlns:a16="http://schemas.microsoft.com/office/drawing/2014/main" id="{7347BD00-0A63-43D7-9128-7F53AEA48CD9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SG" altLang="en-US"/>
          </a:p>
        </p:txBody>
      </p:sp>
      <p:pic>
        <p:nvPicPr>
          <p:cNvPr id="6147" name="Picture 1">
            <a:extLst>
              <a:ext uri="{FF2B5EF4-FFF2-40B4-BE49-F238E27FC236}">
                <a16:creationId xmlns:a16="http://schemas.microsoft.com/office/drawing/2014/main" id="{8E4FC108-6CF0-405B-A2F0-05D1B91C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91311F07-8223-4FDE-96C6-054DB8416E2C}"/>
              </a:ext>
            </a:extLst>
          </p:cNvPr>
          <p:cNvSpPr txBox="1"/>
          <p:nvPr/>
        </p:nvSpPr>
        <p:spPr>
          <a:xfrm>
            <a:off x="2514600" y="268288"/>
            <a:ext cx="4511675" cy="782637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4000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4000" b="1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95BBA429-F553-4789-8F06-C44A9D12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5151438"/>
            <a:ext cx="5826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9404ADA3-7F3F-4BDD-9D83-A929D82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6550"/>
            <a:ext cx="568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27">
            <a:extLst>
              <a:ext uri="{FF2B5EF4-FFF2-40B4-BE49-F238E27FC236}">
                <a16:creationId xmlns:a16="http://schemas.microsoft.com/office/drawing/2014/main" id="{EB5D7877-BD05-44E6-B2D7-1CE2152044DF}"/>
              </a:ext>
            </a:extLst>
          </p:cNvPr>
          <p:cNvSpPr/>
          <p:nvPr/>
        </p:nvSpPr>
        <p:spPr>
          <a:xfrm>
            <a:off x="1370013" y="1371600"/>
            <a:ext cx="7062787" cy="1552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sz="2000" dirty="0"/>
              <a:t>Dựa vào bài làm miệng ở tuần tr­ước, học sinh viết đ­ược 1 đoạn văn ngắn từ 5 đến 7 câu kể lại 1 trận thi đấu thể thao mà em đã có dịp xem. Viết được đoạn văn đủ ý, diễn đạt rõ ràng, thành câu, giúp người nghe hình dung đ­ược trận đấu.</a:t>
            </a:r>
            <a:endParaRPr lang="en-SG" sz="2800" b="1" dirty="0"/>
          </a:p>
        </p:txBody>
      </p:sp>
      <p:sp>
        <p:nvSpPr>
          <p:cNvPr id="8" name="Rectangle: Rounded Corners 29">
            <a:extLst>
              <a:ext uri="{FF2B5EF4-FFF2-40B4-BE49-F238E27FC236}">
                <a16:creationId xmlns:a16="http://schemas.microsoft.com/office/drawing/2014/main" id="{54FE526F-5C00-42BE-B578-1A07DB2541AC}"/>
              </a:ext>
            </a:extLst>
          </p:cNvPr>
          <p:cNvSpPr/>
          <p:nvPr/>
        </p:nvSpPr>
        <p:spPr>
          <a:xfrm>
            <a:off x="1504950" y="3198813"/>
            <a:ext cx="6469063" cy="1171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sz="2000" dirty="0"/>
              <a:t>Thông qua các hoạt động học, HS phát triển năng lực tự chủ và tự học ; năng lực giao tiếp và hợp tác.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môn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thao</a:t>
            </a:r>
            <a:r>
              <a:rPr lang="en-US" sz="2000" dirty="0"/>
              <a:t>.</a:t>
            </a:r>
            <a:endParaRPr lang="en-SG" sz="2000" dirty="0"/>
          </a:p>
        </p:txBody>
      </p:sp>
      <p:pic>
        <p:nvPicPr>
          <p:cNvPr id="6153" name="图片 9">
            <a:extLst>
              <a:ext uri="{FF2B5EF4-FFF2-40B4-BE49-F238E27FC236}">
                <a16:creationId xmlns:a16="http://schemas.microsoft.com/office/drawing/2014/main" id="{51C02413-0C32-4DB6-AD96-A28ABD6D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079750"/>
            <a:ext cx="7826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图片 13">
            <a:extLst>
              <a:ext uri="{FF2B5EF4-FFF2-40B4-BE49-F238E27FC236}">
                <a16:creationId xmlns:a16="http://schemas.microsoft.com/office/drawing/2014/main" id="{27FC4899-5FB4-4CAB-A7C8-DC8C974D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5903913"/>
            <a:ext cx="16478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图片 10">
            <a:extLst>
              <a:ext uri="{FF2B5EF4-FFF2-40B4-BE49-F238E27FC236}">
                <a16:creationId xmlns:a16="http://schemas.microsoft.com/office/drawing/2014/main" id="{FB9F5357-A794-4593-BF66-93CA5B6E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822325"/>
            <a:ext cx="8318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C0811152-BA17-4E92-B68A-253A97468CBB}"/>
              </a:ext>
            </a:extLst>
          </p:cNvPr>
          <p:cNvSpPr/>
          <p:nvPr/>
        </p:nvSpPr>
        <p:spPr>
          <a:xfrm>
            <a:off x="1624013" y="4645025"/>
            <a:ext cx="5995987" cy="14874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môn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pl-PL" sz="2000" dirty="0"/>
              <a:t>. Thông qua bài học, HS biết vận dụng để giải quyết các nhiệm vụ trong cuộc sống.</a:t>
            </a:r>
            <a:endParaRPr lang="en-SG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56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11&quot;&gt;&lt;property id=&quot;20148&quot; value=&quot;5&quot;/&gt;&lt;property id=&quot;20300&quot; value=&quot;Slide 7&quot;/&gt;&lt;property id=&quot;20307&quot; value=&quot;280&quot;/&gt;&lt;/object&gt;&lt;object type=&quot;3&quot; unique_id=&quot;10012&quot;&gt;&lt;property id=&quot;20148&quot; value=&quot;5&quot;/&gt;&lt;property id=&quot;20300&quot; value=&quot;Slide 8&quot;/&gt;&lt;property id=&quot;20307&quot; value=&quot;281&quot;/&gt;&lt;/object&gt;&lt;object type=&quot;3&quot; unique_id=&quot;10013&quot;&gt;&lt;property id=&quot;20148&quot; value=&quot;5&quot;/&gt;&lt;property id=&quot;20300&quot; value=&quot;Slide 9&quot;/&gt;&lt;property id=&quot;20307&quot; value=&quot;282&quot;/&gt;&lt;/object&gt;&lt;object type=&quot;3&quot; unique_id=&quot;10014&quot;&gt;&lt;property id=&quot;20148&quot; value=&quot;5&quot;/&gt;&lt;property id=&quot;20300&quot; value=&quot;Slide 10&quot;/&gt;&lt;property id=&quot;20307&quot; value=&quot;283&quot;/&gt;&lt;/object&gt;&lt;object type=&quot;3&quot; unique_id=&quot;10015&quot;&gt;&lt;property id=&quot;20148&quot; value=&quot;5&quot;/&gt;&lt;property id=&quot;20300&quot; value=&quot;Slide 11&quot;/&gt;&lt;property id=&quot;20307&quot; value=&quot;284&quot;/&gt;&lt;/object&gt;&lt;object type=&quot;3&quot; unique_id=&quot;10016&quot;&gt;&lt;property id=&quot;20148&quot; value=&quot;5&quot;/&gt;&lt;property id=&quot;20300&quot; value=&quot;Slide 12&quot;/&gt;&lt;property id=&quot;20307&quot; value=&quot;285&quot;/&gt;&lt;/object&gt;&lt;object type=&quot;3&quot; unique_id=&quot;10017&quot;&gt;&lt;property id=&quot;20148&quot; value=&quot;5&quot;/&gt;&lt;property id=&quot;20300&quot; value=&quot;Slide 13&quot;/&gt;&lt;property id=&quot;20307&quot; value=&quot;286&quot;/&gt;&lt;/object&gt;&lt;object type=&quot;3&quot; unique_id=&quot;10018&quot;&gt;&lt;property id=&quot;20148&quot; value=&quot;5&quot;/&gt;&lt;property id=&quot;20300&quot; value=&quot;Slide 14&quot;/&gt;&lt;property id=&quot;20307&quot; value=&quot;287&quot;/&gt;&lt;/object&gt;&lt;object type=&quot;3&quot; unique_id=&quot;10019&quot;&gt;&lt;property id=&quot;20148&quot; value=&quot;5&quot;/&gt;&lt;property id=&quot;20300&quot; value=&quot;Slide 15&quot;/&gt;&lt;property id=&quot;20307&quot; value=&quot;288&quot;/&gt;&lt;/object&gt;&lt;object type=&quot;3&quot; unique_id=&quot;10020&quot;&gt;&lt;property id=&quot;20148&quot; value=&quot;5&quot;/&gt;&lt;property id=&quot;20300&quot; value=&quot;Slide 16&quot;/&gt;&lt;property id=&quot;20307&quot; value=&quot;289&quot;/&gt;&lt;/object&gt;&lt;object type=&quot;3&quot; unique_id=&quot;10021&quot;&gt;&lt;property id=&quot;20148&quot; value=&quot;5&quot;/&gt;&lt;property id=&quot;20300&quot; value=&quot;Slide 17&quot;/&gt;&lt;property id=&quot;20307&quot; value=&quot;290&quot;/&gt;&lt;/object&gt;&lt;object type=&quot;3&quot; unique_id=&quot;10022&quot;&gt;&lt;property id=&quot;20148&quot; value=&quot;5&quot;/&gt;&lt;property id=&quot;20300&quot; value=&quot;Slide 18&quot;/&gt;&lt;property id=&quot;20307&quot; value=&quot;291&quot;/&gt;&lt;/object&gt;&lt;object type=&quot;3&quot; unique_id=&quot;10023&quot;&gt;&lt;property id=&quot;20148&quot; value=&quot;5&quot;/&gt;&lt;property id=&quot;20300&quot; value=&quot;Slide 19&quot;/&gt;&lt;property id=&quot;20307&quot; value=&quot;292&quot;/&gt;&lt;/object&gt;&lt;object type=&quot;3&quot; unique_id=&quot;10024&quot;&gt;&lt;property id=&quot;20148&quot; value=&quot;5&quot;/&gt;&lt;property id=&quot;20300&quot; value=&quot;Slide 20&quot;/&gt;&lt;property id=&quot;20307&quot; value=&quot;274&quot;/&gt;&lt;/object&gt;&lt;object type=&quot;3&quot; unique_id=&quot;10025&quot;&gt;&lt;property id=&quot;20148&quot; value=&quot;5&quot;/&gt;&lt;property id=&quot;20300&quot; value=&quot;Slide 21&quot;/&gt;&lt;property id=&quot;20307&quot; value=&quot;276&quot;/&gt;&lt;/object&gt;&lt;object type=&quot;3&quot; unique_id=&quot;10026&quot;&gt;&lt;property id=&quot;20148&quot; value=&quot;5&quot;/&gt;&lt;property id=&quot;20300&quot; value=&quot;Slide 22&quot;/&gt;&lt;property id=&quot;20307&quot; value=&quot;294&quot;/&gt;&lt;/object&gt;&lt;object type=&quot;3&quot; unique_id=&quot;10027&quot;&gt;&lt;property id=&quot;20148&quot; value=&quot;5&quot;/&gt;&lt;property id=&quot;20300&quot; value=&quot;Slide 23&quot;/&gt;&lt;property id=&quot;20307&quot; value=&quot;297&quot;/&gt;&lt;/object&gt;&lt;object type=&quot;3&quot; unique_id=&quot;10028&quot;&gt;&lt;property id=&quot;20148&quot; value=&quot;5&quot;/&gt;&lt;property id=&quot;20300&quot; value=&quot;Slide 24&quot;/&gt;&lt;property id=&quot;20307&quot; value=&quot;295&quot;/&gt;&lt;/object&gt;&lt;object type=&quot;3&quot; unique_id=&quot;10029&quot;&gt;&lt;property id=&quot;20148&quot; value=&quot;5&quot;/&gt;&lt;property id=&quot;20300&quot; value=&quot;Slide 25&quot;/&gt;&lt;property id=&quot;20307&quot; value=&quot;278&quot;/&gt;&lt;/object&gt;&lt;object type=&quot;3&quot; unique_id=&quot;10030&quot;&gt;&lt;property id=&quot;20148&quot; value=&quot;5&quot;/&gt;&lt;property id=&quot;20300&quot; value=&quot;Slide 26&quot;/&gt;&lt;property id=&quot;20307&quot; value=&quot;279&quot;/&gt;&lt;/object&gt;&lt;object type=&quot;3&quot; unique_id=&quot;10031&quot;&gt;&lt;property id=&quot;20148&quot; value=&quot;5&quot;/&gt;&lt;property id=&quot;20300&quot; value=&quot;Slide 27&quot;/&gt;&lt;property id=&quot;20307&quot; value=&quot;277&quot;/&gt;&lt;/object&gt;&lt;object type=&quot;3&quot; unique_id=&quot;11211&quot;&gt;&lt;property id=&quot;20148&quot; value=&quot;5&quot;/&gt;&lt;property id=&quot;20300&quot; value=&quot;Slide 1&quot;/&gt;&lt;property id=&quot;20307&quot; value=&quot;298&quot;/&gt;&lt;/object&gt;&lt;/object&gt;&lt;object type=&quot;8&quot; unique_id=&quot;1006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1388</Words>
  <Application>Microsoft Office PowerPoint</Application>
  <PresentationFormat>On-screen Show (4:3)</PresentationFormat>
  <Paragraphs>122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.VnArabia</vt:lpstr>
      <vt:lpstr>Arial</vt:lpstr>
      <vt:lpstr>Calibri</vt:lpstr>
      <vt:lpstr>Calibri Light</vt:lpstr>
      <vt:lpstr>Constantia</vt:lpstr>
      <vt:lpstr>HP001 4 hàng</vt:lpstr>
      <vt:lpstr>Times New Roman</vt:lpstr>
      <vt:lpstr>Wingdings 2</vt:lpstr>
      <vt:lpstr>Office Theme</vt:lpstr>
      <vt:lpstr>2_Office Theme</vt:lpstr>
      <vt:lpstr>Default Design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Lê Thị Khánh Ly (420000327)</cp:lastModifiedBy>
  <cp:revision>200</cp:revision>
  <dcterms:created xsi:type="dcterms:W3CDTF">2019-07-19T20:57:53Z</dcterms:created>
  <dcterms:modified xsi:type="dcterms:W3CDTF">2022-04-03T15:13:10Z</dcterms:modified>
</cp:coreProperties>
</file>