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309" r:id="rId3"/>
    <p:sldId id="256" r:id="rId4"/>
    <p:sldId id="307" r:id="rId5"/>
    <p:sldId id="292" r:id="rId6"/>
    <p:sldId id="308" r:id="rId7"/>
    <p:sldId id="295" r:id="rId8"/>
    <p:sldId id="266" r:id="rId9"/>
    <p:sldId id="296" r:id="rId10"/>
    <p:sldId id="264" r:id="rId11"/>
    <p:sldId id="297" r:id="rId12"/>
    <p:sldId id="268" r:id="rId13"/>
    <p:sldId id="258" r:id="rId14"/>
    <p:sldId id="293" r:id="rId15"/>
    <p:sldId id="294" r:id="rId16"/>
    <p:sldId id="298" r:id="rId17"/>
    <p:sldId id="299" r:id="rId18"/>
    <p:sldId id="271" r:id="rId19"/>
    <p:sldId id="272" r:id="rId20"/>
    <p:sldId id="300" r:id="rId21"/>
    <p:sldId id="273" r:id="rId22"/>
    <p:sldId id="284" r:id="rId23"/>
    <p:sldId id="274" r:id="rId24"/>
    <p:sldId id="282" r:id="rId25"/>
    <p:sldId id="301" r:id="rId26"/>
    <p:sldId id="303" r:id="rId27"/>
    <p:sldId id="302" r:id="rId28"/>
    <p:sldId id="304" r:id="rId29"/>
    <p:sldId id="305" r:id="rId30"/>
    <p:sldId id="306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0066"/>
    <a:srgbClr val="FFFF00"/>
    <a:srgbClr val="00FF00"/>
    <a:srgbClr val="E8FC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54" autoAdjust="0"/>
    <p:restoredTop sz="94660"/>
  </p:normalViewPr>
  <p:slideViewPr>
    <p:cSldViewPr>
      <p:cViewPr varScale="1">
        <p:scale>
          <a:sx n="66" d="100"/>
          <a:sy n="66" d="100"/>
        </p:scale>
        <p:origin x="1288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09741-1D44-4DED-8DFF-97DB64AB973A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42939-783E-4EEB-8268-D1A597C8F4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44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latin typeface="Arial" panose="020B0604020202020204" pitchFamily="34" charset="0"/>
            </a:endParaRPr>
          </a:p>
        </p:txBody>
      </p:sp>
      <p:sp>
        <p:nvSpPr>
          <p:cNvPr id="4100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E5D7BD4-45D6-4134-8C9D-11BDAFF93451}" type="slidenum">
              <a:rPr lang="zh-CN" altLang="en-US" smtClean="0">
                <a:latin typeface="Calibri" panose="020F0502020204030204" pitchFamily="34" charset="0"/>
              </a:rPr>
              <a:pPr/>
              <a:t>1</a:t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9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42939-783E-4EEB-8268-D1A597C8F4D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588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140F05-BADF-430B-B99B-3D6235002A71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err="1" smtClean="0"/>
              <a:t>Cac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r>
              <a:rPr lang="en-US" dirty="0" smtClean="0"/>
              <a:t> sat </a:t>
            </a:r>
            <a:r>
              <a:rPr lang="en-US" dirty="0" err="1" smtClean="0"/>
              <a:t>trnh</a:t>
            </a:r>
            <a:r>
              <a:rPr lang="en-US" dirty="0" smtClean="0"/>
              <a:t> </a:t>
            </a:r>
            <a:r>
              <a:rPr lang="en-US" dirty="0" err="1" smtClean="0"/>
              <a:t>va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biet</a:t>
            </a:r>
            <a:r>
              <a:rPr lang="en-US" dirty="0" smtClean="0"/>
              <a:t> </a:t>
            </a:r>
            <a:r>
              <a:rPr lang="en-US" dirty="0" err="1" smtClean="0"/>
              <a:t>trnh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gi</a:t>
            </a:r>
            <a:r>
              <a:rPr lang="en-US" dirty="0" smtClean="0"/>
              <a:t>?( </a:t>
            </a:r>
            <a:r>
              <a:rPr lang="en-US" dirty="0" err="1" smtClean="0"/>
              <a:t>ve</a:t>
            </a:r>
            <a:r>
              <a:rPr lang="en-US" dirty="0" smtClean="0"/>
              <a:t> ban </a:t>
            </a:r>
            <a:r>
              <a:rPr lang="en-US" dirty="0" err="1" smtClean="0"/>
              <a:t>nho</a:t>
            </a:r>
            <a:r>
              <a:rPr lang="en-US" dirty="0" smtClean="0"/>
              <a:t>, ca, </a:t>
            </a:r>
            <a:r>
              <a:rPr lang="en-US" dirty="0" err="1" smtClean="0"/>
              <a:t>chim</a:t>
            </a:r>
            <a:r>
              <a:rPr lang="en-US" dirty="0" smtClean="0"/>
              <a:t> , </a:t>
            </a:r>
            <a:r>
              <a:rPr lang="en-US" dirty="0" err="1" smtClean="0"/>
              <a:t>oc</a:t>
            </a:r>
            <a:r>
              <a:rPr lang="en-US" dirty="0" smtClean="0"/>
              <a:t> ,</a:t>
            </a:r>
            <a:r>
              <a:rPr lang="en-US" dirty="0" err="1" smtClean="0"/>
              <a:t>cua</a:t>
            </a:r>
            <a:r>
              <a:rPr lang="en-US" dirty="0" smtClean="0"/>
              <a:t>…). Tat ca </a:t>
            </a:r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 err="1" smtClean="0"/>
              <a:t>loai</a:t>
            </a:r>
            <a:r>
              <a:rPr lang="en-US" dirty="0" smtClean="0"/>
              <a:t> vat </a:t>
            </a:r>
            <a:r>
              <a:rPr lang="en-US" dirty="0" err="1" smtClean="0"/>
              <a:t>trn</a:t>
            </a:r>
            <a:r>
              <a:rPr lang="en-US" dirty="0" smtClean="0"/>
              <a:t> </a:t>
            </a:r>
            <a:r>
              <a:rPr lang="en-US" dirty="0" err="1" smtClean="0"/>
              <a:t>trai</a:t>
            </a:r>
            <a:r>
              <a:rPr lang="en-US" dirty="0" smtClean="0"/>
              <a:t> </a:t>
            </a:r>
            <a:r>
              <a:rPr lang="en-US" dirty="0" err="1" smtClean="0"/>
              <a:t>dat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cung</a:t>
            </a:r>
            <a:r>
              <a:rPr lang="en-US" dirty="0" smtClean="0"/>
              <a:t> co 1 </a:t>
            </a:r>
            <a:r>
              <a:rPr lang="en-US" dirty="0" err="1" smtClean="0"/>
              <a:t>mai</a:t>
            </a:r>
            <a:r>
              <a:rPr lang="en-US" dirty="0" smtClean="0"/>
              <a:t> </a:t>
            </a:r>
            <a:r>
              <a:rPr lang="en-US" dirty="0" err="1" smtClean="0"/>
              <a:t>nha</a:t>
            </a:r>
            <a:r>
              <a:rPr lang="en-US" dirty="0" smtClean="0"/>
              <a:t> </a:t>
            </a:r>
            <a:r>
              <a:rPr lang="en-US" dirty="0" err="1" smtClean="0"/>
              <a:t>rieng</a:t>
            </a:r>
            <a:r>
              <a:rPr lang="en-US" dirty="0" smtClean="0"/>
              <a:t> </a:t>
            </a:r>
            <a:r>
              <a:rPr lang="en-US" dirty="0" err="1" smtClean="0"/>
              <a:t>nhung</a:t>
            </a:r>
            <a:r>
              <a:rPr lang="en-US" dirty="0" smtClean="0"/>
              <a:t> tat ca  </a:t>
            </a:r>
            <a:r>
              <a:rPr lang="en-US" dirty="0" err="1" smtClean="0"/>
              <a:t>deu</a:t>
            </a:r>
            <a:r>
              <a:rPr lang="en-US" dirty="0" smtClean="0"/>
              <a:t> co </a:t>
            </a:r>
            <a:r>
              <a:rPr lang="en-US" dirty="0" err="1" smtClean="0"/>
              <a:t>chung</a:t>
            </a:r>
            <a:r>
              <a:rPr lang="en-US" dirty="0" smtClean="0"/>
              <a:t> 1 </a:t>
            </a:r>
            <a:r>
              <a:rPr lang="en-US" dirty="0" err="1" smtClean="0"/>
              <a:t>mai</a:t>
            </a:r>
            <a:r>
              <a:rPr lang="en-US" dirty="0" smtClean="0"/>
              <a:t> </a:t>
            </a:r>
            <a:r>
              <a:rPr lang="en-US" dirty="0" err="1" smtClean="0"/>
              <a:t>nha</a:t>
            </a:r>
            <a:r>
              <a:rPr lang="en-US" dirty="0" smtClean="0"/>
              <a:t> do la </a:t>
            </a:r>
            <a:r>
              <a:rPr lang="en-US" dirty="0" err="1" smtClean="0"/>
              <a:t>bau</a:t>
            </a:r>
            <a:r>
              <a:rPr lang="en-US" dirty="0" smtClean="0"/>
              <a:t> </a:t>
            </a:r>
            <a:r>
              <a:rPr lang="en-US" dirty="0" err="1" smtClean="0"/>
              <a:t>troi</a:t>
            </a:r>
            <a:r>
              <a:rPr lang="en-US" dirty="0" smtClean="0"/>
              <a:t> do la </a:t>
            </a:r>
            <a:r>
              <a:rPr lang="en-US" dirty="0" err="1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bai</a:t>
            </a:r>
            <a:r>
              <a:rPr lang="en-US" dirty="0" smtClean="0"/>
              <a:t> hoc </a:t>
            </a:r>
            <a:r>
              <a:rPr lang="en-US" dirty="0" err="1" smtClean="0"/>
              <a:t>hom</a:t>
            </a:r>
            <a:r>
              <a:rPr lang="en-US" dirty="0" smtClean="0"/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2697692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9944BE-2CB7-48B3-8FD5-E6ED425E057C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156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0111C2-4299-4606-81F8-656605D82C62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453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9DC8CB-6E6B-47D1-8794-E1D523628C6E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398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876C55-6E53-4495-A70D-7D3D428AB11F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004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BB05FD-9D57-46EF-AFAD-82582CBF6298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107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A22714-DA69-43E5-BD28-C6F165E09B71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925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5A1B6F-3C54-4661-9912-88D15BAD2EC7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811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DC78BF-CBC4-4A7E-B961-9F96CD9A075B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132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4A2888-5990-4CC5-A347-D21616539C89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752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0C49EB-A636-4332-B062-AAD958592688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548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A38093-5385-4186-9B4C-B7EB7FB38E82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45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6205A-648E-4CA1-AEC6-4423CDD9E78F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4C57AC-2FE7-4909-A0B2-1C4D607BE7FB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96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png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91"/>
          <a:stretch>
            <a:fillRect/>
          </a:stretch>
        </p:blipFill>
        <p:spPr bwMode="auto">
          <a:xfrm>
            <a:off x="-34925" y="0"/>
            <a:ext cx="9255125" cy="694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7"/>
          <p:cNvSpPr txBox="1">
            <a:spLocks noChangeArrowheads="1"/>
          </p:cNvSpPr>
          <p:nvPr/>
        </p:nvSpPr>
        <p:spPr bwMode="auto">
          <a:xfrm>
            <a:off x="-152400" y="685800"/>
            <a:ext cx="100584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28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Nhân hóa. Ôn tập cách đặt và trả lời câu hỏi Để làm gì?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chấm, chấm hỏi, chấm than.</a:t>
            </a:r>
          </a:p>
        </p:txBody>
      </p:sp>
    </p:spTree>
    <p:extLst>
      <p:ext uri="{BB962C8B-B14F-4D97-AF65-F5344CB8AC3E}">
        <p14:creationId xmlns:p14="http://schemas.microsoft.com/office/powerpoint/2010/main" val="2075526516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4927" y="1081445"/>
            <a:ext cx="27382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4927" y="2133600"/>
            <a:ext cx="1795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ập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rình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8800" y="1143000"/>
            <a:ext cx="2948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u="sng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2553494" y="3848100"/>
            <a:ext cx="4190206" cy="7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0583" y="2797314"/>
            <a:ext cx="16530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òn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vo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582" y="3433971"/>
            <a:ext cx="2008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ợp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4092714"/>
            <a:ext cx="1936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òm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19516" y="2286000"/>
            <a:ext cx="2922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Dím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48026" y="3025914"/>
            <a:ext cx="1309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Gấc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62600" y="3787914"/>
            <a:ext cx="2464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vồng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12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E:\download\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4927" y="1081445"/>
            <a:ext cx="27382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4927" y="2133600"/>
            <a:ext cx="1795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ập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rình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8800" y="1143000"/>
            <a:ext cx="2948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u="sng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2553494" y="3848100"/>
            <a:ext cx="4190206" cy="7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0"/>
            <a:ext cx="899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2022</a:t>
            </a:r>
          </a:p>
          <a:p>
            <a:pPr algn="ctr"/>
            <a:r>
              <a:rPr lang="en-US" sz="2800" u="sng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8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8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583" y="2797314"/>
            <a:ext cx="16530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òn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vo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582" y="3433971"/>
            <a:ext cx="2008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ợp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4092714"/>
            <a:ext cx="1936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òm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-174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2586038" y="1057275"/>
            <a:ext cx="4395787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4" name="Rectangle 1"/>
          <p:cNvSpPr>
            <a:spLocks noChangeArrowheads="1"/>
          </p:cNvSpPr>
          <p:nvPr/>
        </p:nvSpPr>
        <p:spPr bwMode="auto">
          <a:xfrm>
            <a:off x="1676400" y="1690688"/>
            <a:ext cx="54102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dình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vi-VN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5982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1828800" y="609600"/>
            <a:ext cx="58674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alt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alt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alt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alt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alt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</a:t>
            </a:r>
            <a:endParaRPr lang="en-US" alt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18432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152400" y="2209800"/>
            <a:ext cx="91440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Luyện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đọc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nhóm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2326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1331913" y="0"/>
            <a:ext cx="6480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Rectangle 5"/>
          <p:cNvSpPr>
            <a:spLocks noGrp="1" noChangeArrowheads="1"/>
          </p:cNvSpPr>
          <p:nvPr/>
        </p:nvSpPr>
        <p:spPr bwMode="auto">
          <a:xfrm>
            <a:off x="1905000" y="731838"/>
            <a:ext cx="275113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dím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200" dirty="0">
              <a:latin typeface=".VnTime" panose="020B7200000000000000" pitchFamily="34" charset="0"/>
            </a:endParaRPr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4862513" y="625475"/>
            <a:ext cx="29495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r" eaLnBrk="1" hangingPunct="1"/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77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3048000"/>
            <a:ext cx="731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dím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304800"/>
            <a:ext cx="4876800" cy="609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50687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 HIỂU BÀI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4187" y="1524000"/>
            <a:ext cx="8915400" cy="1219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u="sng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90600" y="2681644"/>
            <a:ext cx="6455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biếc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3316069"/>
            <a:ext cx="7007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rập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rình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3905071"/>
            <a:ext cx="7648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dím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4551402"/>
            <a:ext cx="7930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ốc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5276671"/>
            <a:ext cx="7930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giàn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gấc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lợp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5600" y="417730"/>
            <a:ext cx="4038600" cy="939225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50687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 HIỂU BÀI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81000" y="1676400"/>
            <a:ext cx="8229600" cy="685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u="sng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u="sng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i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i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pic>
        <p:nvPicPr>
          <p:cNvPr id="11268" name="Picture 4" descr="9_eb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7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nhung-hinh-anh-dep-ve-the-gioi-dong-vat-phan-mot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876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nhím trong đ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4267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oc-sen-va-nhung-su-that-thu-vi-it-ai-biet-hinh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86000"/>
            <a:ext cx="4876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 descr="mái nhà hoa giấ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343400"/>
            <a:ext cx="4876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 descr="foody-vuon-du-lich-sinh-thai-le-loc-238-63600837238374328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4802"/>
            <a:ext cx="4267200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40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676400"/>
            <a:ext cx="7772400" cy="769441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4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4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2507293"/>
            <a:ext cx="6858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5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3" descr="rose1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105400"/>
            <a:ext cx="1608138" cy="2057400"/>
          </a:xfrm>
          <a:prstGeom prst="rect">
            <a:avLst/>
          </a:prstGeom>
          <a:noFill/>
        </p:spPr>
      </p:pic>
      <p:pic>
        <p:nvPicPr>
          <p:cNvPr id="10" name="Picture 13" descr="rose1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5181600"/>
            <a:ext cx="1608138" cy="2057400"/>
          </a:xfrm>
          <a:prstGeom prst="rect">
            <a:avLst/>
          </a:prstGeom>
          <a:noFill/>
        </p:spPr>
      </p:pic>
      <p:pic>
        <p:nvPicPr>
          <p:cNvPr id="11" name="Picture 13" descr="rose1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5105400"/>
            <a:ext cx="1608138" cy="2057400"/>
          </a:xfrm>
          <a:prstGeom prst="rect">
            <a:avLst/>
          </a:prstGeom>
          <a:noFill/>
        </p:spPr>
      </p:pic>
      <p:pic>
        <p:nvPicPr>
          <p:cNvPr id="12" name="Picture 13" descr="rose1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5105400"/>
            <a:ext cx="1608138" cy="2057400"/>
          </a:xfrm>
          <a:prstGeom prst="rect">
            <a:avLst/>
          </a:prstGeom>
          <a:noFill/>
        </p:spPr>
      </p:pic>
      <p:pic>
        <p:nvPicPr>
          <p:cNvPr id="13" name="Picture 13" descr="rose1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5105400"/>
            <a:ext cx="1608138" cy="2057400"/>
          </a:xfrm>
          <a:prstGeom prst="rect">
            <a:avLst/>
          </a:prstGeom>
          <a:noFill/>
        </p:spPr>
      </p:pic>
      <p:pic>
        <p:nvPicPr>
          <p:cNvPr id="14" name="Picture 13" descr="rose1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6600" y="5029200"/>
            <a:ext cx="1608138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33400" y="29718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228600"/>
            <a:ext cx="5067300" cy="762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50364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 HIỂU BÀI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04800" y="1748373"/>
            <a:ext cx="8686800" cy="92434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u="sng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36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6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36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i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i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E:\download\tuyen-tap-hinh-nen-bau-troi-xanh-tuyet-dep-de-lam-anh-bia-facebook-hoac-may-tinh-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32164" y="3276600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8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81200"/>
            <a:ext cx="1066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667000" y="533400"/>
            <a:ext cx="4267200" cy="990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50687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 HIỂU BÀI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\</a:t>
            </a:r>
          </a:p>
        </p:txBody>
      </p:sp>
      <p:graphicFrame>
        <p:nvGraphicFramePr>
          <p:cNvPr id="34821" name="Object 5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9" name="Image" r:id="rId4" imgW="12622222" imgH="6984127" progId="">
                  <p:embed/>
                </p:oleObj>
              </mc:Choice>
              <mc:Fallback>
                <p:oleObj name="Image" r:id="rId4" imgW="12622222" imgH="6984127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Flowchart: Alternate Process 4"/>
          <p:cNvSpPr/>
          <p:nvPr/>
        </p:nvSpPr>
        <p:spPr>
          <a:xfrm>
            <a:off x="990600" y="1752600"/>
            <a:ext cx="6468407" cy="3985040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Mỗi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riêng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đoàn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98425" y="1143000"/>
            <a:ext cx="1524000" cy="9144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i="1" u="sng" dirty="0" err="1">
                <a:solidFill>
                  <a:srgbClr val="FFFF00"/>
                </a:solidFill>
              </a:rPr>
              <a:t>Nội</a:t>
            </a:r>
            <a:r>
              <a:rPr lang="en-US" b="1" i="1" u="sng" dirty="0">
                <a:solidFill>
                  <a:srgbClr val="FFFF00"/>
                </a:solidFill>
              </a:rPr>
              <a:t> dung</a:t>
            </a:r>
            <a:endParaRPr lang="vi-VN" b="1" i="1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59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1331913" y="0"/>
            <a:ext cx="6480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Rectangle 5"/>
          <p:cNvSpPr>
            <a:spLocks noGrp="1" noChangeArrowheads="1"/>
          </p:cNvSpPr>
          <p:nvPr/>
        </p:nvSpPr>
        <p:spPr bwMode="auto">
          <a:xfrm>
            <a:off x="1905000" y="731838"/>
            <a:ext cx="275113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dím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200" dirty="0">
              <a:latin typeface=".VnTime" panose="020B7200000000000000" pitchFamily="34" charset="0"/>
            </a:endParaRPr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4862513" y="625475"/>
            <a:ext cx="29495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r" eaLnBrk="1" hangingPunct="1"/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08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947738" y="0"/>
            <a:ext cx="6480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" name="Rectangle 8"/>
          <p:cNvSpPr>
            <a:spLocks noGrp="1" noChangeArrowheads="1"/>
          </p:cNvSpPr>
          <p:nvPr/>
        </p:nvSpPr>
        <p:spPr bwMode="auto">
          <a:xfrm>
            <a:off x="381000" y="492919"/>
            <a:ext cx="3908425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dím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.VnTime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97688" y="6613525"/>
            <a:ext cx="2246312" cy="2444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474244" y="399689"/>
            <a:ext cx="3307556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………………..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………...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.………….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………..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r" eaLnBrk="1" hangingPunct="1"/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28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7411" name="TextBox 7"/>
          <p:cNvSpPr txBox="1">
            <a:spLocks noChangeArrowheads="1"/>
          </p:cNvSpPr>
          <p:nvPr/>
        </p:nvSpPr>
        <p:spPr bwMode="auto">
          <a:xfrm>
            <a:off x="947738" y="0"/>
            <a:ext cx="6480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97688" y="6613525"/>
            <a:ext cx="2246312" cy="2444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3" name="Rectangle 6"/>
          <p:cNvSpPr>
            <a:spLocks noGrp="1" noChangeArrowheads="1"/>
          </p:cNvSpPr>
          <p:nvPr/>
        </p:nvSpPr>
        <p:spPr bwMode="auto">
          <a:xfrm>
            <a:off x="152400" y="539750"/>
            <a:ext cx="3165475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dím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.VnTime" panose="020B7200000000000000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474244" y="399689"/>
            <a:ext cx="3307556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……………….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………………..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………………..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……..………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………………..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……….…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,……………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……………....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……………....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……………...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……………...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/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68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7411" name="TextBox 7"/>
          <p:cNvSpPr txBox="1">
            <a:spLocks noChangeArrowheads="1"/>
          </p:cNvSpPr>
          <p:nvPr/>
        </p:nvSpPr>
        <p:spPr bwMode="auto">
          <a:xfrm>
            <a:off x="947738" y="0"/>
            <a:ext cx="6480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97688" y="6613525"/>
            <a:ext cx="2246312" cy="2444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3" name="Rectangle 6"/>
          <p:cNvSpPr>
            <a:spLocks noGrp="1" noChangeArrowheads="1"/>
          </p:cNvSpPr>
          <p:nvPr/>
        </p:nvSpPr>
        <p:spPr bwMode="auto">
          <a:xfrm>
            <a:off x="152400" y="539750"/>
            <a:ext cx="3165475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…….......................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…….......................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……......................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……...............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…………..............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.VnTime" panose="020B7200000000000000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474244" y="399689"/>
            <a:ext cx="3307556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……………….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…..………………..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………………..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…….……..………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………………..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……………....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…………………....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…….……………...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……………...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/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18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63563" y="-7938"/>
            <a:ext cx="9707563" cy="6867526"/>
          </a:xfr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76400" y="722890"/>
            <a:ext cx="62611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 CỐ - DẶN DÒ</a:t>
            </a:r>
          </a:p>
        </p:txBody>
      </p:sp>
      <p:sp>
        <p:nvSpPr>
          <p:cNvPr id="3" name="Cloud 2"/>
          <p:cNvSpPr/>
          <p:nvPr/>
        </p:nvSpPr>
        <p:spPr>
          <a:xfrm>
            <a:off x="1295400" y="1901825"/>
            <a:ext cx="6477000" cy="3048000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57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deo-10381308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0"/>
            <a:ext cx="913923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47361" y="228600"/>
            <a:ext cx="94434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9362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905000"/>
            <a:ext cx="8229600" cy="14478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b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25603" name="Picture 4" descr="cyworld021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05750" y="3238500"/>
            <a:ext cx="123825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5" descr="2buom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79984">
            <a:off x="8289692" y="63199"/>
            <a:ext cx="992931" cy="2840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2438"/>
            <a:ext cx="9144000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8"/>
          <p:cNvSpPr txBox="1">
            <a:spLocks noChangeArrowheads="1"/>
          </p:cNvSpPr>
          <p:nvPr/>
        </p:nvSpPr>
        <p:spPr bwMode="auto">
          <a:xfrm>
            <a:off x="1411288" y="533400"/>
            <a:ext cx="6480175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3200" b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NHÀ CHUNG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43720" y="74592"/>
            <a:ext cx="51122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endParaRPr lang="en-US" sz="2800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50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1331913" y="0"/>
            <a:ext cx="6480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Rectangle 5"/>
          <p:cNvSpPr>
            <a:spLocks noGrp="1" noChangeArrowheads="1"/>
          </p:cNvSpPr>
          <p:nvPr/>
        </p:nvSpPr>
        <p:spPr bwMode="auto">
          <a:xfrm>
            <a:off x="1905000" y="731838"/>
            <a:ext cx="275113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dím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200" dirty="0">
              <a:latin typeface=".VnTime" panose="020B7200000000000000" pitchFamily="34" charset="0"/>
            </a:endParaRPr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4862513" y="625475"/>
            <a:ext cx="29495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r" eaLnBrk="1" hangingPunct="1"/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75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4927" y="1081445"/>
            <a:ext cx="27382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4927" y="2133600"/>
            <a:ext cx="1795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ập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rình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8800" y="1143000"/>
            <a:ext cx="2948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u="sng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2553494" y="3848100"/>
            <a:ext cx="4190206" cy="7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0583" y="2797314"/>
            <a:ext cx="16530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òn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vo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582" y="3433971"/>
            <a:ext cx="2008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ợp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4092714"/>
            <a:ext cx="1936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òm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19516" y="2286000"/>
            <a:ext cx="2922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Dím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00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876800"/>
            <a:ext cx="33345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u="sng" dirty="0" err="1" smtClean="0">
                <a:latin typeface="Times New Roman" pitchFamily="18" charset="0"/>
                <a:cs typeface="Times New Roman" pitchFamily="18" charset="0"/>
              </a:rPr>
              <a:t>Dím</a:t>
            </a:r>
            <a:r>
              <a:rPr lang="en-US" sz="4800" b="1" i="1" u="sng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800" b="1" i="1" u="sng" dirty="0" err="1" smtClean="0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800" b="1" i="1" u="sng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en-US" sz="48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6600" y="4876800"/>
            <a:ext cx="5410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gặm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nhấm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hang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3" descr="E:\download\06042011_PSA_10loaisinhvatcogainhonnhatthegioi-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066800" y="0"/>
            <a:ext cx="6858000" cy="47244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086600" y="121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1509" name="Picture 5" descr="E:\download\nuoi-nhim-canh-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0"/>
            <a:ext cx="5080000" cy="464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4927" y="1081445"/>
            <a:ext cx="27382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4927" y="2133600"/>
            <a:ext cx="1795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ập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rình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8800" y="1143000"/>
            <a:ext cx="2948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u="sng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2553494" y="3848100"/>
            <a:ext cx="4190206" cy="7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0583" y="2797314"/>
            <a:ext cx="16530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òn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vo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582" y="3433971"/>
            <a:ext cx="2008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ợp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4092714"/>
            <a:ext cx="1936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òm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19516" y="2286000"/>
            <a:ext cx="2922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Dím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48026" y="3025914"/>
            <a:ext cx="1309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Gấc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81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E:\download\gac-0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525963"/>
          </a:xfrm>
          <a:prstGeom prst="rect">
            <a:avLst/>
          </a:prstGeom>
          <a:noFill/>
        </p:spPr>
      </p:pic>
      <p:pic>
        <p:nvPicPr>
          <p:cNvPr id="20484" name="Picture 4" descr="E:\download\cong-dung-cua-qua-ga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3895725"/>
            <a:ext cx="3810000" cy="29622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81000" y="4549676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leo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gai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xôi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1094</Words>
  <Application>Microsoft Office PowerPoint</Application>
  <PresentationFormat>On-screen Show (4:3)</PresentationFormat>
  <Paragraphs>289</Paragraphs>
  <Slides>30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SimSun</vt:lpstr>
      <vt:lpstr>.VnTime</vt:lpstr>
      <vt:lpstr>Arial</vt:lpstr>
      <vt:lpstr>Calibri</vt:lpstr>
      <vt:lpstr>Times New Roman</vt:lpstr>
      <vt:lpstr>Wingdings</vt:lpstr>
      <vt:lpstr>Office Theme</vt:lpstr>
      <vt:lpstr>1_Office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\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Chào tạm biệt! Chúc các em chăm ngoan,  học giỏi!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18 LTV</dc:creator>
  <cp:lastModifiedBy>Microsoft account</cp:lastModifiedBy>
  <cp:revision>58</cp:revision>
  <dcterms:created xsi:type="dcterms:W3CDTF">2017-03-26T09:31:21Z</dcterms:created>
  <dcterms:modified xsi:type="dcterms:W3CDTF">2022-04-12T09:16:43Z</dcterms:modified>
</cp:coreProperties>
</file>