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9"/>
  </p:notesMasterIdLst>
  <p:sldIdLst>
    <p:sldId id="1561" r:id="rId3"/>
    <p:sldId id="1564" r:id="rId4"/>
    <p:sldId id="1562" r:id="rId5"/>
    <p:sldId id="1496" r:id="rId6"/>
    <p:sldId id="1515" r:id="rId7"/>
    <p:sldId id="1537" r:id="rId8"/>
    <p:sldId id="1565" r:id="rId9"/>
    <p:sldId id="310" r:id="rId10"/>
    <p:sldId id="1566" r:id="rId11"/>
    <p:sldId id="1558" r:id="rId12"/>
    <p:sldId id="1538" r:id="rId13"/>
    <p:sldId id="1567" r:id="rId14"/>
    <p:sldId id="1568" r:id="rId15"/>
    <p:sldId id="1547" r:id="rId16"/>
    <p:sldId id="1522" r:id="rId17"/>
    <p:sldId id="1523" r:id="rId18"/>
    <p:sldId id="1556" r:id="rId19"/>
    <p:sldId id="1557" r:id="rId20"/>
    <p:sldId id="1541" r:id="rId21"/>
    <p:sldId id="1542" r:id="rId22"/>
    <p:sldId id="1544" r:id="rId23"/>
    <p:sldId id="1499" r:id="rId24"/>
    <p:sldId id="1531" r:id="rId25"/>
    <p:sldId id="1559" r:id="rId26"/>
    <p:sldId id="1560" r:id="rId27"/>
    <p:sldId id="1546" r:id="rId28"/>
    <p:sldId id="1552" r:id="rId29"/>
    <p:sldId id="1569" r:id="rId30"/>
    <p:sldId id="1570" r:id="rId31"/>
    <p:sldId id="1571" r:id="rId32"/>
    <p:sldId id="1572" r:id="rId33"/>
    <p:sldId id="1573" r:id="rId34"/>
    <p:sldId id="1574" r:id="rId35"/>
    <p:sldId id="1575" r:id="rId36"/>
    <p:sldId id="1576" r:id="rId37"/>
    <p:sldId id="15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030947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7751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7934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112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76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1470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2969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4808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5332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2717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517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có thể nêu thêm các bài học mà HS suy nghĩ ra</a:t>
            </a:r>
          </a:p>
        </p:txBody>
      </p:sp>
    </p:spTree>
    <p:extLst>
      <p:ext uri="{BB962C8B-B14F-4D97-AF65-F5344CB8AC3E}">
        <p14:creationId xmlns:p14="http://schemas.microsoft.com/office/powerpoint/2010/main" val="236405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62914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41092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3622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建筑物, 窗户&#10;&#10;自动生成的说明">
              <a:extLst>
                <a:ext uri="{FF2B5EF4-FFF2-40B4-BE49-F238E27FC236}">
                  <a16:creationId xmlns=""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玩具, 玩偶&#10;&#10;自动生成的说明">
            <a:extLst>
              <a:ext uri="{FF2B5EF4-FFF2-40B4-BE49-F238E27FC236}">
                <a16:creationId xmlns=""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311373857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2022/9/23</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2022/9/23</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 id="2147483701" r:id="rId13"/>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9/23/2022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74913" y="0"/>
            <a:ext cx="8613775" cy="666750"/>
          </a:xfrm>
          <a:prstGeom prst="rect">
            <a:avLst/>
          </a:prstGeom>
          <a:noFill/>
        </p:spPr>
        <p:txBody>
          <a:bodyPr>
            <a:spAutoFit/>
          </a:bodyPr>
          <a:lstStyle>
            <a:lvl1pPr>
              <a:defRPr>
                <a:solidFill>
                  <a:schemeClr val="tx1"/>
                </a:solidFill>
                <a:latin typeface="Arial-Rounded" pitchFamily="34" charset="0"/>
                <a:ea typeface="Arial-Rounded" pitchFamily="34" charset="0"/>
                <a:cs typeface="Arial-Rounded" pitchFamily="34" charset="0"/>
              </a:defRPr>
            </a:lvl1pPr>
            <a:lvl2pPr marL="742950" indent="-285750">
              <a:defRPr>
                <a:solidFill>
                  <a:schemeClr val="tx1"/>
                </a:solidFill>
                <a:latin typeface="Arial-Rounded" pitchFamily="34" charset="0"/>
                <a:ea typeface="Arial-Rounded" pitchFamily="34" charset="0"/>
                <a:cs typeface="Arial-Rounded" pitchFamily="34" charset="0"/>
              </a:defRPr>
            </a:lvl2pPr>
            <a:lvl3pPr marL="1143000" indent="-228600">
              <a:defRPr>
                <a:solidFill>
                  <a:schemeClr val="tx1"/>
                </a:solidFill>
                <a:latin typeface="Arial-Rounded" pitchFamily="34" charset="0"/>
                <a:ea typeface="Arial-Rounded" pitchFamily="34" charset="0"/>
                <a:cs typeface="Arial-Rounded" pitchFamily="34" charset="0"/>
              </a:defRPr>
            </a:lvl3pPr>
            <a:lvl4pPr marL="1600200" indent="-228600">
              <a:defRPr>
                <a:solidFill>
                  <a:schemeClr val="tx1"/>
                </a:solidFill>
                <a:latin typeface="Arial-Rounded" pitchFamily="34" charset="0"/>
                <a:ea typeface="Arial-Rounded" pitchFamily="34" charset="0"/>
                <a:cs typeface="Arial-Rounded" pitchFamily="34" charset="0"/>
              </a:defRPr>
            </a:lvl4pPr>
            <a:lvl5pPr marL="2057400" indent="-228600">
              <a:defRPr>
                <a:solidFill>
                  <a:schemeClr val="tx1"/>
                </a:solidFill>
                <a:latin typeface="Arial-Rounded" pitchFamily="34" charset="0"/>
                <a:ea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9pPr>
          </a:lstStyle>
          <a:p>
            <a:pPr eaLnBrk="1" hangingPunct="1"/>
            <a:r>
              <a:rPr lang="en-US" altLang="vi-VN" sz="3700" b="1">
                <a:solidFill>
                  <a:srgbClr val="548235"/>
                </a:solidFill>
                <a:latin typeface="UVN Van Chuong Nang" panose="00000400000000000000" pitchFamily="2" charset="0"/>
              </a:rPr>
              <a:t>TRƯỜNG TIỂU HỌC PHÚC LỢI</a:t>
            </a:r>
            <a:endParaRPr lang="vi-VN" altLang="vi-VN" sz="3700" b="1">
              <a:solidFill>
                <a:srgbClr val="548235"/>
              </a:solidFill>
              <a:latin typeface="Arial" panose="020B0604020202020204" pitchFamily="34" charset="0"/>
            </a:endParaRPr>
          </a:p>
        </p:txBody>
      </p:sp>
      <p:sp>
        <p:nvSpPr>
          <p:cNvPr id="7" name="TextBox 6">
            <a:extLst>
              <a:ext uri="{FF2B5EF4-FFF2-40B4-BE49-F238E27FC236}"/>
            </a:extLst>
          </p:cNvPr>
          <p:cNvSpPr txBox="1"/>
          <p:nvPr/>
        </p:nvSpPr>
        <p:spPr>
          <a:xfrm>
            <a:off x="3763963" y="1016000"/>
            <a:ext cx="4664075" cy="923925"/>
          </a:xfrm>
          <a:prstGeom prst="rect">
            <a:avLst/>
          </a:prstGeom>
          <a:noFill/>
        </p:spPr>
        <p:txBody>
          <a:bodyPr>
            <a:spAutoFit/>
          </a:bodyPr>
          <a:lstStyle/>
          <a:p>
            <a:pPr algn="ctr" eaLnBrk="1" fontAlgn="auto" hangingPunct="1">
              <a:spcBef>
                <a:spcPts val="0"/>
              </a:spcBef>
              <a:spcAft>
                <a:spcPts val="0"/>
              </a:spcAft>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cs typeface="+mn-cs"/>
              </a:rPr>
              <a:t>TUẦN 3</a:t>
            </a:r>
          </a:p>
        </p:txBody>
      </p:sp>
      <p:sp>
        <p:nvSpPr>
          <p:cNvPr id="8" name="TextBox 7"/>
          <p:cNvSpPr txBox="1"/>
          <p:nvPr/>
        </p:nvSpPr>
        <p:spPr>
          <a:xfrm>
            <a:off x="944563" y="1970088"/>
            <a:ext cx="10067925" cy="3416300"/>
          </a:xfrm>
          <a:prstGeom prst="rect">
            <a:avLst/>
          </a:prstGeom>
          <a:noFill/>
        </p:spPr>
        <p:txBody>
          <a:bodyPr>
            <a:spAutoFit/>
          </a:bodyPr>
          <a:lstStyle/>
          <a:p>
            <a:pPr algn="ctr" eaLnBrk="1" fontAlgn="auto" hangingPunct="1">
              <a:spcBef>
                <a:spcPts val="0"/>
              </a:spcBef>
              <a:spcAft>
                <a:spcPts val="0"/>
              </a:spcAft>
              <a:defRPr/>
            </a:pPr>
            <a:r>
              <a:rPr lang="vi-VN" sz="5400" b="1" dirty="0">
                <a:solidFill>
                  <a:srgbClr val="FF0000"/>
                </a:solidFill>
                <a:latin typeface="Times New Roman" panose="02020603050405020304" pitchFamily="18" charset="0"/>
                <a:ea typeface="Zilla Slab" pitchFamily="2" charset="0"/>
                <a:cs typeface="Times New Roman" panose="02020603050405020304" pitchFamily="18" charset="0"/>
              </a:rPr>
              <a:t>Tiếng Việt</a:t>
            </a:r>
          </a:p>
          <a:p>
            <a:pPr algn="ctr" eaLnBrk="1" fontAlgn="auto" hangingPunct="1">
              <a:spcBef>
                <a:spcPts val="0"/>
              </a:spcBef>
              <a:spcAft>
                <a:spcPts val="0"/>
              </a:spcAft>
              <a:defRPr/>
            </a:pPr>
            <a:endParaRPr lang="vi-VN" sz="540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eaLnBrk="1" fontAlgn="auto" hangingPunct="1">
              <a:spcBef>
                <a:spcPts val="0"/>
              </a:spcBef>
              <a:spcAft>
                <a:spcPts val="0"/>
              </a:spcAft>
              <a:defRPr/>
            </a:pPr>
            <a:r>
              <a:rPr lang="vi-VN" sz="5400" b="1" dirty="0">
                <a:solidFill>
                  <a:prstClr val="black"/>
                </a:solidFill>
                <a:latin typeface="HP001 4 hàng" panose="020B0603050302020204" pitchFamily="34" charset="0"/>
                <a:ea typeface="Zilla Slab" pitchFamily="2" charset="0"/>
                <a:cs typeface="+mn-cs"/>
              </a:rPr>
              <a:t>Đọc: Nhật kí tập bơi</a:t>
            </a:r>
          </a:p>
          <a:p>
            <a:pPr algn="ctr" eaLnBrk="1" fontAlgn="auto" hangingPunct="1">
              <a:spcBef>
                <a:spcPts val="0"/>
              </a:spcBef>
              <a:spcAft>
                <a:spcPts val="0"/>
              </a:spcAft>
              <a:defRPr/>
            </a:pPr>
            <a:r>
              <a:rPr lang="vi-VN" sz="5400" b="1" dirty="0">
                <a:solidFill>
                  <a:prstClr val="black"/>
                </a:solidFill>
                <a:latin typeface="HP001 4 hàng" panose="020B0603050302020204" pitchFamily="34" charset="0"/>
                <a:ea typeface="Zilla Slab" pitchFamily="2" charset="0"/>
                <a:cs typeface="+mn-cs"/>
              </a:rPr>
              <a:t>Nói và nghe: Một buổi tập luyện </a:t>
            </a:r>
            <a:endParaRPr lang="vi-VN" sz="5400" b="1" dirty="0">
              <a:solidFill>
                <a:srgbClr val="5B9BD5">
                  <a:lumMod val="50000"/>
                </a:srgbClr>
              </a:solidFill>
              <a:latin typeface="HP001 4 hàng" panose="020B0603050302020204" pitchFamily="34" charset="0"/>
              <a:ea typeface="Zilla Slab" pitchFamily="2" charset="0"/>
              <a:cs typeface="+mn-cs"/>
            </a:endParaRPr>
          </a:p>
        </p:txBody>
      </p:sp>
    </p:spTree>
    <p:extLst>
      <p:ext uri="{BB962C8B-B14F-4D97-AF65-F5344CB8AC3E}">
        <p14:creationId xmlns:p14="http://schemas.microsoft.com/office/powerpoint/2010/main" val="128826092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 xmlns:a16="http://schemas.microsoft.com/office/drawing/2014/main" id="{ACA04D6F-DC59-9E8B-82B8-35E1B8BDB15D}"/>
              </a:ext>
            </a:extLst>
          </p:cNvPr>
          <p:cNvSpPr/>
          <p:nvPr/>
        </p:nvSpPr>
        <p:spPr>
          <a:xfrm>
            <a:off x="2090701" y="2052019"/>
            <a:ext cx="9460744" cy="97065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noProof="0" dirty="0" err="1" smtClean="0">
                <a:solidFill>
                  <a:srgbClr val="FF0000"/>
                </a:solidFill>
                <a:latin typeface="Calibri" panose="020F0502020204030204" pitchFamily="34" charset="0"/>
                <a:cs typeface="Calibri" panose="020F0502020204030204" pitchFamily="34" charset="0"/>
                <a:sym typeface="Arial"/>
              </a:rPr>
              <a:t>Bất</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tận</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Như</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thể</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không</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có</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kết</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thúc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 xmlns:a16="http://schemas.microsoft.com/office/drawing/2014/main" id="{9D645240-D005-4810-AC9C-C05A048A4394}"/>
              </a:ext>
            </a:extLst>
          </p:cNvPr>
          <p:cNvSpPr/>
          <p:nvPr/>
        </p:nvSpPr>
        <p:spPr>
          <a:xfrm>
            <a:off x="1546764" y="305944"/>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Giải</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nghĩa</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từ</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 xmlns:a16="http://schemas.microsoft.com/office/drawing/2014/main" id="{1C02FDAE-0940-40ED-994B-77A9B148DE76}"/>
              </a:ext>
            </a:extLst>
          </p:cNvPr>
          <p:cNvSpPr/>
          <p:nvPr/>
        </p:nvSpPr>
        <p:spPr>
          <a:xfrm>
            <a:off x="4258198" y="1899260"/>
            <a:ext cx="481336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 xmlns:a16="http://schemas.microsoft.com/office/drawing/2014/main"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9" name="Teardrop 18">
            <a:extLst>
              <a:ext uri="{FF2B5EF4-FFF2-40B4-BE49-F238E27FC236}">
                <a16:creationId xmlns="" xmlns:a16="http://schemas.microsoft.com/office/drawing/2014/main" id="{67CA3B78-6A30-4608-A5AA-73416665BD4B}"/>
              </a:ext>
            </a:extLst>
          </p:cNvPr>
          <p:cNvSpPr/>
          <p:nvPr/>
        </p:nvSpPr>
        <p:spPr>
          <a:xfrm>
            <a:off x="3844590" y="200489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5">
            <a:extLst>
              <a:ext uri="{FF2B5EF4-FFF2-40B4-BE49-F238E27FC236}">
                <a16:creationId xmlns="" xmlns:a16="http://schemas.microsoft.com/office/drawing/2014/main" id="{ACA04D6F-DC59-9E8B-82B8-35E1B8BDB15D}"/>
              </a:ext>
            </a:extLst>
          </p:cNvPr>
          <p:cNvSpPr/>
          <p:nvPr/>
        </p:nvSpPr>
        <p:spPr>
          <a:xfrm>
            <a:off x="829464" y="2116359"/>
            <a:ext cx="10893881" cy="97065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smtClean="0">
                <a:solidFill>
                  <a:srgbClr val="FF0000"/>
                </a:solidFill>
                <a:latin typeface="Calibri" panose="020F0502020204030204" pitchFamily="34" charset="0"/>
                <a:cs typeface="Calibri" panose="020F0502020204030204" pitchFamily="34" charset="0"/>
                <a:sym typeface="Arial"/>
              </a:rPr>
              <a:t>Đủng</a:t>
            </a:r>
            <a:r>
              <a:rPr lang="en-US" sz="4000" b="1" kern="0" dirty="0" smtClean="0">
                <a:solidFill>
                  <a:srgbClr val="FF0000"/>
                </a:solidFill>
                <a:latin typeface="Calibri" panose="020F0502020204030204" pitchFamily="34" charset="0"/>
                <a:cs typeface="Calibri" panose="020F0502020204030204" pitchFamily="34" charset="0"/>
                <a:sym typeface="Arial"/>
              </a:rPr>
              <a:t> </a:t>
            </a:r>
            <a:r>
              <a:rPr lang="en-US" sz="4000" b="1" kern="0" dirty="0" err="1" smtClean="0">
                <a:solidFill>
                  <a:srgbClr val="FF0000"/>
                </a:solidFill>
                <a:latin typeface="Calibri" panose="020F0502020204030204" pitchFamily="34" charset="0"/>
                <a:cs typeface="Calibri" panose="020F0502020204030204" pitchFamily="34" charset="0"/>
                <a:sym typeface="Arial"/>
              </a:rPr>
              <a:t>đỉnh</a:t>
            </a:r>
            <a:r>
              <a:rPr lang="en-US" sz="4000" b="1" kern="0" noProof="0" dirty="0" smtClean="0">
                <a:solidFill>
                  <a:srgbClr val="FF0000"/>
                </a:solidFill>
                <a:latin typeface="Calibri" panose="020F0502020204030204" pitchFamily="34" charset="0"/>
                <a:cs typeface="Calibri" panose="020F0502020204030204" pitchFamily="34" charset="0"/>
                <a:sym typeface="Arial"/>
              </a:rPr>
              <a:t>: Thong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thả</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chẫm</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rãi</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không</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vội</a:t>
            </a:r>
            <a:r>
              <a:rPr lang="en-US" sz="4000" b="1" kern="0" noProof="0" dirty="0" smtClean="0">
                <a:solidFill>
                  <a:srgbClr val="FF0000"/>
                </a:solidFill>
                <a:latin typeface="Calibri" panose="020F0502020204030204" pitchFamily="34" charset="0"/>
                <a:cs typeface="Calibri" panose="020F0502020204030204" pitchFamily="34" charset="0"/>
                <a:sym typeface="Arial"/>
              </a:rPr>
              <a:t> </a:t>
            </a:r>
            <a:r>
              <a:rPr lang="en-US" sz="4000" b="1" kern="0" noProof="0" dirty="0" err="1" smtClean="0">
                <a:solidFill>
                  <a:srgbClr val="FF0000"/>
                </a:solidFill>
                <a:latin typeface="Calibri" panose="020F0502020204030204" pitchFamily="34" charset="0"/>
                <a:cs typeface="Calibri" panose="020F0502020204030204" pitchFamily="34" charset="0"/>
                <a:sym typeface="Arial"/>
              </a:rPr>
              <a:t>vã</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 xmlns:a16="http://schemas.microsoft.com/office/drawing/2014/main" id="{9D645240-D005-4810-AC9C-C05A048A4394}"/>
              </a:ext>
            </a:extLst>
          </p:cNvPr>
          <p:cNvSpPr/>
          <p:nvPr/>
        </p:nvSpPr>
        <p:spPr>
          <a:xfrm>
            <a:off x="1546764" y="305944"/>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Giải</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nghĩa</a:t>
            </a:r>
            <a:r>
              <a:rPr kumimoji="0" lang="en-US" sz="36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sym typeface="Arial"/>
              </a:rPr>
              <a:t>từ</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386374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3"/>
          <a:stretch>
            <a:fillRect/>
          </a:stretch>
        </p:blipFill>
        <p:spPr>
          <a:xfrm>
            <a:off x="7634287" y="3362325"/>
            <a:ext cx="4596354" cy="3495675"/>
          </a:xfrm>
          <a:prstGeom prst="rect">
            <a:avLst/>
          </a:prstGeom>
        </p:spPr>
      </p:pic>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27" name="Rectangle 26">
            <a:extLst>
              <a:ext uri="{FF2B5EF4-FFF2-40B4-BE49-F238E27FC236}">
                <a16:creationId xmlns="" xmlns:a16="http://schemas.microsoft.com/office/drawing/2014/main" id="{D48B30C7-F246-478C-9E50-6406C36726F9}"/>
              </a:ext>
            </a:extLst>
          </p:cNvPr>
          <p:cNvSpPr/>
          <p:nvPr/>
        </p:nvSpPr>
        <p:spPr>
          <a:xfrm>
            <a:off x="3340480" y="807780"/>
            <a:ext cx="5949294" cy="255454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5" name="Teardrop 34">
            <a:extLst>
              <a:ext uri="{FF2B5EF4-FFF2-40B4-BE49-F238E27FC236}">
                <a16:creationId xmlns="" xmlns:a16="http://schemas.microsoft.com/office/drawing/2014/main" id="{B4C8D0BE-3274-4129-B17D-E0A80AE2E080}"/>
              </a:ext>
            </a:extLst>
          </p:cNvPr>
          <p:cNvSpPr/>
          <p:nvPr/>
        </p:nvSpPr>
        <p:spPr>
          <a:xfrm>
            <a:off x="2568131" y="1415441"/>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
        <p:nvSpPr>
          <p:cNvPr id="37" name="Rectangle: Rounded Corners 43">
            <a:extLst>
              <a:ext uri="{FF2B5EF4-FFF2-40B4-BE49-F238E27FC236}">
                <a16:creationId xmlns="" xmlns:a16="http://schemas.microsoft.com/office/drawing/2014/main" id="{793F85A8-852F-4308-A993-A8877CBCC5E1}"/>
              </a:ext>
            </a:extLst>
          </p:cNvPr>
          <p:cNvSpPr/>
          <p:nvPr/>
        </p:nvSpPr>
        <p:spPr>
          <a:xfrm>
            <a:off x="299319" y="108544"/>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2710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heckerboard(across)">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Tìm</a:t>
            </a:r>
            <a:r>
              <a:rPr kumimoji="0" lang="en-US" sz="6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hiểu</a:t>
            </a:r>
            <a:r>
              <a:rPr kumimoji="0" lang="en-US" sz="6600"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bài</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chưa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 xmlns:a16="http://schemas.microsoft.com/office/drawing/2014/main"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 xmlns:a16="http://schemas.microsoft.com/office/drawing/2014/main" id="{2F10D580-2E3D-B4DE-B877-9101A7DDD78E}"/>
              </a:ext>
            </a:extLst>
          </p:cNvPr>
          <p:cNvCxnSpPr/>
          <p:nvPr/>
        </p:nvCxnSpPr>
        <p:spPr>
          <a:xfrm>
            <a:off x="3870037" y="354251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4867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sung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sướng</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kem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êm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lấp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lánh</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 xmlns:a16="http://schemas.microsoft.com/office/drawing/2014/main"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 xmlns:a16="http://schemas.microsoft.com/office/drawing/2014/main"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Niềm</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 xmlns:a16="http://schemas.microsoft.com/office/drawing/2014/main"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等线" panose="020F0502020204030204"/>
                <a:ea typeface="+mn-ea"/>
                <a:cs typeface="+mn-cs"/>
              </a:rPr>
              <a:t>Luyện</a:t>
            </a:r>
            <a:r>
              <a:rPr kumimoji="0" lang="en-US" sz="6600" b="0" i="0" u="none" strike="noStrike" kern="1200" cap="none" spc="0" normalizeH="0" noProof="0" dirty="0" smtClean="0">
                <a:ln>
                  <a:noFill/>
                </a:ln>
                <a:solidFill>
                  <a:srgbClr val="FF0000"/>
                </a:solidFill>
                <a:effectLst/>
                <a:uLnTx/>
                <a:uFillTx/>
                <a:latin typeface="等线" panose="020F0502020204030204"/>
                <a:ea typeface="+mn-ea"/>
                <a:cs typeface="+mn-cs"/>
              </a:rPr>
              <a:t> </a:t>
            </a:r>
            <a:r>
              <a:rPr kumimoji="0" lang="en-US" sz="6600" b="0" i="0" u="none" strike="noStrike" kern="1200" cap="none" spc="0" normalizeH="0" noProof="0" dirty="0" err="1" smtClean="0">
                <a:ln>
                  <a:noFill/>
                </a:ln>
                <a:solidFill>
                  <a:srgbClr val="FF0000"/>
                </a:solidFill>
                <a:effectLst/>
                <a:uLnTx/>
                <a:uFillTx/>
                <a:latin typeface="等线" panose="020F0502020204030204"/>
                <a:ea typeface="+mn-ea"/>
                <a:cs typeface="+mn-cs"/>
              </a:rPr>
              <a:t>đọc</a:t>
            </a:r>
            <a:r>
              <a:rPr kumimoji="0" lang="en-US" sz="6600" b="0" i="0" u="none" strike="noStrike" kern="1200" cap="none" spc="0" normalizeH="0" noProof="0" dirty="0" smtClean="0">
                <a:ln>
                  <a:noFill/>
                </a:ln>
                <a:solidFill>
                  <a:srgbClr val="FF0000"/>
                </a:solidFill>
                <a:effectLst/>
                <a:uLnTx/>
                <a:uFillTx/>
                <a:latin typeface="等线" panose="020F0502020204030204"/>
                <a:ea typeface="+mn-ea"/>
                <a:cs typeface="+mn-cs"/>
              </a:rPr>
              <a:t> </a:t>
            </a:r>
            <a:r>
              <a:rPr kumimoji="0" lang="en-US" sz="6600" b="0" i="0" u="none" strike="noStrike" kern="1200" cap="none" spc="0" normalizeH="0" noProof="0" dirty="0" err="1" smtClean="0">
                <a:ln>
                  <a:noFill/>
                </a:ln>
                <a:solidFill>
                  <a:srgbClr val="FF0000"/>
                </a:solidFill>
                <a:effectLst/>
                <a:uLnTx/>
                <a:uFillTx/>
                <a:latin typeface="等线" panose="020F0502020204030204"/>
                <a:ea typeface="+mn-ea"/>
                <a:cs typeface="+mn-cs"/>
              </a:rPr>
              <a:t>lại</a:t>
            </a:r>
            <a:endParaRPr kumimoji="0" lang="en-US" sz="6600" b="0" i="0" u="none" strike="noStrike" kern="1200" cap="none" spc="0" normalizeH="0" baseline="0" noProof="0" dirty="0">
              <a:ln>
                <a:noFill/>
              </a:ln>
              <a:solidFill>
                <a:srgbClr val="FF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5"/>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4"/>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6"/>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726686" y="3447915"/>
            <a:ext cx="6443936" cy="646331"/>
          </a:xfrm>
          <a:prstGeom prst="rect">
            <a:avLst/>
          </a:prstGeom>
          <a:noFill/>
        </p:spPr>
        <p:txBody>
          <a:bodyPr wrap="square" rtlCol="0">
            <a:spAutoFit/>
          </a:bodyPr>
          <a:lstStyle/>
          <a:p>
            <a:r>
              <a:rPr lang="en-US" sz="3600" b="1" dirty="0" err="1">
                <a:latin typeface="#9Slide03 Ample" panose="02000000000000000000" pitchFamily="2" charset="0"/>
              </a:rPr>
              <a:t>Em</a:t>
            </a:r>
            <a:r>
              <a:rPr lang="en-US" sz="3600" b="1" dirty="0">
                <a:latin typeface="#9Slide03 Ample" panose="02000000000000000000" pitchFamily="2" charset="0"/>
              </a:rPr>
              <a:t> </a:t>
            </a:r>
            <a:r>
              <a:rPr lang="en-US" sz="3600" b="1" dirty="0" err="1">
                <a:latin typeface="#9Slide03 Ample" panose="02000000000000000000" pitchFamily="2" charset="0"/>
              </a:rPr>
              <a:t>thích</a:t>
            </a:r>
            <a:r>
              <a:rPr lang="en-US" sz="3600" b="1" dirty="0">
                <a:latin typeface="#9Slide03 Ample" panose="02000000000000000000" pitchFamily="2" charset="0"/>
              </a:rPr>
              <a:t> </a:t>
            </a:r>
            <a:r>
              <a:rPr lang="en-US" sz="3600" b="1" dirty="0" err="1">
                <a:latin typeface="#9Slide03 Ample" panose="02000000000000000000" pitchFamily="2" charset="0"/>
              </a:rPr>
              <a:t>nhất</a:t>
            </a:r>
            <a:r>
              <a:rPr lang="en-US" sz="3600" b="1" dirty="0">
                <a:latin typeface="#9Slide03 Ample" panose="02000000000000000000" pitchFamily="2" charset="0"/>
              </a:rPr>
              <a:t> </a:t>
            </a:r>
            <a:r>
              <a:rPr lang="en-US" sz="3600" b="1" dirty="0" err="1">
                <a:latin typeface="#9Slide03 Ample" panose="02000000000000000000" pitchFamily="2" charset="0"/>
              </a:rPr>
              <a:t>mùa</a:t>
            </a:r>
            <a:r>
              <a:rPr lang="en-US" sz="3600" b="1" dirty="0">
                <a:latin typeface="#9Slide03 Ample" panose="02000000000000000000" pitchFamily="2" charset="0"/>
              </a:rPr>
              <a:t> </a:t>
            </a:r>
            <a:r>
              <a:rPr lang="en-US" sz="3600" b="1" dirty="0" err="1">
                <a:latin typeface="#9Slide03 Ample" panose="02000000000000000000" pitchFamily="2" charset="0"/>
              </a:rPr>
              <a:t>nào</a:t>
            </a:r>
            <a:r>
              <a:rPr lang="en-US" sz="3600" b="1" dirty="0">
                <a:latin typeface="#9Slide03 Ample" panose="02000000000000000000" pitchFamily="2" charset="0"/>
              </a:rPr>
              <a:t>? </a:t>
            </a:r>
            <a:r>
              <a:rPr lang="en-US" sz="3600" b="1" dirty="0" err="1">
                <a:latin typeface="#9Slide03 Ample" panose="02000000000000000000" pitchFamily="2" charset="0"/>
              </a:rPr>
              <a:t>Vì</a:t>
            </a:r>
            <a:r>
              <a:rPr lang="en-US" sz="3600" b="1" dirty="0">
                <a:latin typeface="#9Slide03 Ample" panose="02000000000000000000" pitchFamily="2" charset="0"/>
              </a:rPr>
              <a:t> </a:t>
            </a:r>
            <a:r>
              <a:rPr lang="en-US" sz="3600" b="1" dirty="0" err="1">
                <a:latin typeface="#9Slide03 Ample" panose="02000000000000000000" pitchFamily="2" charset="0"/>
              </a:rPr>
              <a:t>sao</a:t>
            </a:r>
            <a:r>
              <a:rPr lang="en-US" sz="3600" b="1" dirty="0">
                <a:latin typeface="#9Slide03 Ample" panose="02000000000000000000" pitchFamily="2" charset="0"/>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err="1" smtClean="0">
                <a:solidFill>
                  <a:srgbClr val="FF0000"/>
                </a:solidFill>
                <a:latin typeface="#9Slide03 Sofia Pro Soft Bold" panose="020B0000000000000000" pitchFamily="34" charset="0"/>
              </a:rPr>
              <a:t>Liên</a:t>
            </a:r>
            <a:r>
              <a:rPr lang="en-US" sz="6000" dirty="0" smtClean="0">
                <a:solidFill>
                  <a:srgbClr val="FF0000"/>
                </a:solidFill>
                <a:latin typeface="#9Slide03 Sofia Pro Soft Bold" panose="020B0000000000000000" pitchFamily="34" charset="0"/>
              </a:rPr>
              <a:t> </a:t>
            </a:r>
            <a:r>
              <a:rPr lang="en-US" sz="6000" dirty="0" err="1" smtClean="0">
                <a:solidFill>
                  <a:srgbClr val="FF0000"/>
                </a:solidFill>
                <a:latin typeface="#9Slide03 Sofia Pro Soft Bold" panose="020B0000000000000000" pitchFamily="34" charset="0"/>
              </a:rPr>
              <a:t>hệ</a:t>
            </a:r>
            <a:endParaRPr lang="en-US" sz="6000" dirty="0">
              <a:solidFill>
                <a:srgbClr val="FF0000"/>
              </a:solidFill>
              <a:latin typeface="#9Slide03 Sofia Pro Soft Bold" panose="020B0000000000000000" pitchFamily="34"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540" y="1407368"/>
            <a:ext cx="8823720" cy="4360638"/>
          </a:xfrm>
          <a:prstGeom prst="rect">
            <a:avLst/>
          </a:prstGeom>
          <a:effectLst>
            <a:outerShdw blurRad="63500" dist="50800" dir="5400000" sx="101000" sy="101000" algn="t" rotWithShape="0">
              <a:prstClr val="black">
                <a:alpha val="13000"/>
              </a:prstClr>
            </a:outerShdw>
          </a:effectLst>
        </p:spPr>
      </p:pic>
      <p:pic>
        <p:nvPicPr>
          <p:cNvPr id="26" name="图片 25">
            <a:extLst>
              <a:ext uri="{FF2B5EF4-FFF2-40B4-BE49-F238E27FC236}">
                <a16:creationId xmlns="" xmlns:a16="http://schemas.microsoft.com/office/drawing/2014/main" id="{3AC8E2B1-820B-4D7F-A9AE-AD0981543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323" y="433800"/>
            <a:ext cx="4999007" cy="1047985"/>
          </a:xfrm>
          <a:prstGeom prst="rect">
            <a:avLst/>
          </a:prstGeom>
        </p:spPr>
      </p:pic>
      <p:pic>
        <p:nvPicPr>
          <p:cNvPr id="8" name="图片 7" descr="图片包含 玩具, 玩偶&#10;&#10;自动生成的说明">
            <a:extLst>
              <a:ext uri="{FF2B5EF4-FFF2-40B4-BE49-F238E27FC236}">
                <a16:creationId xmlns="" xmlns:a16="http://schemas.microsoft.com/office/drawing/2014/main" id="{281C43FC-F11A-4067-A398-7969E9E77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626" y="4179007"/>
            <a:ext cx="1933540" cy="2097488"/>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0" name="图片 19">
            <a:extLst>
              <a:ext uri="{FF2B5EF4-FFF2-40B4-BE49-F238E27FC236}">
                <a16:creationId xmlns="" xmlns:a16="http://schemas.microsoft.com/office/drawing/2014/main" id="{BC36156C-99FA-4CB4-AABA-55DD94416E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93436"/>
            <a:ext cx="1688091" cy="1398704"/>
          </a:xfrm>
          <a:prstGeom prst="rect">
            <a:avLst/>
          </a:prstGeom>
        </p:spPr>
      </p:pic>
      <p:sp>
        <p:nvSpPr>
          <p:cNvPr id="32" name="矩形: 圆角 31">
            <a:extLst>
              <a:ext uri="{FF2B5EF4-FFF2-40B4-BE49-F238E27FC236}">
                <a16:creationId xmlns="" xmlns:a16="http://schemas.microsoft.com/office/drawing/2014/main" id="{307DF9CC-1823-403C-A823-F454EC2D45C2}"/>
              </a:ext>
            </a:extLst>
          </p:cNvPr>
          <p:cNvSpPr/>
          <p:nvPr/>
        </p:nvSpPr>
        <p:spPr>
          <a:xfrm>
            <a:off x="3076574" y="2888188"/>
            <a:ext cx="6118481" cy="1586939"/>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6" name="图片 15" descr="图片包含 运输, 航空器&#10;&#10;自动生成的说明">
            <a:extLst>
              <a:ext uri="{FF2B5EF4-FFF2-40B4-BE49-F238E27FC236}">
                <a16:creationId xmlns="" xmlns:a16="http://schemas.microsoft.com/office/drawing/2014/main" id="{9C5C5141-A718-4DAA-AA90-5C3DCB7012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912" y="1407368"/>
            <a:ext cx="1292541" cy="1744641"/>
          </a:xfrm>
          <a:prstGeom prst="rect">
            <a:avLst/>
          </a:prstGeom>
        </p:spPr>
      </p:pic>
      <p:pic>
        <p:nvPicPr>
          <p:cNvPr id="9" name="图片 8" descr="图片包含 时钟, 物体&#10;&#10;自动生成的说明">
            <a:extLst>
              <a:ext uri="{FF2B5EF4-FFF2-40B4-BE49-F238E27FC236}">
                <a16:creationId xmlns="" xmlns:a16="http://schemas.microsoft.com/office/drawing/2014/main" id="{EA887156-977E-4199-9DFC-FDF6887B86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0695" y="1969876"/>
            <a:ext cx="718956" cy="700599"/>
          </a:xfrm>
          <a:prstGeom prst="rect">
            <a:avLst/>
          </a:prstGeom>
        </p:spPr>
      </p:pic>
      <p:pic>
        <p:nvPicPr>
          <p:cNvPr id="2" name="Picture 1">
            <a:extLst>
              <a:ext uri="{FF2B5EF4-FFF2-40B4-BE49-F238E27FC236}">
                <a16:creationId xmlns="" xmlns:a16="http://schemas.microsoft.com/office/drawing/2014/main" id="{0BE04DF2-3182-40DE-9650-D27350E4EEFB}"/>
              </a:ext>
            </a:extLst>
          </p:cNvPr>
          <p:cNvPicPr>
            <a:picLocks noChangeAspect="1"/>
          </p:cNvPicPr>
          <p:nvPr/>
        </p:nvPicPr>
        <p:blipFill>
          <a:blip r:embed="rId10"/>
          <a:stretch>
            <a:fillRect/>
          </a:stretch>
        </p:blipFill>
        <p:spPr>
          <a:xfrm>
            <a:off x="2983722" y="2502327"/>
            <a:ext cx="6224555" cy="1853345"/>
          </a:xfrm>
          <a:prstGeom prst="rect">
            <a:avLst/>
          </a:prstGeom>
        </p:spPr>
      </p:pic>
    </p:spTree>
    <p:extLst>
      <p:ext uri="{BB962C8B-B14F-4D97-AF65-F5344CB8AC3E}">
        <p14:creationId xmlns:p14="http://schemas.microsoft.com/office/powerpoint/2010/main" val="247865368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Rectangle 20"/>
          <p:cNvSpPr/>
          <p:nvPr/>
        </p:nvSpPr>
        <p:spPr>
          <a:xfrm>
            <a:off x="4036051" y="329962"/>
            <a:ext cx="43123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a:t>
            </a:r>
            <a:r>
              <a:rPr kumimoji="0" lang="en-US" sz="36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đốm</a:t>
            </a:r>
            <a:r>
              <a:rPr kumimoji="0" lang="en-US" sz="36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36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 xmlns:a16="http://schemas.microsoft.com/office/drawing/2014/main" id="{E416D60C-2A18-466A-9C74-39EEA1D87D9D}"/>
              </a:ext>
            </a:extLst>
          </p:cNvPr>
          <p:cNvPicPr>
            <a:picLocks noChangeAspect="1"/>
          </p:cNvPicPr>
          <p:nvPr/>
        </p:nvPicPr>
        <p:blipFill>
          <a:blip r:embed="rId3"/>
          <a:stretch>
            <a:fillRect/>
          </a:stretch>
        </p:blipFill>
        <p:spPr>
          <a:xfrm>
            <a:off x="798897" y="1027673"/>
            <a:ext cx="9865895" cy="5447249"/>
          </a:xfrm>
          <a:prstGeom prst="rect">
            <a:avLst/>
          </a:prstGeom>
        </p:spPr>
      </p:pic>
    </p:spTree>
    <p:extLst>
      <p:ext uri="{BB962C8B-B14F-4D97-AF65-F5344CB8AC3E}">
        <p14:creationId xmlns:p14="http://schemas.microsoft.com/office/powerpoint/2010/main" val="230319539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8"/>
          <p:cNvSpPr txBox="1">
            <a:spLocks noChangeArrowheads="1"/>
          </p:cNvSpPr>
          <p:nvPr/>
        </p:nvSpPr>
        <p:spPr bwMode="auto">
          <a:xfrm>
            <a:off x="3957638" y="247650"/>
            <a:ext cx="4556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Rounded" pitchFamily="34" charset="0"/>
                <a:ea typeface="Arial-Rounded" pitchFamily="34" charset="0"/>
                <a:cs typeface="Arial-Rounded" pitchFamily="34" charset="0"/>
              </a:defRPr>
            </a:lvl1pPr>
            <a:lvl2pPr marL="742950" indent="-285750">
              <a:defRPr>
                <a:solidFill>
                  <a:schemeClr val="tx1"/>
                </a:solidFill>
                <a:latin typeface="Arial-Rounded" pitchFamily="34" charset="0"/>
                <a:ea typeface="Arial-Rounded" pitchFamily="34" charset="0"/>
                <a:cs typeface="Arial-Rounded" pitchFamily="34" charset="0"/>
              </a:defRPr>
            </a:lvl2pPr>
            <a:lvl3pPr marL="1143000" indent="-228600">
              <a:defRPr>
                <a:solidFill>
                  <a:schemeClr val="tx1"/>
                </a:solidFill>
                <a:latin typeface="Arial-Rounded" pitchFamily="34" charset="0"/>
                <a:ea typeface="Arial-Rounded" pitchFamily="34" charset="0"/>
                <a:cs typeface="Arial-Rounded" pitchFamily="34" charset="0"/>
              </a:defRPr>
            </a:lvl3pPr>
            <a:lvl4pPr marL="1600200" indent="-228600">
              <a:defRPr>
                <a:solidFill>
                  <a:schemeClr val="tx1"/>
                </a:solidFill>
                <a:latin typeface="Arial-Rounded" pitchFamily="34" charset="0"/>
                <a:ea typeface="Arial-Rounded" pitchFamily="34" charset="0"/>
                <a:cs typeface="Arial-Rounded" pitchFamily="34" charset="0"/>
              </a:defRPr>
            </a:lvl4pPr>
            <a:lvl5pPr marL="2057400" indent="-228600">
              <a:defRPr>
                <a:solidFill>
                  <a:schemeClr val="tx1"/>
                </a:solidFill>
                <a:latin typeface="Arial-Rounded" pitchFamily="34" charset="0"/>
                <a:ea typeface="Arial-Rounded" pitchFamily="34" charset="0"/>
                <a:cs typeface="Arial-Rounded" pitchFamily="34" charset="0"/>
              </a:defRPr>
            </a:lvl5pPr>
            <a:lvl6pPr marL="25146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6pPr>
            <a:lvl7pPr marL="29718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7pPr>
            <a:lvl8pPr marL="34290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8pPr>
            <a:lvl9pPr marL="3886200" indent="-228600" eaLnBrk="0" fontAlgn="base" hangingPunct="0">
              <a:spcBef>
                <a:spcPct val="0"/>
              </a:spcBef>
              <a:spcAft>
                <a:spcPct val="0"/>
              </a:spcAft>
              <a:defRPr>
                <a:solidFill>
                  <a:schemeClr val="tx1"/>
                </a:solidFill>
                <a:latin typeface="Arial-Rounded" pitchFamily="34" charset="0"/>
                <a:ea typeface="Arial-Rounded" pitchFamily="34" charset="0"/>
                <a:cs typeface="Arial-Rounded" pitchFamily="34" charset="0"/>
              </a:defRPr>
            </a:lvl9pPr>
          </a:lstStyle>
          <a:p>
            <a:r>
              <a:rPr lang="en-US" altLang="vi-VN" sz="4400" b="1">
                <a:solidFill>
                  <a:srgbClr val="FF0000"/>
                </a:solidFill>
                <a:latin typeface="UVN Van Chuong Nang" panose="00000400000000000000" pitchFamily="2" charset="0"/>
              </a:rPr>
              <a:t>Yêu cầu cần đạt</a:t>
            </a:r>
            <a:endParaRPr lang="vi-VN" altLang="vi-VN" sz="4400" b="1">
              <a:solidFill>
                <a:srgbClr val="FF0000"/>
              </a:solidFill>
            </a:endParaRPr>
          </a:p>
        </p:txBody>
      </p:sp>
      <p:sp>
        <p:nvSpPr>
          <p:cNvPr id="10" name="Rectangle 9"/>
          <p:cNvSpPr/>
          <p:nvPr/>
        </p:nvSpPr>
        <p:spPr>
          <a:xfrm>
            <a:off x="420688" y="1639888"/>
            <a:ext cx="11350625" cy="1112837"/>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schemeClr val="tx1">
                  <a:lumMod val="85000"/>
                  <a:lumOff val="15000"/>
                </a:schemeClr>
              </a:solidFill>
            </a:endParaRPr>
          </a:p>
          <a:p>
            <a:pPr>
              <a:defRPr/>
            </a:pPr>
            <a:r>
              <a:rPr lang="en-US" sz="3200" dirty="0">
                <a:solidFill>
                  <a:schemeClr val="tx1">
                    <a:lumMod val="85000"/>
                    <a:lumOff val="15000"/>
                  </a:schemeClr>
                </a:solidFill>
              </a:rPr>
              <a:t>1.</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đúng từ ngữ, câu, </a:t>
            </a:r>
            <a:r>
              <a:rPr lang="vi-VN"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khổ thơ</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và toàn bộ </a:t>
            </a:r>
            <a:r>
              <a:rPr lang="vi-VN"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bài thơ Mùa hè lấp lánh.</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defRPr/>
            </a:pPr>
            <a:r>
              <a:rPr lang="en-US" sz="3200" dirty="0">
                <a:solidFill>
                  <a:schemeClr val="tx1">
                    <a:lumMod val="85000"/>
                    <a:lumOff val="15000"/>
                  </a:schemeClr>
                </a:solidFill>
              </a:rPr>
              <a:t> </a:t>
            </a:r>
            <a:endParaRPr lang="vi-VN" sz="3200" dirty="0">
              <a:solidFill>
                <a:schemeClr val="tx1">
                  <a:lumMod val="85000"/>
                  <a:lumOff val="15000"/>
                </a:schemeClr>
              </a:solidFill>
            </a:endParaRPr>
          </a:p>
        </p:txBody>
      </p:sp>
      <p:sp>
        <p:nvSpPr>
          <p:cNvPr id="11" name="Rectangle 10"/>
          <p:cNvSpPr/>
          <p:nvPr/>
        </p:nvSpPr>
        <p:spPr>
          <a:xfrm>
            <a:off x="420688" y="3027363"/>
            <a:ext cx="11350625" cy="1111250"/>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tx1">
                    <a:lumMod val="85000"/>
                    <a:lumOff val="15000"/>
                  </a:schemeClr>
                </a:solidFill>
              </a:rPr>
              <a:t>2.</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nội dung bài đọc.</a:t>
            </a:r>
            <a:endParaRPr lang="vi-VN" sz="3200" dirty="0">
              <a:solidFill>
                <a:schemeClr val="tx1">
                  <a:lumMod val="85000"/>
                  <a:lumOff val="15000"/>
                </a:schemeClr>
              </a:solidFill>
            </a:endParaRPr>
          </a:p>
        </p:txBody>
      </p:sp>
      <p:sp>
        <p:nvSpPr>
          <p:cNvPr id="12" name="Rectangle 11"/>
          <p:cNvSpPr/>
          <p:nvPr/>
        </p:nvSpPr>
        <p:spPr>
          <a:xfrm>
            <a:off x="420688" y="4359275"/>
            <a:ext cx="11350625" cy="1111250"/>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a:t>
            </a:r>
            <a:r>
              <a:rPr lang="vi-VN"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câu chuyện Chó đốm con và mặt trời</a:t>
            </a:r>
            <a:r>
              <a:rPr lang="nl-NL" sz="32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24099368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4038189" y="761149"/>
            <a:ext cx="40623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Callout 16"/>
          <p:cNvSpPr/>
          <p:nvPr/>
        </p:nvSpPr>
        <p:spPr>
          <a:xfrm>
            <a:off x="8276680" y="129455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778126" y="1671413"/>
            <a:ext cx="2787539" cy="1454950"/>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en-US" sz="28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8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45B4DCAB-6105-4E33-BDB1-B7B71C86C0C7}"/>
              </a:ext>
            </a:extLst>
          </p:cNvPr>
          <p:cNvPicPr>
            <a:picLocks noChangeAspect="1"/>
          </p:cNvPicPr>
          <p:nvPr/>
        </p:nvPicPr>
        <p:blipFill>
          <a:blip r:embed="rId6"/>
          <a:stretch>
            <a:fillRect/>
          </a:stretch>
        </p:blipFill>
        <p:spPr>
          <a:xfrm>
            <a:off x="3950002" y="1761429"/>
            <a:ext cx="3962141" cy="3882097"/>
          </a:xfrm>
          <a:prstGeom prst="rect">
            <a:avLst/>
          </a:prstGeom>
        </p:spPr>
      </p:pic>
      <p:sp>
        <p:nvSpPr>
          <p:cNvPr id="18" name="Cloud Callout 16">
            <a:extLst>
              <a:ext uri="{FF2B5EF4-FFF2-40B4-BE49-F238E27FC236}">
                <a16:creationId xmlns="" xmlns:a16="http://schemas.microsoft.com/office/drawing/2014/main" id="{D30B2A72-B350-4C9C-AA2D-9DF0DC935D6A}"/>
              </a:ext>
            </a:extLst>
          </p:cNvPr>
          <p:cNvSpPr/>
          <p:nvPr/>
        </p:nvSpPr>
        <p:spPr>
          <a:xfrm>
            <a:off x="224478" y="1121985"/>
            <a:ext cx="3633391" cy="2134444"/>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 xmlns:a16="http://schemas.microsoft.com/office/drawing/2014/main" id="{EF8B7F58-F646-45E6-BBA7-EC4E0B707D0A}"/>
              </a:ext>
            </a:extLst>
          </p:cNvPr>
          <p:cNvSpPr/>
          <p:nvPr/>
        </p:nvSpPr>
        <p:spPr>
          <a:xfrm>
            <a:off x="341316" y="1671413"/>
            <a:ext cx="3254323" cy="972574"/>
          </a:xfrm>
          <a:prstGeom prst="rect">
            <a:avLst/>
          </a:prstGeom>
        </p:spPr>
        <p:txBody>
          <a:bodyPr wrap="square">
            <a:spAutoFit/>
          </a:bodyPr>
          <a:lstStyle/>
          <a:p>
            <a:pPr marL="0" marR="0" lvl="0" indent="383540" algn="ctr" defTabSz="457200" rtl="0" eaLnBrk="1" fontAlgn="auto" latinLnBrk="0" hangingPunct="1">
              <a:lnSpc>
                <a:spcPct val="107000"/>
              </a:lnSpc>
              <a:spcBef>
                <a:spcPts val="300"/>
              </a:spcBef>
              <a:spcAft>
                <a:spcPts val="30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3806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8"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4038189" y="761149"/>
            <a:ext cx="40623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Callout 16"/>
          <p:cNvSpPr/>
          <p:nvPr/>
        </p:nvSpPr>
        <p:spPr>
          <a:xfrm>
            <a:off x="7999434" y="129455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100520" y="1535206"/>
            <a:ext cx="3113519" cy="1625317"/>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Callout 16">
            <a:extLst>
              <a:ext uri="{FF2B5EF4-FFF2-40B4-BE49-F238E27FC236}">
                <a16:creationId xmlns="" xmlns:a16="http://schemas.microsoft.com/office/drawing/2014/main" id="{D731D194-F458-4F89-A895-130AEB4A999D}"/>
              </a:ext>
            </a:extLst>
          </p:cNvPr>
          <p:cNvSpPr/>
          <p:nvPr/>
        </p:nvSpPr>
        <p:spPr>
          <a:xfrm>
            <a:off x="224478" y="1121985"/>
            <a:ext cx="3633391" cy="2134444"/>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 xmlns:a16="http://schemas.microsoft.com/office/drawing/2014/main" id="{2DEBADBD-DEE7-4B98-99D0-F47F2D60366A}"/>
              </a:ext>
            </a:extLst>
          </p:cNvPr>
          <p:cNvSpPr/>
          <p:nvPr/>
        </p:nvSpPr>
        <p:spPr>
          <a:xfrm>
            <a:off x="353225" y="1472408"/>
            <a:ext cx="3254323" cy="1625317"/>
          </a:xfrm>
          <a:prstGeom prst="rect">
            <a:avLst/>
          </a:prstGeom>
        </p:spPr>
        <p:txBody>
          <a:bodyPr wrap="square">
            <a:spAutoFit/>
          </a:bodyPr>
          <a:lstStyle/>
          <a:p>
            <a:pPr marL="0" marR="0" lvl="0" indent="383540" algn="ctr" defTabSz="457200" rtl="0" eaLnBrk="1" fontAlgn="auto" latinLnBrk="0" hangingPunct="1">
              <a:lnSpc>
                <a:spcPct val="107000"/>
              </a:lnSpc>
              <a:spcBef>
                <a:spcPts val="300"/>
              </a:spcBef>
              <a:spcAft>
                <a:spcPts val="300"/>
              </a:spcAft>
              <a:buClrTx/>
              <a:buSzTx/>
              <a:buFontTx/>
              <a:buNone/>
              <a:tabLst/>
              <a:defRPr/>
            </a:pPr>
            <a:r>
              <a:rPr kumimoji="0" lang="en-US" sz="3200" b="0" i="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32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83CAD378-C5AA-46E5-9685-04F6D5C11875}"/>
              </a:ext>
            </a:extLst>
          </p:cNvPr>
          <p:cNvPicPr>
            <a:picLocks noChangeAspect="1"/>
          </p:cNvPicPr>
          <p:nvPr/>
        </p:nvPicPr>
        <p:blipFill>
          <a:blip r:embed="rId6"/>
          <a:stretch>
            <a:fillRect/>
          </a:stretch>
        </p:blipFill>
        <p:spPr>
          <a:xfrm>
            <a:off x="3738663" y="1799157"/>
            <a:ext cx="3998541" cy="3825271"/>
          </a:xfrm>
          <a:prstGeom prst="rect">
            <a:avLst/>
          </a:prstGeom>
        </p:spPr>
      </p:pic>
    </p:spTree>
    <p:extLst>
      <p:ext uri="{BB962C8B-B14F-4D97-AF65-F5344CB8AC3E}">
        <p14:creationId xmlns:p14="http://schemas.microsoft.com/office/powerpoint/2010/main" val="195129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4038189" y="761149"/>
            <a:ext cx="40623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Callout 16"/>
          <p:cNvSpPr/>
          <p:nvPr/>
        </p:nvSpPr>
        <p:spPr>
          <a:xfrm>
            <a:off x="8076623" y="110738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337220" y="1656744"/>
            <a:ext cx="2787539" cy="1098378"/>
          </a:xfrm>
          <a:prstGeom prst="rect">
            <a:avLst/>
          </a:prstGeom>
        </p:spPr>
        <p:txBody>
          <a:bodyPr wrap="square">
            <a:spAutoFit/>
          </a:bodyPr>
          <a:lstStyle/>
          <a:p>
            <a:pPr marL="0" marR="0" lvl="0" indent="383540" algn="ctr" defTabSz="457200" rtl="0" eaLnBrk="1" fontAlgn="auto" latinLnBrk="0" hangingPunct="1">
              <a:lnSpc>
                <a:spcPct val="107000"/>
              </a:lnSpc>
              <a:spcBef>
                <a:spcPts val="300"/>
              </a:spcBef>
              <a:spcAft>
                <a:spcPts val="300"/>
              </a:spcAft>
              <a:buClrTx/>
              <a:buSzTx/>
              <a:buFontTx/>
              <a:buNone/>
              <a:tabLst/>
              <a:defRPr/>
            </a:pP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200" b="0" i="1"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1" u="none" strike="noStrike" kern="1200" cap="none" spc="0" normalizeH="0" baseline="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1" u="none" strike="noStrike" kern="1200" cap="none" spc="0" normalizeH="0" noProof="0" dirty="0" err="1">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1" u="none" strike="noStrike" kern="1200" cap="none" spc="0" normalizeH="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EEECE1">
                  <a:lumMod val="2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A5F77B72-90E2-48B3-B9E0-9AD0A771C38E}"/>
              </a:ext>
            </a:extLst>
          </p:cNvPr>
          <p:cNvPicPr>
            <a:picLocks noChangeAspect="1"/>
          </p:cNvPicPr>
          <p:nvPr/>
        </p:nvPicPr>
        <p:blipFill>
          <a:blip r:embed="rId6"/>
          <a:stretch>
            <a:fillRect/>
          </a:stretch>
        </p:blipFill>
        <p:spPr>
          <a:xfrm>
            <a:off x="3955277" y="1617267"/>
            <a:ext cx="3991047" cy="3991047"/>
          </a:xfrm>
          <a:prstGeom prst="rect">
            <a:avLst/>
          </a:prstGeom>
        </p:spPr>
      </p:pic>
      <p:sp>
        <p:nvSpPr>
          <p:cNvPr id="15" name="Cloud Callout 16">
            <a:extLst>
              <a:ext uri="{FF2B5EF4-FFF2-40B4-BE49-F238E27FC236}">
                <a16:creationId xmlns="" xmlns:a16="http://schemas.microsoft.com/office/drawing/2014/main" id="{968C4359-7747-4D55-A72E-3A22B46A50A1}"/>
              </a:ext>
            </a:extLst>
          </p:cNvPr>
          <p:cNvSpPr/>
          <p:nvPr/>
        </p:nvSpPr>
        <p:spPr>
          <a:xfrm>
            <a:off x="224478" y="1019175"/>
            <a:ext cx="3633391" cy="3581400"/>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 xmlns:a16="http://schemas.microsoft.com/office/drawing/2014/main" id="{1E8630B2-0670-4704-BCC3-A5FA2F281FE7}"/>
              </a:ext>
            </a:extLst>
          </p:cNvPr>
          <p:cNvSpPr/>
          <p:nvPr/>
        </p:nvSpPr>
        <p:spPr>
          <a:xfrm>
            <a:off x="224478" y="1378299"/>
            <a:ext cx="3254323" cy="3286028"/>
          </a:xfrm>
          <a:prstGeom prst="rect">
            <a:avLst/>
          </a:prstGeom>
        </p:spPr>
        <p:txBody>
          <a:bodyPr wrap="square">
            <a:spAutoFit/>
          </a:bodyPr>
          <a:lstStyle/>
          <a:p>
            <a:pPr marL="0" marR="0" lvl="0" indent="383540" algn="ctr" defTabSz="457200" rtl="0" eaLnBrk="1" fontAlgn="auto" latinLnBrk="0" hangingPunct="1">
              <a:lnSpc>
                <a:spcPct val="107000"/>
              </a:lnSpc>
              <a:spcBef>
                <a:spcPts val="300"/>
              </a:spcBef>
              <a:spcAft>
                <a:spcPts val="30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rằng</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phía</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phía</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tây</a:t>
            </a:r>
            <a:r>
              <a:rPr lang="en-US" sz="2800" i="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82583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4038189" y="761149"/>
            <a:ext cx="406233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Callout 16"/>
          <p:cNvSpPr/>
          <p:nvPr/>
        </p:nvSpPr>
        <p:spPr>
          <a:xfrm>
            <a:off x="8376929" y="1157066"/>
            <a:ext cx="3633391" cy="2134444"/>
          </a:xfrm>
          <a:prstGeom prst="cloudCallout">
            <a:avLst>
              <a:gd name="adj1" fmla="val -58429"/>
              <a:gd name="adj2" fmla="val 3754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700208" y="1397649"/>
            <a:ext cx="2787539" cy="1625317"/>
          </a:xfrm>
          <a:prstGeom prst="rect">
            <a:avLst/>
          </a:prstGeom>
        </p:spPr>
        <p:txBody>
          <a:bodyPr wrap="square">
            <a:spAutoFit/>
          </a:bodyPr>
          <a:lstStyle/>
          <a:p>
            <a:pPr lvl="0" indent="383540" algn="ctr" defTabSz="457200">
              <a:lnSpc>
                <a:spcPct val="107000"/>
              </a:lnSpc>
              <a:spcBef>
                <a:spcPts val="300"/>
              </a:spcBef>
              <a:spcAft>
                <a:spcPts val="300"/>
              </a:spcAft>
              <a:defRPr/>
            </a:pP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đốm</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ngạc</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nhiên</a:t>
            </a:r>
            <a:r>
              <a:rPr lang="en-US" sz="3200" i="1"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EEECE1">
                  <a:lumMod val="2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 xmlns:a16="http://schemas.microsoft.com/office/drawing/2014/main" id="{354E5912-48BF-449B-B604-32DAD2658EE7}"/>
              </a:ext>
            </a:extLst>
          </p:cNvPr>
          <p:cNvPicPr>
            <a:picLocks noChangeAspect="1"/>
          </p:cNvPicPr>
          <p:nvPr/>
        </p:nvPicPr>
        <p:blipFill>
          <a:blip r:embed="rId6"/>
          <a:stretch>
            <a:fillRect/>
          </a:stretch>
        </p:blipFill>
        <p:spPr>
          <a:xfrm>
            <a:off x="4065569" y="1671413"/>
            <a:ext cx="4289634" cy="4174476"/>
          </a:xfrm>
          <a:prstGeom prst="rect">
            <a:avLst/>
          </a:prstGeom>
        </p:spPr>
      </p:pic>
      <p:sp>
        <p:nvSpPr>
          <p:cNvPr id="18" name="Cloud Callout 16">
            <a:extLst>
              <a:ext uri="{FF2B5EF4-FFF2-40B4-BE49-F238E27FC236}">
                <a16:creationId xmlns="" xmlns:a16="http://schemas.microsoft.com/office/drawing/2014/main" id="{52FE3447-4381-421F-A04B-73F3B34AEC16}"/>
              </a:ext>
            </a:extLst>
          </p:cNvPr>
          <p:cNvSpPr/>
          <p:nvPr/>
        </p:nvSpPr>
        <p:spPr>
          <a:xfrm>
            <a:off x="224478" y="1121984"/>
            <a:ext cx="3976047" cy="2688015"/>
          </a:xfrm>
          <a:prstGeom prst="cloudCallout">
            <a:avLst>
              <a:gd name="adj1" fmla="val 45383"/>
              <a:gd name="adj2" fmla="val 4780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 xmlns:a16="http://schemas.microsoft.com/office/drawing/2014/main" id="{43703B3E-0C01-4605-B8DE-D9D1ECCC3899}"/>
              </a:ext>
            </a:extLst>
          </p:cNvPr>
          <p:cNvSpPr/>
          <p:nvPr/>
        </p:nvSpPr>
        <p:spPr>
          <a:xfrm>
            <a:off x="341316" y="1454354"/>
            <a:ext cx="3680801" cy="1894621"/>
          </a:xfrm>
          <a:prstGeom prst="rect">
            <a:avLst/>
          </a:prstGeom>
        </p:spPr>
        <p:txBody>
          <a:bodyPr wrap="square">
            <a:spAutoFit/>
          </a:bodyPr>
          <a:lstStyle/>
          <a:p>
            <a:pPr marL="0" marR="0" lvl="0" indent="383540" algn="ctr" defTabSz="457200" rtl="0" eaLnBrk="1" fontAlgn="auto" latinLnBrk="0" hangingPunct="1">
              <a:lnSpc>
                <a:spcPct val="107000"/>
              </a:lnSpc>
              <a:spcBef>
                <a:spcPts val="300"/>
              </a:spcBef>
              <a:spcAft>
                <a:spcPts val="30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đằng</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chờ</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r>
              <a:rPr kumimoji="0" lang="en-US" sz="2800" b="0"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4676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18"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2106274" y="238391"/>
            <a:ext cx="408477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6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6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6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59">
            <a:extLst>
              <a:ext uri="{FF2B5EF4-FFF2-40B4-BE49-F238E27FC236}">
                <a16:creationId xmlns="" xmlns:a16="http://schemas.microsoft.com/office/drawing/2014/main" id="{68C6DC61-9FBF-4A3A-8828-F8C5DC0834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8177338" y="3266117"/>
            <a:ext cx="2915598" cy="2841787"/>
          </a:xfrm>
          <a:prstGeom prst="rect">
            <a:avLst/>
          </a:prstGeom>
        </p:spPr>
      </p:pic>
      <p:pic>
        <p:nvPicPr>
          <p:cNvPr id="14" name="Picture 13"/>
          <p:cNvPicPr>
            <a:picLocks noChangeAspect="1"/>
          </p:cNvPicPr>
          <p:nvPr/>
        </p:nvPicPr>
        <p:blipFill>
          <a:blip r:embed="rId7"/>
          <a:stretch>
            <a:fillRect/>
          </a:stretch>
        </p:blipFill>
        <p:spPr>
          <a:xfrm>
            <a:off x="7278068" y="1160037"/>
            <a:ext cx="4255377" cy="1932599"/>
          </a:xfrm>
          <a:prstGeom prst="rect">
            <a:avLst/>
          </a:prstGeom>
        </p:spPr>
      </p:pic>
      <p:pic>
        <p:nvPicPr>
          <p:cNvPr id="15" name="Picture 14">
            <a:extLst>
              <a:ext uri="{FF2B5EF4-FFF2-40B4-BE49-F238E27FC236}">
                <a16:creationId xmlns="" xmlns:a16="http://schemas.microsoft.com/office/drawing/2014/main" id="{985F0CE7-4A32-4CF0-9187-7248C1E50F4F}"/>
              </a:ext>
            </a:extLst>
          </p:cNvPr>
          <p:cNvPicPr>
            <a:picLocks noChangeAspect="1"/>
          </p:cNvPicPr>
          <p:nvPr/>
        </p:nvPicPr>
        <p:blipFill>
          <a:blip r:embed="rId8"/>
          <a:stretch>
            <a:fillRect/>
          </a:stretch>
        </p:blipFill>
        <p:spPr>
          <a:xfrm>
            <a:off x="1495514" y="791416"/>
            <a:ext cx="5486400" cy="5623439"/>
          </a:xfrm>
          <a:prstGeom prst="rect">
            <a:avLst/>
          </a:prstGeom>
        </p:spPr>
      </p:pic>
    </p:spTree>
    <p:extLst>
      <p:ext uri="{BB962C8B-B14F-4D97-AF65-F5344CB8AC3E}">
        <p14:creationId xmlns:p14="http://schemas.microsoft.com/office/powerpoint/2010/main" val="245343569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图片 5" descr="图片包含 建筑物, 窗户&#10;&#10;自动生成的说明">
              <a:extLst>
                <a:ext uri="{FF2B5EF4-FFF2-40B4-BE49-F238E27FC236}">
                  <a16:creationId xmlns=""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075" y="1407367"/>
            <a:ext cx="9705975" cy="5118935"/>
          </a:xfrm>
          <a:prstGeom prst="rect">
            <a:avLst/>
          </a:prstGeom>
          <a:effectLst>
            <a:outerShdw blurRad="63500" dist="50800" dir="5400000" sx="101000" sy="101000" algn="t" rotWithShape="0">
              <a:prstClr val="black">
                <a:alpha val="13000"/>
              </a:prstClr>
            </a:outerShdw>
          </a:effectLst>
        </p:spPr>
      </p:pic>
      <p:pic>
        <p:nvPicPr>
          <p:cNvPr id="26" name="图片 25">
            <a:extLst>
              <a:ext uri="{FF2B5EF4-FFF2-40B4-BE49-F238E27FC236}">
                <a16:creationId xmlns="" xmlns:a16="http://schemas.microsoft.com/office/drawing/2014/main" id="{3AC8E2B1-820B-4D7F-A9AE-AD0981543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323" y="433800"/>
            <a:ext cx="4999007" cy="1047985"/>
          </a:xfrm>
          <a:prstGeom prst="rect">
            <a:avLst/>
          </a:prstGeom>
        </p:spPr>
      </p:pic>
      <p:sp>
        <p:nvSpPr>
          <p:cNvPr id="28" name="矩形: 圆角 27">
            <a:extLst>
              <a:ext uri="{FF2B5EF4-FFF2-40B4-BE49-F238E27FC236}">
                <a16:creationId xmlns=""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矩形: 圆角 29">
            <a:extLst>
              <a:ext uri="{FF2B5EF4-FFF2-40B4-BE49-F238E27FC236}">
                <a16:creationId xmlns=""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19">
            <a:extLst>
              <a:ext uri="{FF2B5EF4-FFF2-40B4-BE49-F238E27FC236}">
                <a16:creationId xmlns="" xmlns:a16="http://schemas.microsoft.com/office/drawing/2014/main" id="{BC36156C-99FA-4CB4-AABA-55DD94416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3436"/>
            <a:ext cx="1688091" cy="1398704"/>
          </a:xfrm>
          <a:prstGeom prst="rect">
            <a:avLst/>
          </a:prstGeom>
        </p:spPr>
      </p:pic>
      <p:sp>
        <p:nvSpPr>
          <p:cNvPr id="32" name="矩形: 圆角 31">
            <a:extLst>
              <a:ext uri="{FF2B5EF4-FFF2-40B4-BE49-F238E27FC236}">
                <a16:creationId xmlns="" xmlns:a16="http://schemas.microsoft.com/office/drawing/2014/main" id="{307DF9CC-1823-403C-A823-F454EC2D45C2}"/>
              </a:ext>
            </a:extLst>
          </p:cNvPr>
          <p:cNvSpPr/>
          <p:nvPr/>
        </p:nvSpPr>
        <p:spPr>
          <a:xfrm>
            <a:off x="3950230" y="1813024"/>
            <a:ext cx="5346170" cy="1586939"/>
          </a:xfrm>
          <a:prstGeom prst="roundRect">
            <a:avLst>
              <a:gd name="adj" fmla="val 6250"/>
            </a:avLst>
          </a:prstGeom>
          <a:solidFill>
            <a:srgbClr val="FDDB00"/>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矩形: 圆角 34">
            <a:extLst>
              <a:ext uri="{FF2B5EF4-FFF2-40B4-BE49-F238E27FC236}">
                <a16:creationId xmlns="" xmlns:a16="http://schemas.microsoft.com/office/drawing/2014/main" id="{90768AFB-299C-4604-8594-3B411D49024D}"/>
              </a:ext>
            </a:extLst>
          </p:cNvPr>
          <p:cNvSpPr/>
          <p:nvPr/>
        </p:nvSpPr>
        <p:spPr>
          <a:xfrm>
            <a:off x="3436208" y="1595309"/>
            <a:ext cx="5667809"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15" descr="图片包含 运输, 航空器&#10;&#10;自动生成的说明">
            <a:extLst>
              <a:ext uri="{FF2B5EF4-FFF2-40B4-BE49-F238E27FC236}">
                <a16:creationId xmlns="" xmlns:a16="http://schemas.microsoft.com/office/drawing/2014/main" id="{9C5C5141-A718-4DAA-AA90-5C3DCB701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912" y="1407368"/>
            <a:ext cx="1292541" cy="1744641"/>
          </a:xfrm>
          <a:prstGeom prst="rect">
            <a:avLst/>
          </a:prstGeom>
        </p:spPr>
      </p:pic>
      <p:sp>
        <p:nvSpPr>
          <p:cNvPr id="3" name="TextBox 2"/>
          <p:cNvSpPr txBox="1"/>
          <p:nvPr/>
        </p:nvSpPr>
        <p:spPr>
          <a:xfrm>
            <a:off x="3424160" y="1835962"/>
            <a:ext cx="585971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đốm</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tượng</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C0504D">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857374" y="3522052"/>
            <a:ext cx="8715375" cy="224676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1"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tưởng</a:t>
            </a:r>
            <a:r>
              <a:rPr kumimoji="0" lang="en-US" sz="2800" b="1"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rằng</a:t>
            </a:r>
            <a:r>
              <a:rPr kumimoji="0" lang="en-US" sz="2800" b="1"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2800" b="1"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1"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1"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thực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quay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28539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74F4EA-EA06-D450-C386-CA59B131251A}"/>
              </a:ext>
            </a:extLst>
          </p:cNvPr>
          <p:cNvSpPr>
            <a:spLocks noGrp="1"/>
          </p:cNvSpPr>
          <p:nvPr>
            <p:ph type="title" idx="4294967295"/>
          </p:nvPr>
        </p:nvSpPr>
        <p:spPr>
          <a:xfrm>
            <a:off x="2265028" y="1535185"/>
            <a:ext cx="8187655" cy="566316"/>
          </a:xfrm>
          <a:prstGeom prst="rect">
            <a:avLst/>
          </a:prstGeom>
        </p:spPr>
        <p:txBody>
          <a:bodyPr>
            <a:normAutofit fontScale="90000"/>
          </a:bodyPr>
          <a:lstStyle/>
          <a:p>
            <a:pPr algn="ctr"/>
            <a:r>
              <a:rPr lang="en-US" sz="4000" b="1" dirty="0" err="1">
                <a:latin typeface="+mj-lt"/>
              </a:rPr>
              <a:t>Em</a:t>
            </a:r>
            <a:r>
              <a:rPr lang="en-US" sz="4000" b="1" dirty="0">
                <a:latin typeface="+mj-lt"/>
              </a:rPr>
              <a:t> </a:t>
            </a:r>
            <a:r>
              <a:rPr lang="en-US" sz="4000" b="1" dirty="0" err="1">
                <a:latin typeface="+mj-lt"/>
              </a:rPr>
              <a:t>có</a:t>
            </a:r>
            <a:r>
              <a:rPr lang="en-US" sz="4000" b="1" dirty="0">
                <a:latin typeface="+mj-lt"/>
              </a:rPr>
              <a:t> </a:t>
            </a:r>
            <a:r>
              <a:rPr lang="en-US" sz="4000" b="1" dirty="0" err="1">
                <a:latin typeface="+mj-lt"/>
              </a:rPr>
              <a:t>thêm</a:t>
            </a:r>
            <a:r>
              <a:rPr lang="en-US" sz="4000" b="1" dirty="0">
                <a:latin typeface="+mj-lt"/>
              </a:rPr>
              <a:t> </a:t>
            </a:r>
            <a:r>
              <a:rPr lang="en-US" sz="4000" b="1" dirty="0" err="1">
                <a:latin typeface="+mj-lt"/>
              </a:rPr>
              <a:t>hiểu</a:t>
            </a:r>
            <a:r>
              <a:rPr lang="en-US" sz="4000" b="1" dirty="0">
                <a:latin typeface="+mj-lt"/>
              </a:rPr>
              <a:t> </a:t>
            </a:r>
            <a:r>
              <a:rPr lang="en-US" sz="4000" b="1" dirty="0" err="1">
                <a:latin typeface="+mj-lt"/>
              </a:rPr>
              <a:t>biết</a:t>
            </a:r>
            <a:r>
              <a:rPr lang="en-US" sz="4000" b="1" dirty="0">
                <a:latin typeface="+mj-lt"/>
              </a:rPr>
              <a:t> </a:t>
            </a:r>
            <a:r>
              <a:rPr lang="en-US" sz="4000" b="1" dirty="0" err="1">
                <a:latin typeface="+mj-lt"/>
              </a:rPr>
              <a:t>gì</a:t>
            </a:r>
            <a:r>
              <a:rPr lang="en-US" sz="4000" b="1" dirty="0">
                <a:latin typeface="+mj-lt"/>
              </a:rPr>
              <a:t> </a:t>
            </a:r>
            <a:r>
              <a:rPr lang="en-US" sz="4000" b="1" dirty="0" err="1">
                <a:latin typeface="+mj-lt"/>
              </a:rPr>
              <a:t>từ</a:t>
            </a:r>
            <a:r>
              <a:rPr lang="en-US" sz="4000" b="1" dirty="0">
                <a:latin typeface="+mj-lt"/>
              </a:rPr>
              <a:t> </a:t>
            </a:r>
            <a:r>
              <a:rPr lang="en-US" sz="4000" b="1" dirty="0" err="1">
                <a:latin typeface="+mj-lt"/>
              </a:rPr>
              <a:t>câu</a:t>
            </a:r>
            <a:r>
              <a:rPr lang="en-US" sz="4000" b="1" dirty="0">
                <a:latin typeface="+mj-lt"/>
              </a:rPr>
              <a:t> </a:t>
            </a:r>
            <a:r>
              <a:rPr lang="en-US" sz="4000" b="1" dirty="0" err="1">
                <a:latin typeface="+mj-lt"/>
              </a:rPr>
              <a:t>chuyện</a:t>
            </a:r>
            <a:r>
              <a:rPr lang="en-US" sz="4000" b="1" dirty="0">
                <a:latin typeface="+mj-lt"/>
              </a:rPr>
              <a:t> </a:t>
            </a:r>
            <a:r>
              <a:rPr lang="en-US" sz="4000" b="1" dirty="0" err="1">
                <a:latin typeface="+mj-lt"/>
              </a:rPr>
              <a:t>Chó</a:t>
            </a:r>
            <a:r>
              <a:rPr lang="en-US" sz="4000" b="1" dirty="0">
                <a:latin typeface="+mj-lt"/>
              </a:rPr>
              <a:t> </a:t>
            </a:r>
            <a:r>
              <a:rPr lang="en-US" sz="4000" b="1" dirty="0" err="1">
                <a:latin typeface="+mj-lt"/>
              </a:rPr>
              <a:t>đốm</a:t>
            </a:r>
            <a:r>
              <a:rPr lang="en-US" sz="4000" b="1" dirty="0">
                <a:latin typeface="+mj-lt"/>
              </a:rPr>
              <a:t> </a:t>
            </a:r>
            <a:r>
              <a:rPr lang="en-US" sz="4000" b="1" dirty="0" err="1">
                <a:latin typeface="+mj-lt"/>
              </a:rPr>
              <a:t>và</a:t>
            </a:r>
            <a:r>
              <a:rPr lang="en-US" sz="4000" b="1" dirty="0">
                <a:latin typeface="+mj-lt"/>
              </a:rPr>
              <a:t> </a:t>
            </a:r>
            <a:r>
              <a:rPr lang="en-US" sz="4000" b="1" dirty="0" err="1">
                <a:latin typeface="+mj-lt"/>
              </a:rPr>
              <a:t>mặt</a:t>
            </a:r>
            <a:r>
              <a:rPr lang="en-US" sz="4000" b="1" dirty="0">
                <a:latin typeface="+mj-lt"/>
              </a:rPr>
              <a:t> </a:t>
            </a:r>
            <a:r>
              <a:rPr lang="en-US" sz="4000" b="1" dirty="0" err="1">
                <a:latin typeface="+mj-lt"/>
              </a:rPr>
              <a:t>trời</a:t>
            </a:r>
            <a:r>
              <a:rPr lang="en-US" sz="4000" b="1" dirty="0">
                <a:latin typeface="+mj-lt"/>
              </a:rPr>
              <a:t>?</a:t>
            </a:r>
          </a:p>
        </p:txBody>
      </p:sp>
      <p:sp>
        <p:nvSpPr>
          <p:cNvPr id="3" name="Text Placeholder 2">
            <a:extLst>
              <a:ext uri="{FF2B5EF4-FFF2-40B4-BE49-F238E27FC236}">
                <a16:creationId xmlns="" xmlns:a16="http://schemas.microsoft.com/office/drawing/2014/main" id="{4FA87F52-4A4F-D833-DA14-C8F3C3471306}"/>
              </a:ext>
            </a:extLst>
          </p:cNvPr>
          <p:cNvSpPr>
            <a:spLocks noGrp="1"/>
          </p:cNvSpPr>
          <p:nvPr>
            <p:ph type="body" idx="4294967295"/>
          </p:nvPr>
        </p:nvSpPr>
        <p:spPr>
          <a:xfrm>
            <a:off x="1048624" y="3096346"/>
            <a:ext cx="10290175" cy="4452937"/>
          </a:xfrm>
          <a:prstGeom prst="rect">
            <a:avLst/>
          </a:prstGeom>
        </p:spPr>
        <p:txBody>
          <a:bodyPr/>
          <a:lstStyle/>
          <a:p>
            <a:pPr marL="202687" indent="0" algn="ctr">
              <a:buNone/>
            </a:pPr>
            <a:r>
              <a:rPr lang="en-US" sz="4000" b="1" dirty="0" err="1">
                <a:solidFill>
                  <a:srgbClr val="0070C0"/>
                </a:solidFill>
                <a:latin typeface="+mj-lt"/>
              </a:rPr>
              <a:t>Mặt</a:t>
            </a:r>
            <a:r>
              <a:rPr lang="en-US" sz="4000" b="1" dirty="0">
                <a:solidFill>
                  <a:srgbClr val="0070C0"/>
                </a:solidFill>
                <a:latin typeface="+mj-lt"/>
              </a:rPr>
              <a:t> </a:t>
            </a:r>
            <a:r>
              <a:rPr lang="en-US" sz="4000" b="1" dirty="0" err="1">
                <a:solidFill>
                  <a:srgbClr val="0070C0"/>
                </a:solidFill>
                <a:latin typeface="+mj-lt"/>
              </a:rPr>
              <a:t>trời</a:t>
            </a:r>
            <a:r>
              <a:rPr lang="en-US" sz="4000" b="1" dirty="0">
                <a:solidFill>
                  <a:srgbClr val="0070C0"/>
                </a:solidFill>
                <a:latin typeface="+mj-lt"/>
              </a:rPr>
              <a:t> </a:t>
            </a:r>
            <a:r>
              <a:rPr lang="en-US" sz="4000" b="1" dirty="0" err="1">
                <a:solidFill>
                  <a:srgbClr val="0070C0"/>
                </a:solidFill>
                <a:latin typeface="+mj-lt"/>
              </a:rPr>
              <a:t>mọc</a:t>
            </a:r>
            <a:r>
              <a:rPr lang="en-US" sz="4000" b="1" dirty="0">
                <a:solidFill>
                  <a:srgbClr val="0070C0"/>
                </a:solidFill>
                <a:latin typeface="+mj-lt"/>
              </a:rPr>
              <a:t> ở </a:t>
            </a:r>
            <a:r>
              <a:rPr lang="en-US" sz="4000" b="1" dirty="0" err="1">
                <a:solidFill>
                  <a:srgbClr val="0070C0"/>
                </a:solidFill>
                <a:latin typeface="+mj-lt"/>
              </a:rPr>
              <a:t>đằng</a:t>
            </a:r>
            <a:r>
              <a:rPr lang="en-US" sz="4000" b="1" dirty="0">
                <a:solidFill>
                  <a:srgbClr val="0070C0"/>
                </a:solidFill>
                <a:latin typeface="+mj-lt"/>
              </a:rPr>
              <a:t> </a:t>
            </a:r>
            <a:r>
              <a:rPr lang="en-US" sz="4000" b="1" dirty="0" err="1">
                <a:solidFill>
                  <a:srgbClr val="0070C0"/>
                </a:solidFill>
                <a:latin typeface="+mj-lt"/>
              </a:rPr>
              <a:t>Đông</a:t>
            </a:r>
            <a:r>
              <a:rPr lang="en-US" sz="4000" b="1" dirty="0">
                <a:solidFill>
                  <a:srgbClr val="0070C0"/>
                </a:solidFill>
                <a:latin typeface="+mj-lt"/>
              </a:rPr>
              <a:t>, </a:t>
            </a:r>
            <a:r>
              <a:rPr lang="en-US" sz="4000" b="1" dirty="0" err="1">
                <a:solidFill>
                  <a:srgbClr val="0070C0"/>
                </a:solidFill>
                <a:latin typeface="+mj-lt"/>
              </a:rPr>
              <a:t>lặn</a:t>
            </a:r>
            <a:r>
              <a:rPr lang="en-US" sz="4000" b="1" dirty="0">
                <a:solidFill>
                  <a:srgbClr val="0070C0"/>
                </a:solidFill>
                <a:latin typeface="+mj-lt"/>
              </a:rPr>
              <a:t> ở </a:t>
            </a:r>
            <a:r>
              <a:rPr lang="en-US" sz="4000" b="1" dirty="0" err="1">
                <a:solidFill>
                  <a:srgbClr val="0070C0"/>
                </a:solidFill>
                <a:latin typeface="+mj-lt"/>
              </a:rPr>
              <a:t>đằng</a:t>
            </a:r>
            <a:r>
              <a:rPr lang="en-US" sz="4000" b="1" dirty="0">
                <a:solidFill>
                  <a:srgbClr val="0070C0"/>
                </a:solidFill>
                <a:latin typeface="+mj-lt"/>
              </a:rPr>
              <a:t> </a:t>
            </a:r>
            <a:r>
              <a:rPr lang="en-US" sz="4000" b="1" dirty="0" err="1">
                <a:solidFill>
                  <a:srgbClr val="0070C0"/>
                </a:solidFill>
                <a:latin typeface="+mj-lt"/>
              </a:rPr>
              <a:t>Tây</a:t>
            </a:r>
            <a:r>
              <a:rPr lang="en-US" sz="4000" b="1" dirty="0">
                <a:solidFill>
                  <a:srgbClr val="0070C0"/>
                </a:solidFill>
                <a:latin typeface="+mj-lt"/>
              </a:rPr>
              <a:t>.</a:t>
            </a:r>
          </a:p>
        </p:txBody>
      </p:sp>
    </p:spTree>
    <p:extLst>
      <p:ext uri="{BB962C8B-B14F-4D97-AF65-F5344CB8AC3E}">
        <p14:creationId xmlns:p14="http://schemas.microsoft.com/office/powerpoint/2010/main" val="52004559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5"/>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4"/>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6"/>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3" name="TextBox 12">
            <a:extLst>
              <a:ext uri="{FF2B5EF4-FFF2-40B4-BE49-F238E27FC236}">
                <a16:creationId xmlns=""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 name="TextBox 13">
            <a:extLst>
              <a:ext uri="{FF2B5EF4-FFF2-40B4-BE49-F238E27FC236}">
                <a16:creationId xmlns=""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 xmlns:a16="http://schemas.microsoft.com/office/drawing/2014/main"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
        <p:nvSpPr>
          <p:cNvPr id="37" name="Rectangle: Rounded Corners 43">
            <a:extLst>
              <a:ext uri="{FF2B5EF4-FFF2-40B4-BE49-F238E27FC236}">
                <a16:creationId xmlns="" xmlns:a16="http://schemas.microsoft.com/office/drawing/2014/main" id="{793F85A8-852F-4308-A993-A8877CBCC5E1}"/>
              </a:ext>
            </a:extLst>
          </p:cNvPr>
          <p:cNvSpPr/>
          <p:nvPr/>
        </p:nvSpPr>
        <p:spPr>
          <a:xfrm>
            <a:off x="299319" y="108544"/>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3"/>
          <a:stretch>
            <a:fillRect/>
          </a:stretch>
        </p:blipFill>
        <p:spPr>
          <a:xfrm>
            <a:off x="7634287" y="3362325"/>
            <a:ext cx="4596354" cy="3495675"/>
          </a:xfrm>
          <a:prstGeom prst="rect">
            <a:avLst/>
          </a:prstGeom>
        </p:spPr>
      </p:pic>
      <p:sp>
        <p:nvSpPr>
          <p:cNvPr id="25" name="Rectangle 24">
            <a:extLst>
              <a:ext uri="{FF2B5EF4-FFF2-40B4-BE49-F238E27FC236}">
                <a16:creationId xmlns="" xmlns:a16="http://schemas.microsoft.com/office/drawing/2014/main" id="{38F8C683-B3A4-4D02-9C6B-D9D002648AD9}"/>
              </a:ext>
            </a:extLst>
          </p:cNvPr>
          <p:cNvSpPr/>
          <p:nvPr/>
        </p:nvSpPr>
        <p:spPr>
          <a:xfrm>
            <a:off x="2438085" y="1973120"/>
            <a:ext cx="4825739"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4"/>
          <a:stretch>
            <a:fillRect/>
          </a:stretch>
        </p:blipFill>
        <p:spPr>
          <a:xfrm>
            <a:off x="4258198" y="198625"/>
            <a:ext cx="3969018" cy="1019122"/>
          </a:xfrm>
          <a:prstGeom prst="rect">
            <a:avLst/>
          </a:prstGeom>
        </p:spPr>
      </p:pic>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 xmlns:a16="http://schemas.microsoft.com/office/drawing/2014/main" id="{ABEF62A2-6BB6-4B9F-B486-425C527366DB}"/>
              </a:ext>
            </a:extLst>
          </p:cNvPr>
          <p:cNvSpPr/>
          <p:nvPr/>
        </p:nvSpPr>
        <p:spPr>
          <a:xfrm>
            <a:off x="2085697" y="198112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7" name="Rectangle: Rounded Corners 43">
            <a:extLst>
              <a:ext uri="{FF2B5EF4-FFF2-40B4-BE49-F238E27FC236}">
                <a16:creationId xmlns="" xmlns:a16="http://schemas.microsoft.com/office/drawing/2014/main" id="{793F85A8-852F-4308-A993-A8877CBCC5E1}"/>
              </a:ext>
            </a:extLst>
          </p:cNvPr>
          <p:cNvSpPr/>
          <p:nvPr/>
        </p:nvSpPr>
        <p:spPr>
          <a:xfrm>
            <a:off x="299319" y="108544"/>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46382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Arial"/>
                <a:cs typeface="Arial"/>
                <a:sym typeface="Arial"/>
              </a:rPr>
              <a:t>Lưu ý ngắt nhịp thơ</a:t>
            </a:r>
          </a:p>
        </p:txBody>
      </p:sp>
      <p:sp>
        <p:nvSpPr>
          <p:cNvPr id="5" name="TextBox 4">
            <a:extLst>
              <a:ext uri="{FF2B5EF4-FFF2-40B4-BE49-F238E27FC236}">
                <a16:creationId xmlns=""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 xmlns:a16="http://schemas.microsoft.com/office/drawing/2014/main" id="{CC0BE7F8-7920-2D64-A088-12A8EC659C60}"/>
              </a:ext>
            </a:extLst>
          </p:cNvPr>
          <p:cNvCxnSpPr>
            <a:cxnSpLocks/>
          </p:cNvCxnSpPr>
          <p:nvPr/>
        </p:nvCxnSpPr>
        <p:spPr>
          <a:xfrm flipH="1">
            <a:off x="5643792" y="2542280"/>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 xmlns:a16="http://schemas.microsoft.com/office/drawing/2014/main"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47" name="Straight Connector 46">
            <a:extLst>
              <a:ext uri="{FF2B5EF4-FFF2-40B4-BE49-F238E27FC236}">
                <a16:creationId xmlns="" xmlns:a16="http://schemas.microsoft.com/office/drawing/2014/main" id="{CC0BE7F8-7920-2D64-A088-12A8EC659C60}"/>
              </a:ext>
            </a:extLst>
          </p:cNvPr>
          <p:cNvCxnSpPr>
            <a:cxnSpLocks/>
          </p:cNvCxnSpPr>
          <p:nvPr/>
        </p:nvCxnSpPr>
        <p:spPr>
          <a:xfrm flipH="1">
            <a:off x="8831171" y="2542280"/>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CC0BE7F8-7920-2D64-A088-12A8EC659C60}"/>
              </a:ext>
            </a:extLst>
          </p:cNvPr>
          <p:cNvCxnSpPr>
            <a:cxnSpLocks/>
          </p:cNvCxnSpPr>
          <p:nvPr/>
        </p:nvCxnSpPr>
        <p:spPr>
          <a:xfrm flipH="1">
            <a:off x="5357061" y="4421994"/>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CC0BE7F8-7920-2D64-A088-12A8EC659C60}"/>
              </a:ext>
            </a:extLst>
          </p:cNvPr>
          <p:cNvCxnSpPr>
            <a:cxnSpLocks/>
          </p:cNvCxnSpPr>
          <p:nvPr/>
        </p:nvCxnSpPr>
        <p:spPr>
          <a:xfrm flipH="1">
            <a:off x="5289296" y="3753483"/>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CC0BE7F8-7920-2D64-A088-12A8EC659C60}"/>
              </a:ext>
            </a:extLst>
          </p:cNvPr>
          <p:cNvCxnSpPr>
            <a:cxnSpLocks/>
          </p:cNvCxnSpPr>
          <p:nvPr/>
        </p:nvCxnSpPr>
        <p:spPr>
          <a:xfrm flipH="1">
            <a:off x="5779323" y="3133426"/>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36026" y="1092619"/>
            <a:ext cx="4813362"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3"/>
          <a:stretch>
            <a:fillRect/>
          </a:stretch>
        </p:blipFill>
        <p:spPr>
          <a:xfrm>
            <a:off x="4258198" y="198625"/>
            <a:ext cx="3969018" cy="1019122"/>
          </a:xfrm>
          <a:prstGeom prst="rect">
            <a:avLst/>
          </a:prstGeom>
        </p:spPr>
      </p:pic>
      <p:sp>
        <p:nvSpPr>
          <p:cNvPr id="17" name="Teardrop 16">
            <a:extLst>
              <a:ext uri="{FF2B5EF4-FFF2-40B4-BE49-F238E27FC236}">
                <a16:creationId xmlns="" xmlns:a16="http://schemas.microsoft.com/office/drawing/2014/main" id="{664118B3-8115-4D9D-BBEA-C1E66D0D7DEF}"/>
              </a:ext>
            </a:extLst>
          </p:cNvPr>
          <p:cNvSpPr/>
          <p:nvPr/>
        </p:nvSpPr>
        <p:spPr>
          <a:xfrm>
            <a:off x="3381728" y="167706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Tree>
    <p:extLst>
      <p:ext uri="{BB962C8B-B14F-4D97-AF65-F5344CB8AC3E}">
        <p14:creationId xmlns:p14="http://schemas.microsoft.com/office/powerpoint/2010/main" val="4243454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498</TotalTime>
  <Words>1303</Words>
  <Application>Microsoft Office PowerPoint</Application>
  <PresentationFormat>Widescreen</PresentationFormat>
  <Paragraphs>278</Paragraphs>
  <Slides>36</Slides>
  <Notes>34</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36</vt:i4>
      </vt:variant>
    </vt:vector>
  </HeadingPairs>
  <TitlesOfParts>
    <vt:vector size="57" baseType="lpstr">
      <vt:lpstr>#9Slide03 Ample</vt:lpstr>
      <vt:lpstr>#9Slide03 Sofia Pro Soft Bold</vt:lpstr>
      <vt:lpstr>Arial</vt:lpstr>
      <vt:lpstr>Arial-Rounded</vt:lpstr>
      <vt:lpstr>Calibri</vt:lpstr>
      <vt:lpstr>Calibri Light</vt:lpstr>
      <vt:lpstr>Coiny</vt:lpstr>
      <vt:lpstr>HP001 4 hàng</vt:lpstr>
      <vt:lpstr>inpin heiti</vt:lpstr>
      <vt:lpstr>LNTH-Kids  Chinese Font 1</vt:lpstr>
      <vt:lpstr>Times New Roman</vt:lpstr>
      <vt:lpstr>UVN Van Chuong Nang</vt:lpstr>
      <vt:lpstr>VNI-Avo</vt:lpstr>
      <vt:lpstr>Zilla Slab</vt:lpstr>
      <vt:lpstr>字魂27号-布丁体</vt:lpstr>
      <vt:lpstr>字魂52号-阿开漫画体</vt:lpstr>
      <vt:lpstr>方正静蕾简体</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thêm hiểu biết gì từ câu chuyện Chó đốm và mặt trời?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Microsoft account</cp:lastModifiedBy>
  <cp:revision>46</cp:revision>
  <dcterms:created xsi:type="dcterms:W3CDTF">2022-06-15T02:48:14Z</dcterms:created>
  <dcterms:modified xsi:type="dcterms:W3CDTF">2022-09-23T03:09:30Z</dcterms:modified>
</cp:coreProperties>
</file>