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698" r:id="rId5"/>
    <p:sldMasterId id="2147483710" r:id="rId6"/>
    <p:sldMasterId id="2147483716" r:id="rId7"/>
  </p:sldMasterIdLst>
  <p:notesMasterIdLst>
    <p:notesMasterId r:id="rId15"/>
  </p:notesMasterIdLst>
  <p:sldIdLst>
    <p:sldId id="262" r:id="rId8"/>
    <p:sldId id="259" r:id="rId9"/>
    <p:sldId id="256" r:id="rId10"/>
    <p:sldId id="257" r:id="rId11"/>
    <p:sldId id="260" r:id="rId12"/>
    <p:sldId id="261" r:id="rId13"/>
    <p:sldId id="25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5D8CF-2B21-4D09-BFDA-69BDB75B5472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DAEA11-19B5-4A8C-ACE2-B4D686DE5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502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822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182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061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E5FCF-FE44-4FAB-A60A-6D53118E20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922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7B04-2C99-4A89-B00E-AF4CAD54F349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06168-4ADD-4C63-89E9-ACF19FED3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59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7B04-2C99-4A89-B00E-AF4CAD54F349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06168-4ADD-4C63-89E9-ACF19FED3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110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7B04-2C99-4A89-B00E-AF4CAD54F349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06168-4ADD-4C63-89E9-ACF19FED3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142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2918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4307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2934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5398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5676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2764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4823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372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7B04-2C99-4A89-B00E-AF4CAD54F349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06168-4ADD-4C63-89E9-ACF19FED3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5314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0337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6394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4995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81507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910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239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8656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3412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0053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711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7B04-2C99-4A89-B00E-AF4CAD54F349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06168-4ADD-4C63-89E9-ACF19FED3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3759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7283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8191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7807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2429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2997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47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8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24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16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319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7B04-2C99-4A89-B00E-AF4CAD54F349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06168-4ADD-4C63-89E9-ACF19FED3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1790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627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93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42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4113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94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91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75AF3-A322-416E-99D7-29F5A7799EC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B49C96-558A-49EC-AD52-79C3D5970B3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51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88762739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992650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025245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7B04-2C99-4A89-B00E-AF4CAD54F349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06168-4ADD-4C63-89E9-ACF19FED3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4413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5976401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4120247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7641621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636875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5915665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4921546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348196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037963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076391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66110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7B04-2C99-4A89-B00E-AF4CAD54F349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06168-4ADD-4C63-89E9-ACF19FED3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6134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311816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023582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29572012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9164F9-9BE1-4E0D-B3EE-1E42007BF93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1367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A444CF-F15A-433F-AC4E-3BB6F63886F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5211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B1D84C-E0EE-4327-A353-D771DE32F4F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7553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733373-6281-48DC-9F13-A8BAD8BE6B3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5474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9A441F-5ECA-4FB6-B390-2C7DD2A792F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1942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96E9E2-6722-4C22-9EC3-DDDA531B67B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0851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C05B78-1619-4903-89D7-43FCCE574AE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355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7B04-2C99-4A89-B00E-AF4CAD54F349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06168-4ADD-4C63-89E9-ACF19FED3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908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F3EF91-8CC2-49CA-A2B8-97A594E373E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3181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F9A600-FB80-4FB4-8FCB-B461457435A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7432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D16AB5-6865-4A1B-9F87-784E048C3C0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0118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76A566-3EF6-489F-A52B-7B6FF49EBBD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363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7B04-2C99-4A89-B00E-AF4CAD54F349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06168-4ADD-4C63-89E9-ACF19FED3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536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7B04-2C99-4A89-B00E-AF4CAD54F349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06168-4ADD-4C63-89E9-ACF19FED3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97B04-2C99-4A89-B00E-AF4CAD54F349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06168-4ADD-4C63-89E9-ACF19FED3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73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3446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627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4326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3777BA-5080-4E66-925F-2B9A2C93C527}"/>
              </a:ext>
            </a:extLst>
          </p:cNvPr>
          <p:cNvSpPr txBox="1"/>
          <p:nvPr userDrawn="1"/>
        </p:nvSpPr>
        <p:spPr>
          <a:xfrm>
            <a:off x="9563100" y="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92124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00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1965D6-673E-4C4C-8EAF-BF2EC82E541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31" name="Picture 7" descr="B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69850"/>
            <a:ext cx="11964988" cy="671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685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image" Target="../media/image26.png"/><Relationship Id="rId26" Type="http://schemas.openxmlformats.org/officeDocument/2006/relationships/image" Target="../media/image30.gif"/><Relationship Id="rId3" Type="http://schemas.openxmlformats.org/officeDocument/2006/relationships/image" Target="../media/image17.png"/><Relationship Id="rId21" Type="http://schemas.microsoft.com/office/2007/relationships/hdphoto" Target="../media/hdphoto8.wdp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17" Type="http://schemas.openxmlformats.org/officeDocument/2006/relationships/image" Target="../media/image25.gif"/><Relationship Id="rId25" Type="http://schemas.microsoft.com/office/2007/relationships/hdphoto" Target="../media/hdphoto10.wdp"/><Relationship Id="rId2" Type="http://schemas.openxmlformats.org/officeDocument/2006/relationships/notesSlide" Target="../notesSlides/notesSlide4.xml"/><Relationship Id="rId16" Type="http://schemas.microsoft.com/office/2007/relationships/hdphoto" Target="../media/hdphoto6.wdp"/><Relationship Id="rId20" Type="http://schemas.openxmlformats.org/officeDocument/2006/relationships/image" Target="../media/image27.png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24" Type="http://schemas.openxmlformats.org/officeDocument/2006/relationships/image" Target="../media/image29.png"/><Relationship Id="rId5" Type="http://schemas.openxmlformats.org/officeDocument/2006/relationships/image" Target="../media/image18.png"/><Relationship Id="rId15" Type="http://schemas.openxmlformats.org/officeDocument/2006/relationships/image" Target="../media/image24.png"/><Relationship Id="rId23" Type="http://schemas.microsoft.com/office/2007/relationships/hdphoto" Target="../media/hdphoto9.wdp"/><Relationship Id="rId28" Type="http://schemas.microsoft.com/office/2007/relationships/hdphoto" Target="../media/hdphoto11.wdp"/><Relationship Id="rId10" Type="http://schemas.openxmlformats.org/officeDocument/2006/relationships/image" Target="../media/image21.png"/><Relationship Id="rId19" Type="http://schemas.microsoft.com/office/2007/relationships/hdphoto" Target="../media/hdphoto7.wdp"/><Relationship Id="rId4" Type="http://schemas.microsoft.com/office/2007/relationships/hdphoto" Target="../media/hdphoto1.wdp"/><Relationship Id="rId9" Type="http://schemas.openxmlformats.org/officeDocument/2006/relationships/image" Target="../media/image20.gif"/><Relationship Id="rId14" Type="http://schemas.openxmlformats.org/officeDocument/2006/relationships/image" Target="../media/image23.gif"/><Relationship Id="rId22" Type="http://schemas.openxmlformats.org/officeDocument/2006/relationships/image" Target="../media/image28.png"/><Relationship Id="rId27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12184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9514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5904" y="124938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19366" y="1072515"/>
            <a:ext cx="7145337" cy="5748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428133" y="2857245"/>
            <a:ext cx="5100408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Khởi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động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"/>
              <a:ea typeface="+mn-ea"/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3042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DFB9B1AF-B6A6-439B-8A27-45E009B798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143" y="304282"/>
            <a:ext cx="10706470" cy="602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4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0" y="53632"/>
            <a:ext cx="12192000" cy="6664009"/>
            <a:chOff x="0" y="0"/>
            <a:chExt cx="9144000" cy="5132867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 Diagonal Corner Rectangle 7"/>
          <p:cNvSpPr/>
          <p:nvPr/>
        </p:nvSpPr>
        <p:spPr>
          <a:xfrm>
            <a:off x="0" y="1469805"/>
            <a:ext cx="12238804" cy="1870568"/>
          </a:xfrm>
          <a:custGeom>
            <a:avLst/>
            <a:gdLst>
              <a:gd name="connsiteX0" fmla="*/ 276498 w 9144000"/>
              <a:gd name="connsiteY0" fmla="*/ 0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276498 w 9144000"/>
              <a:gd name="connsiteY8" fmla="*/ 0 h 1658956"/>
              <a:gd name="connsiteX0" fmla="*/ 340293 w 9144000"/>
              <a:gd name="connsiteY0" fmla="*/ 202018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340293 w 9144000"/>
              <a:gd name="connsiteY8" fmla="*/ 202018 h 1658956"/>
              <a:gd name="connsiteX0" fmla="*/ 340293 w 9144000"/>
              <a:gd name="connsiteY0" fmla="*/ 202018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340293 w 9144000"/>
              <a:gd name="connsiteY8" fmla="*/ 202018 h 1658956"/>
              <a:gd name="connsiteX0" fmla="*/ 340293 w 9144000"/>
              <a:gd name="connsiteY0" fmla="*/ 202018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340293 w 9144000"/>
              <a:gd name="connsiteY8" fmla="*/ 202018 h 1658956"/>
              <a:gd name="connsiteX0" fmla="*/ 446619 w 9144000"/>
              <a:gd name="connsiteY0" fmla="*/ 180753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446619 w 9144000"/>
              <a:gd name="connsiteY8" fmla="*/ 180753 h 1658956"/>
              <a:gd name="connsiteX0" fmla="*/ 404089 w 9144000"/>
              <a:gd name="connsiteY0" fmla="*/ 191386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404089 w 9144000"/>
              <a:gd name="connsiteY8" fmla="*/ 191386 h 1658956"/>
              <a:gd name="connsiteX0" fmla="*/ 404089 w 9144000"/>
              <a:gd name="connsiteY0" fmla="*/ 191386 h 1658956"/>
              <a:gd name="connsiteX1" fmla="*/ 9144000 w 9144000"/>
              <a:gd name="connsiteY1" fmla="*/ 0 h 1658956"/>
              <a:gd name="connsiteX2" fmla="*/ 9133367 w 9144000"/>
              <a:gd name="connsiteY2" fmla="*/ 138223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404089 w 9144000"/>
              <a:gd name="connsiteY8" fmla="*/ 191386 h 1658956"/>
              <a:gd name="connsiteX0" fmla="*/ 404089 w 9154633"/>
              <a:gd name="connsiteY0" fmla="*/ 106325 h 1573895"/>
              <a:gd name="connsiteX1" fmla="*/ 9154633 w 9154633"/>
              <a:gd name="connsiteY1" fmla="*/ 0 h 1573895"/>
              <a:gd name="connsiteX2" fmla="*/ 9133367 w 9154633"/>
              <a:gd name="connsiteY2" fmla="*/ 53162 h 1573895"/>
              <a:gd name="connsiteX3" fmla="*/ 9144000 w 9154633"/>
              <a:gd name="connsiteY3" fmla="*/ 1297397 h 1573895"/>
              <a:gd name="connsiteX4" fmla="*/ 8867502 w 9154633"/>
              <a:gd name="connsiteY4" fmla="*/ 1573895 h 1573895"/>
              <a:gd name="connsiteX5" fmla="*/ 0 w 9154633"/>
              <a:gd name="connsiteY5" fmla="*/ 1573895 h 1573895"/>
              <a:gd name="connsiteX6" fmla="*/ 0 w 9154633"/>
              <a:gd name="connsiteY6" fmla="*/ 1573895 h 1573895"/>
              <a:gd name="connsiteX7" fmla="*/ 0 w 9154633"/>
              <a:gd name="connsiteY7" fmla="*/ 191437 h 1573895"/>
              <a:gd name="connsiteX8" fmla="*/ 404089 w 9154633"/>
              <a:gd name="connsiteY8" fmla="*/ 106325 h 1573895"/>
              <a:gd name="connsiteX0" fmla="*/ 406325 w 9156869"/>
              <a:gd name="connsiteY0" fmla="*/ 106325 h 1573895"/>
              <a:gd name="connsiteX1" fmla="*/ 9156869 w 9156869"/>
              <a:gd name="connsiteY1" fmla="*/ 0 h 1573895"/>
              <a:gd name="connsiteX2" fmla="*/ 9135603 w 9156869"/>
              <a:gd name="connsiteY2" fmla="*/ 53162 h 1573895"/>
              <a:gd name="connsiteX3" fmla="*/ 9146236 w 9156869"/>
              <a:gd name="connsiteY3" fmla="*/ 1297397 h 1573895"/>
              <a:gd name="connsiteX4" fmla="*/ 8869738 w 9156869"/>
              <a:gd name="connsiteY4" fmla="*/ 1573895 h 1573895"/>
              <a:gd name="connsiteX5" fmla="*/ 2236 w 9156869"/>
              <a:gd name="connsiteY5" fmla="*/ 1573895 h 1573895"/>
              <a:gd name="connsiteX6" fmla="*/ 2236 w 9156869"/>
              <a:gd name="connsiteY6" fmla="*/ 1573895 h 1573895"/>
              <a:gd name="connsiteX7" fmla="*/ 2236 w 9156869"/>
              <a:gd name="connsiteY7" fmla="*/ 191437 h 1573895"/>
              <a:gd name="connsiteX8" fmla="*/ 406325 w 9156869"/>
              <a:gd name="connsiteY8" fmla="*/ 106325 h 1573895"/>
              <a:gd name="connsiteX0" fmla="*/ 436229 w 9154875"/>
              <a:gd name="connsiteY0" fmla="*/ 74427 h 1573895"/>
              <a:gd name="connsiteX1" fmla="*/ 9154875 w 9154875"/>
              <a:gd name="connsiteY1" fmla="*/ 0 h 1573895"/>
              <a:gd name="connsiteX2" fmla="*/ 9133609 w 9154875"/>
              <a:gd name="connsiteY2" fmla="*/ 53162 h 1573895"/>
              <a:gd name="connsiteX3" fmla="*/ 9144242 w 9154875"/>
              <a:gd name="connsiteY3" fmla="*/ 1297397 h 1573895"/>
              <a:gd name="connsiteX4" fmla="*/ 8867744 w 9154875"/>
              <a:gd name="connsiteY4" fmla="*/ 1573895 h 1573895"/>
              <a:gd name="connsiteX5" fmla="*/ 242 w 9154875"/>
              <a:gd name="connsiteY5" fmla="*/ 1573895 h 1573895"/>
              <a:gd name="connsiteX6" fmla="*/ 242 w 9154875"/>
              <a:gd name="connsiteY6" fmla="*/ 1573895 h 1573895"/>
              <a:gd name="connsiteX7" fmla="*/ 242 w 9154875"/>
              <a:gd name="connsiteY7" fmla="*/ 191437 h 1573895"/>
              <a:gd name="connsiteX8" fmla="*/ 436229 w 9154875"/>
              <a:gd name="connsiteY8" fmla="*/ 74427 h 1573895"/>
              <a:gd name="connsiteX0" fmla="*/ 436229 w 9154875"/>
              <a:gd name="connsiteY0" fmla="*/ 74427 h 1573895"/>
              <a:gd name="connsiteX1" fmla="*/ 9154875 w 9154875"/>
              <a:gd name="connsiteY1" fmla="*/ 0 h 1573895"/>
              <a:gd name="connsiteX2" fmla="*/ 9133609 w 9154875"/>
              <a:gd name="connsiteY2" fmla="*/ 53162 h 1573895"/>
              <a:gd name="connsiteX3" fmla="*/ 9144242 w 9154875"/>
              <a:gd name="connsiteY3" fmla="*/ 1297397 h 1573895"/>
              <a:gd name="connsiteX4" fmla="*/ 8867744 w 9154875"/>
              <a:gd name="connsiteY4" fmla="*/ 1573895 h 1573895"/>
              <a:gd name="connsiteX5" fmla="*/ 242 w 9154875"/>
              <a:gd name="connsiteY5" fmla="*/ 1573895 h 1573895"/>
              <a:gd name="connsiteX6" fmla="*/ 242 w 9154875"/>
              <a:gd name="connsiteY6" fmla="*/ 1573895 h 1573895"/>
              <a:gd name="connsiteX7" fmla="*/ 242 w 9154875"/>
              <a:gd name="connsiteY7" fmla="*/ 191437 h 1573895"/>
              <a:gd name="connsiteX8" fmla="*/ 436229 w 9154875"/>
              <a:gd name="connsiteY8" fmla="*/ 74427 h 1573895"/>
              <a:gd name="connsiteX0" fmla="*/ 436229 w 9154875"/>
              <a:gd name="connsiteY0" fmla="*/ 74427 h 1573895"/>
              <a:gd name="connsiteX1" fmla="*/ 9154875 w 9154875"/>
              <a:gd name="connsiteY1" fmla="*/ 0 h 1573895"/>
              <a:gd name="connsiteX2" fmla="*/ 9133609 w 9154875"/>
              <a:gd name="connsiteY2" fmla="*/ 53162 h 1573895"/>
              <a:gd name="connsiteX3" fmla="*/ 9144242 w 9154875"/>
              <a:gd name="connsiteY3" fmla="*/ 1297397 h 1573895"/>
              <a:gd name="connsiteX4" fmla="*/ 8867744 w 9154875"/>
              <a:gd name="connsiteY4" fmla="*/ 1573895 h 1573895"/>
              <a:gd name="connsiteX5" fmla="*/ 242 w 9154875"/>
              <a:gd name="connsiteY5" fmla="*/ 1573895 h 1573895"/>
              <a:gd name="connsiteX6" fmla="*/ 242 w 9154875"/>
              <a:gd name="connsiteY6" fmla="*/ 1456937 h 1573895"/>
              <a:gd name="connsiteX7" fmla="*/ 242 w 9154875"/>
              <a:gd name="connsiteY7" fmla="*/ 191437 h 1573895"/>
              <a:gd name="connsiteX8" fmla="*/ 436229 w 9154875"/>
              <a:gd name="connsiteY8" fmla="*/ 74427 h 1573895"/>
              <a:gd name="connsiteX0" fmla="*/ 436229 w 9154875"/>
              <a:gd name="connsiteY0" fmla="*/ 74427 h 1584527"/>
              <a:gd name="connsiteX1" fmla="*/ 9154875 w 9154875"/>
              <a:gd name="connsiteY1" fmla="*/ 0 h 1584527"/>
              <a:gd name="connsiteX2" fmla="*/ 9133609 w 9154875"/>
              <a:gd name="connsiteY2" fmla="*/ 53162 h 1584527"/>
              <a:gd name="connsiteX3" fmla="*/ 9144242 w 9154875"/>
              <a:gd name="connsiteY3" fmla="*/ 1297397 h 1584527"/>
              <a:gd name="connsiteX4" fmla="*/ 8867744 w 9154875"/>
              <a:gd name="connsiteY4" fmla="*/ 1573895 h 1584527"/>
              <a:gd name="connsiteX5" fmla="*/ 212893 w 9154875"/>
              <a:gd name="connsiteY5" fmla="*/ 1584527 h 1584527"/>
              <a:gd name="connsiteX6" fmla="*/ 242 w 9154875"/>
              <a:gd name="connsiteY6" fmla="*/ 1456937 h 1584527"/>
              <a:gd name="connsiteX7" fmla="*/ 242 w 9154875"/>
              <a:gd name="connsiteY7" fmla="*/ 191437 h 1584527"/>
              <a:gd name="connsiteX8" fmla="*/ 436229 w 9154875"/>
              <a:gd name="connsiteY8" fmla="*/ 74427 h 1584527"/>
              <a:gd name="connsiteX0" fmla="*/ 436229 w 9154875"/>
              <a:gd name="connsiteY0" fmla="*/ 74427 h 1627057"/>
              <a:gd name="connsiteX1" fmla="*/ 9154875 w 9154875"/>
              <a:gd name="connsiteY1" fmla="*/ 0 h 1627057"/>
              <a:gd name="connsiteX2" fmla="*/ 9133609 w 9154875"/>
              <a:gd name="connsiteY2" fmla="*/ 53162 h 1627057"/>
              <a:gd name="connsiteX3" fmla="*/ 9144242 w 9154875"/>
              <a:gd name="connsiteY3" fmla="*/ 1297397 h 1627057"/>
              <a:gd name="connsiteX4" fmla="*/ 8867744 w 9154875"/>
              <a:gd name="connsiteY4" fmla="*/ 1573895 h 1627057"/>
              <a:gd name="connsiteX5" fmla="*/ 436177 w 9154875"/>
              <a:gd name="connsiteY5" fmla="*/ 1627057 h 1627057"/>
              <a:gd name="connsiteX6" fmla="*/ 242 w 9154875"/>
              <a:gd name="connsiteY6" fmla="*/ 1456937 h 1627057"/>
              <a:gd name="connsiteX7" fmla="*/ 242 w 9154875"/>
              <a:gd name="connsiteY7" fmla="*/ 191437 h 1627057"/>
              <a:gd name="connsiteX8" fmla="*/ 436229 w 9154875"/>
              <a:gd name="connsiteY8" fmla="*/ 74427 h 1627057"/>
              <a:gd name="connsiteX0" fmla="*/ 436229 w 9154875"/>
              <a:gd name="connsiteY0" fmla="*/ 74427 h 1627057"/>
              <a:gd name="connsiteX1" fmla="*/ 9154875 w 9154875"/>
              <a:gd name="connsiteY1" fmla="*/ 0 h 1627057"/>
              <a:gd name="connsiteX2" fmla="*/ 9133609 w 9154875"/>
              <a:gd name="connsiteY2" fmla="*/ 53162 h 1627057"/>
              <a:gd name="connsiteX3" fmla="*/ 9144242 w 9154875"/>
              <a:gd name="connsiteY3" fmla="*/ 1297397 h 1627057"/>
              <a:gd name="connsiteX4" fmla="*/ 8570033 w 9154875"/>
              <a:gd name="connsiteY4" fmla="*/ 1616425 h 1627057"/>
              <a:gd name="connsiteX5" fmla="*/ 436177 w 9154875"/>
              <a:gd name="connsiteY5" fmla="*/ 1627057 h 1627057"/>
              <a:gd name="connsiteX6" fmla="*/ 242 w 9154875"/>
              <a:gd name="connsiteY6" fmla="*/ 1456937 h 1627057"/>
              <a:gd name="connsiteX7" fmla="*/ 242 w 9154875"/>
              <a:gd name="connsiteY7" fmla="*/ 191437 h 1627057"/>
              <a:gd name="connsiteX8" fmla="*/ 436229 w 9154875"/>
              <a:gd name="connsiteY8" fmla="*/ 74427 h 1627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4875" h="1627057">
                <a:moveTo>
                  <a:pt x="436229" y="74427"/>
                </a:moveTo>
                <a:lnTo>
                  <a:pt x="9154875" y="0"/>
                </a:lnTo>
                <a:lnTo>
                  <a:pt x="9133609" y="53162"/>
                </a:lnTo>
                <a:cubicBezTo>
                  <a:pt x="9137153" y="467907"/>
                  <a:pt x="9140698" y="882652"/>
                  <a:pt x="9144242" y="1297397"/>
                </a:cubicBezTo>
                <a:cubicBezTo>
                  <a:pt x="9144242" y="1450103"/>
                  <a:pt x="8722739" y="1616425"/>
                  <a:pt x="8570033" y="1616425"/>
                </a:cubicBezTo>
                <a:lnTo>
                  <a:pt x="436177" y="1627057"/>
                </a:lnTo>
                <a:lnTo>
                  <a:pt x="242" y="1456937"/>
                </a:lnTo>
                <a:lnTo>
                  <a:pt x="242" y="191437"/>
                </a:lnTo>
                <a:cubicBezTo>
                  <a:pt x="242" y="38731"/>
                  <a:pt x="-24822" y="85060"/>
                  <a:pt x="436229" y="74427"/>
                </a:cubicBezTo>
                <a:close/>
              </a:path>
            </a:pathLst>
          </a:custGeom>
          <a:solidFill>
            <a:srgbClr val="00B0F0"/>
          </a:solidFill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5333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420175" y="914607"/>
            <a:ext cx="3418869" cy="2836896"/>
            <a:chOff x="-255181" y="-138500"/>
            <a:chExt cx="2668772" cy="1866155"/>
          </a:xfrm>
        </p:grpSpPr>
        <p:sp>
          <p:nvSpPr>
            <p:cNvPr id="9" name="Oval 8"/>
            <p:cNvSpPr/>
            <p:nvPr/>
          </p:nvSpPr>
          <p:spPr>
            <a:xfrm>
              <a:off x="-255181" y="-138500"/>
              <a:ext cx="2668772" cy="185034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-127591" y="-96105"/>
              <a:ext cx="2413592" cy="182376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27590" y="232201"/>
              <a:ext cx="1903228" cy="147261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03700" y="2098571"/>
            <a:ext cx="1838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Bài 8</a:t>
            </a:r>
            <a:endParaRPr kumimoji="0" lang="en-US" sz="54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13893" y="1379815"/>
            <a:ext cx="1847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72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88753" y="2113931"/>
            <a:ext cx="5290231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ĐỌC MỞ RỘNG</a:t>
            </a:r>
            <a:endParaRPr kumimoji="0" lang="en-US" sz="5333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7889"/>
            <a:ext cx="1143108" cy="276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45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1494" y="-251931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404744" y="3507451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2867A6-1455-4C9B-A53E-113DDE4E5C2B}"/>
              </a:ext>
            </a:extLst>
          </p:cNvPr>
          <p:cNvSpPr txBox="1"/>
          <p:nvPr/>
        </p:nvSpPr>
        <p:spPr>
          <a:xfrm>
            <a:off x="2124426" y="2388006"/>
            <a:ext cx="83183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Tìm</a:t>
            </a:r>
            <a:r>
              <a:rPr kumimoji="0" lang="en-US" sz="4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kumimoji="0" lang="vi-VN" sz="4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ọc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 bài viết về hoạt động thể 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</a:t>
            </a:r>
            <a:r>
              <a:rPr kumimoji="0" lang="en-US" sz="4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381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3233756" y="2509889"/>
            <a:ext cx="6604000" cy="2616097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kumimoji="0" lang="en-US" altLang="en-US" sz="5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vi-VN" altLang="en-US" sz="5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 </a:t>
            </a:r>
            <a:r>
              <a:rPr kumimoji="0" lang="vi-V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các bạn nghe điều thú vị em </a:t>
            </a:r>
            <a:r>
              <a:rPr kumimoji="0" lang="vi-VN" alt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</a:t>
            </a:r>
            <a:r>
              <a:rPr kumimoji="0" lang="vi-VN" altLang="en-US" sz="5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altLang="en-US" sz="5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461041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57199"/>
            <a:ext cx="2133600" cy="114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51" b="97911" l="5556" r="91333">
                        <a14:foregroundMark x1="18000" y1="11175" x2="16222" y2="20627"/>
                        <a14:foregroundMark x1="13222" y1="14204" x2="12778" y2="19530"/>
                        <a14:foregroundMark x1="28778" y1="91123" x2="46778" y2="93368"/>
                        <a14:foregroundMark x1="70889" y1="93368" x2="89333" y2="9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0" t="3219" r="8518" b="3030"/>
          <a:stretch/>
        </p:blipFill>
        <p:spPr>
          <a:xfrm>
            <a:off x="2098011" y="1898939"/>
            <a:ext cx="1409701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69" b="93196" l="0" r="99462">
                        <a14:foregroundMark x1="44308" y1="33149" x2="46846" y2="44462"/>
                        <a14:foregroundMark x1="57231" y1="31725" x2="54154" y2="50079"/>
                        <a14:foregroundMark x1="49769" y1="25870" x2="54923" y2="24842"/>
                        <a14:foregroundMark x1="46077" y1="77136" x2="44692" y2="85839"/>
                        <a14:foregroundMark x1="37846" y1="87104" x2="44538" y2="84810"/>
                        <a14:foregroundMark x1="58846" y1="78560" x2="59000" y2="90111"/>
                        <a14:foregroundMark x1="33538" y1="17563" x2="17231" y2="39557"/>
                        <a14:foregroundMark x1="45692" y1="17168" x2="45846" y2="19778"/>
                        <a14:foregroundMark x1="58231" y1="32516" x2="59231" y2="41614"/>
                        <a14:foregroundMark x1="41923" y1="33703" x2="41538" y2="40981"/>
                        <a14:foregroundMark x1="25231" y1="33703" x2="18154" y2="50079"/>
                        <a14:foregroundMark x1="8923" y1="31725" x2="14846" y2="55142"/>
                        <a14:foregroundMark x1="18538" y1="31092" x2="15846" y2="36946"/>
                        <a14:foregroundMark x1="7154" y1="33149" x2="2846" y2="41851"/>
                        <a14:foregroundMark x1="6231" y1="32358" x2="1077" y2="40981"/>
                        <a14:foregroundMark x1="10308" y1="50475" x2="12846" y2="51741"/>
                        <a14:foregroundMark x1="5000" y1="51108" x2="3231" y2="58782"/>
                        <a14:foregroundMark x1="7385" y1="81250" x2="5231" y2="90902"/>
                        <a14:foregroundMark x1="3846" y1="81646" x2="1846" y2="89320"/>
                        <a14:foregroundMark x1="9538" y1="83070" x2="7769" y2="91535"/>
                        <a14:foregroundMark x1="9923" y1="83465" x2="10308" y2="87263"/>
                        <a14:foregroundMark x1="20538" y1="79984" x2="21923" y2="89082"/>
                        <a14:foregroundMark x1="24462" y1="83623" x2="29538" y2="87263"/>
                        <a14:foregroundMark x1="25615" y1="83070" x2="31308" y2="86867"/>
                        <a14:foregroundMark x1="26462" y1="87500" x2="28615" y2="88687"/>
                        <a14:foregroundMark x1="54692" y1="39399" x2="47462" y2="47468"/>
                        <a14:foregroundMark x1="41154" y1="51503" x2="40154" y2="60601"/>
                        <a14:foregroundMark x1="59000" y1="33703" x2="62000" y2="40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4" r="33795" b="6665"/>
          <a:stretch/>
        </p:blipFill>
        <p:spPr>
          <a:xfrm>
            <a:off x="9282067" y="4119234"/>
            <a:ext cx="2286001" cy="1283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460" b="92677" l="0" r="100000">
                        <a14:foregroundMark x1="21616" y1="16597" x2="27677" y2="71849"/>
                        <a14:foregroundMark x1="21010" y1="51681" x2="21010" y2="58613"/>
                        <a14:backgroundMark x1="2828" y1="31933" x2="12121" y2="83193"/>
                        <a14:backgroundMark x1="49899" y1="31303" x2="49899" y2="83193"/>
                        <a14:backgroundMark x1="58586" y1="41176" x2="66667" y2="46008"/>
                        <a14:backgroundMark x1="80202" y1="47479" x2="88283" y2="41807"/>
                        <a14:backgroundMark x1="41212" y1="39076" x2="36364" y2="46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/>
        </p:blipFill>
        <p:spPr>
          <a:xfrm>
            <a:off x="1676400" y="3692236"/>
            <a:ext cx="2058354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722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1" y="2209800"/>
            <a:ext cx="967849" cy="6147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0" y="398959"/>
            <a:ext cx="2153327" cy="1572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000" b="89935" l="10000" r="90000">
                        <a14:foregroundMark x1="42907" y1="33161" x2="47442" y2="33161"/>
                        <a14:foregroundMark x1="45465" y1="31484" x2="45465" y2="3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31111"/>
          <a:stretch/>
        </p:blipFill>
        <p:spPr>
          <a:xfrm>
            <a:off x="5974875" y="3692236"/>
            <a:ext cx="1295400" cy="1905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3362114" y="4971333"/>
            <a:ext cx="1426110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THANK YOU!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98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43</Words>
  <Application>Microsoft Office PowerPoint</Application>
  <PresentationFormat>Widescreen</PresentationFormat>
  <Paragraphs>10</Paragraphs>
  <Slides>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7</vt:i4>
      </vt:variant>
    </vt:vector>
  </HeadingPairs>
  <TitlesOfParts>
    <vt:vector size="25" baseType="lpstr">
      <vt:lpstr>Microsoft YaHei</vt:lpstr>
      <vt:lpstr>SimSun</vt:lpstr>
      <vt:lpstr>SimSun</vt:lpstr>
      <vt:lpstr>.VnAvant</vt:lpstr>
      <vt:lpstr>Arial</vt:lpstr>
      <vt:lpstr>Arial-Rounded</vt:lpstr>
      <vt:lpstr>Calibri</vt:lpstr>
      <vt:lpstr>Calibri Light</vt:lpstr>
      <vt:lpstr>等线</vt:lpstr>
      <vt:lpstr>Times New Roman</vt:lpstr>
      <vt:lpstr>汉仪跳跳体简</vt:lpstr>
      <vt:lpstr>Office Theme</vt:lpstr>
      <vt:lpstr>1_Office Theme</vt:lpstr>
      <vt:lpstr>2_Office Theme</vt:lpstr>
      <vt:lpstr>https://www.freeppt7.com</vt:lpstr>
      <vt:lpstr>6_Office Theme</vt:lpstr>
      <vt:lpstr>Office 主题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xinh</dc:creator>
  <cp:lastModifiedBy>HP</cp:lastModifiedBy>
  <cp:revision>7</cp:revision>
  <dcterms:created xsi:type="dcterms:W3CDTF">2021-08-14T04:11:16Z</dcterms:created>
  <dcterms:modified xsi:type="dcterms:W3CDTF">2021-09-28T14:56:58Z</dcterms:modified>
</cp:coreProperties>
</file>