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697" r:id="rId4"/>
    <p:sldMasterId id="2147483721" r:id="rId5"/>
  </p:sldMasterIdLst>
  <p:notesMasterIdLst>
    <p:notesMasterId r:id="rId14"/>
  </p:notesMasterIdLst>
  <p:sldIdLst>
    <p:sldId id="363" r:id="rId6"/>
    <p:sldId id="263" r:id="rId7"/>
    <p:sldId id="356" r:id="rId8"/>
    <p:sldId id="358" r:id="rId9"/>
    <p:sldId id="359" r:id="rId10"/>
    <p:sldId id="360" r:id="rId11"/>
    <p:sldId id="362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4464-D2F8-48ED-A448-905F92551D3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8A42-B239-4ABA-924E-614A9874B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4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54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7888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7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3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6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4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647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0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6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8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9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289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1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6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9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1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56882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262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6194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29182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47161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3880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5395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653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60948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82548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7502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4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97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298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81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1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5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36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204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8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264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856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9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3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259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0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166">
            <a:extLst>
              <a:ext uri="{FF2B5EF4-FFF2-40B4-BE49-F238E27FC236}">
                <a16:creationId xmlns="" xmlns:a16="http://schemas.microsoft.com/office/drawing/2014/main" id="{32C3F5BC-DEC8-42FE-A096-AB14434A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6" name="3">
            <a:extLst>
              <a:ext uri="{FF2B5EF4-FFF2-40B4-BE49-F238E27FC236}">
                <a16:creationId xmlns="" xmlns:a16="http://schemas.microsoft.com/office/drawing/2014/main" id="{FEBBEC0D-F2AA-4FEC-859D-8E9F93CF6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7" name="1165">
            <a:extLst>
              <a:ext uri="{FF2B5EF4-FFF2-40B4-BE49-F238E27FC236}">
                <a16:creationId xmlns="" xmlns:a16="http://schemas.microsoft.com/office/drawing/2014/main" id="{D8341300-D21C-4F92-A269-092F7C3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929" y="3568775"/>
            <a:ext cx="3986883" cy="3136469"/>
          </a:xfrm>
          <a:prstGeom prst="rect">
            <a:avLst/>
          </a:prstGeom>
        </p:spPr>
      </p:pic>
      <p:sp>
        <p:nvSpPr>
          <p:cNvPr id="8" name="13">
            <a:extLst>
              <a:ext uri="{FF2B5EF4-FFF2-40B4-BE49-F238E27FC236}">
                <a16:creationId xmlns="" xmlns:a16="http://schemas.microsoft.com/office/drawing/2014/main" id="{519AA487-D934-416E-888B-725FA424F705}"/>
              </a:ext>
            </a:extLst>
          </p:cNvPr>
          <p:cNvSpPr txBox="1"/>
          <p:nvPr/>
        </p:nvSpPr>
        <p:spPr>
          <a:xfrm>
            <a:off x="2176402" y="2385419"/>
            <a:ext cx="7170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Bài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4: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Giữ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sạch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nhà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ở</a:t>
            </a:r>
            <a:endParaRPr lang="zh-CN" altLang="en-US" sz="6600" b="1" dirty="0">
              <a:solidFill>
                <a:srgbClr val="F74F4F"/>
              </a:solidFill>
              <a:latin typeface="+mj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0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E5AB2D72-2E3B-4B2A-BC4B-A07EEA1F671F}"/>
              </a:ext>
            </a:extLst>
          </p:cNvPr>
          <p:cNvSpPr txBox="1"/>
          <p:nvPr/>
        </p:nvSpPr>
        <p:spPr>
          <a:xfrm>
            <a:off x="421945" y="1000730"/>
            <a:ext cx="1127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839097-A622-4036-B696-233A5599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44" y="1703564"/>
            <a:ext cx="8094133" cy="33538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48ABDA-2935-4DAE-A617-FD3C2099CA85}"/>
              </a:ext>
            </a:extLst>
          </p:cNvPr>
          <p:cNvSpPr/>
          <p:nvPr/>
        </p:nvSpPr>
        <p:spPr>
          <a:xfrm>
            <a:off x="2788356" y="5350933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C0E1A3-F29D-4469-813F-DACE54A9EB04}"/>
              </a:ext>
            </a:extLst>
          </p:cNvPr>
          <p:cNvSpPr/>
          <p:nvPr/>
        </p:nvSpPr>
        <p:spPr>
          <a:xfrm>
            <a:off x="2788355" y="5350933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bẩn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bộn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0638111-4414-44DD-93C0-27E72EB3AEED}"/>
              </a:ext>
            </a:extLst>
          </p:cNvPr>
          <p:cNvSpPr/>
          <p:nvPr/>
        </p:nvSpPr>
        <p:spPr>
          <a:xfrm>
            <a:off x="2788354" y="5362834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01F6B42-89C2-4E31-A89A-92FA65503E96}"/>
              </a:ext>
            </a:extLst>
          </p:cNvPr>
          <p:cNvSpPr/>
          <p:nvPr/>
        </p:nvSpPr>
        <p:spPr>
          <a:xfrm>
            <a:off x="2788354" y="5334970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Minh </a:t>
            </a:r>
            <a:r>
              <a:rPr lang="en-US" sz="2800" dirty="0" err="1"/>
              <a:t>ơi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dọn</a:t>
            </a:r>
            <a:r>
              <a:rPr lang="en-US" sz="2800" dirty="0"/>
              <a:t> </a:t>
            </a:r>
            <a:r>
              <a:rPr lang="en-US" sz="2800" dirty="0" err="1"/>
              <a:t>dẹp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sạch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gàng</a:t>
            </a:r>
            <a:r>
              <a:rPr lang="en-US" sz="2800" dirty="0"/>
              <a:t>,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bẩn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mất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0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9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A3B1521-3244-4020-97F5-79E8E12112A6}"/>
              </a:ext>
            </a:extLst>
          </p:cNvPr>
          <p:cNvSpPr/>
          <p:nvPr/>
        </p:nvSpPr>
        <p:spPr>
          <a:xfrm>
            <a:off x="2527470" y="251457"/>
            <a:ext cx="4355432" cy="757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đựng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0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DF5F10C-9AC9-4E50-B899-3FBBB9667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r="394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127</Words>
  <Application>Microsoft Office PowerPoint</Application>
  <PresentationFormat>Custom</PresentationFormat>
  <Paragraphs>17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Office Theme</vt:lpstr>
      <vt:lpstr>Office 主题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</cp:revision>
  <dcterms:created xsi:type="dcterms:W3CDTF">2021-04-22T02:25:44Z</dcterms:created>
  <dcterms:modified xsi:type="dcterms:W3CDTF">2021-10-01T11:10:08Z</dcterms:modified>
</cp:coreProperties>
</file>