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6"/>
  </p:notesMasterIdLst>
  <p:sldIdLst>
    <p:sldId id="321" r:id="rId5"/>
    <p:sldId id="320" r:id="rId6"/>
    <p:sldId id="259" r:id="rId7"/>
    <p:sldId id="260" r:id="rId8"/>
    <p:sldId id="261" r:id="rId9"/>
    <p:sldId id="313" r:id="rId10"/>
    <p:sldId id="316" r:id="rId11"/>
    <p:sldId id="317" r:id="rId12"/>
    <p:sldId id="318" r:id="rId13"/>
    <p:sldId id="319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ĐẾN TIẾT 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71509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722452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0256" y="1622570"/>
            <a:ext cx="10702925" cy="38636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22425" y="4559815"/>
            <a:ext cx="646347" cy="91249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21981" y="4596098"/>
            <a:ext cx="646347" cy="91249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6197-8BFE-4226-80D6-4423651F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088" y="365125"/>
            <a:ext cx="9898711" cy="1336454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Ôn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cũ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r>
              <a:rPr lang="en-US" b="1" i="1" dirty="0" err="1">
                <a:solidFill>
                  <a:srgbClr val="0070C0"/>
                </a:solidFill>
              </a:rPr>
              <a:t>Trò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ch</a:t>
            </a:r>
            <a:r>
              <a:rPr lang="vi-VN" b="1" i="1" dirty="0">
                <a:solidFill>
                  <a:srgbClr val="0070C0"/>
                </a:solidFill>
              </a:rPr>
              <a:t>ơ</a:t>
            </a:r>
            <a:r>
              <a:rPr lang="en-US" b="1" i="1" dirty="0" err="1">
                <a:solidFill>
                  <a:srgbClr val="0070C0"/>
                </a:solidFill>
              </a:rPr>
              <a:t>i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“ </a:t>
            </a:r>
            <a:r>
              <a:rPr lang="en-US" b="1" dirty="0" err="1">
                <a:solidFill>
                  <a:srgbClr val="0070C0"/>
                </a:solidFill>
              </a:rPr>
              <a:t>Đập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trứng</a:t>
            </a:r>
            <a:r>
              <a:rPr lang="en-US" b="1" dirty="0">
                <a:solidFill>
                  <a:srgbClr val="0070C0"/>
                </a:solidFill>
              </a:rPr>
              <a:t>”</a:t>
            </a:r>
            <a:br>
              <a:rPr lang="en-US" b="1" dirty="0">
                <a:solidFill>
                  <a:srgbClr val="0070C0"/>
                </a:solidFill>
              </a:rPr>
            </a:b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B4BE-A8A8-4DC5-99DA-C12729066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6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nhận một phần thưởng sau quả trứng 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9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tệp giấy kiểm tra</a:t>
            </a: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4028294" y="1807927"/>
            <a:ext cx="4348182" cy="4933352"/>
            <a:chOff x="5562600" y="1866251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37258" y="1982703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7223632" y="1922145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7822" y="1491113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ung_ban_nhac_khong_loi_vui_nhon_danh_cho_be_yeu_-178216203612098809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9894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1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tệp giấy kiểm tra</a:t>
            </a: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7160199" y="2067765"/>
            <a:ext cx="4348182" cy="4933352"/>
            <a:chOff x="7558417" y="844140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417" y="844140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79499" y="1873030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4090673" y="2067765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0056" y="1511206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tệp giấy kiểm tra</a:t>
            </a: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7099416" y="2147585"/>
            <a:ext cx="4348182" cy="4933352"/>
            <a:chOff x="5562600" y="1866251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37258" y="1816875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4053313" y="1998117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7822" y="1491113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4883" y="954156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2196" y="95416"/>
            <a:ext cx="5019787" cy="1703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148</Words>
  <Application>Microsoft Office PowerPoint</Application>
  <PresentationFormat>Widescreen</PresentationFormat>
  <Paragraphs>33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Microsoft YaHei</vt:lpstr>
      <vt:lpstr>Microsoft YaHei</vt:lpstr>
      <vt:lpstr>SimSun</vt:lpstr>
      <vt:lpstr>SimSun</vt:lpstr>
      <vt:lpstr>#9Slide03 Arima Madurai Medium</vt:lpstr>
      <vt:lpstr>Arial</vt:lpstr>
      <vt:lpstr>Calibri</vt:lpstr>
      <vt:lpstr>Calibri Light</vt:lpstr>
      <vt:lpstr>等线</vt:lpstr>
      <vt:lpstr>ITC Avant Garde Std Bk</vt:lpstr>
      <vt:lpstr>Times New Roman</vt:lpstr>
      <vt:lpstr>Office Theme</vt:lpstr>
      <vt:lpstr>1_Office Theme</vt:lpstr>
      <vt:lpstr>1_Office 主题​​</vt:lpstr>
      <vt:lpstr>4_Office 主题</vt:lpstr>
      <vt:lpstr>PowerPoint Presentation</vt:lpstr>
      <vt:lpstr>Ôn bài cũ: Trò chơi “ Đập trứng”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25</cp:revision>
  <dcterms:created xsi:type="dcterms:W3CDTF">2021-05-08T05:00:00Z</dcterms:created>
  <dcterms:modified xsi:type="dcterms:W3CDTF">2021-09-28T15:13:48Z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