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74" r:id="rId2"/>
  </p:sldMasterIdLst>
  <p:notesMasterIdLst>
    <p:notesMasterId r:id="rId10"/>
  </p:notesMasterIdLst>
  <p:sldIdLst>
    <p:sldId id="305" r:id="rId3"/>
    <p:sldId id="302" r:id="rId4"/>
    <p:sldId id="286" r:id="rId5"/>
    <p:sldId id="275" r:id="rId6"/>
    <p:sldId id="303" r:id="rId7"/>
    <p:sldId id="304" r:id="rId8"/>
    <p:sldId id="301" r:id="rId9"/>
  </p:sldIdLst>
  <p:sldSz cx="1625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3842" autoAdjust="0"/>
  </p:normalViewPr>
  <p:slideViewPr>
    <p:cSldViewPr>
      <p:cViewPr>
        <p:scale>
          <a:sx n="37" d="100"/>
          <a:sy n="37" d="100"/>
        </p:scale>
        <p:origin x="1428" y="414"/>
      </p:cViewPr>
      <p:guideLst>
        <p:guide orient="horz" pos="2880"/>
        <p:guide pos="51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74"/>
            <a:ext cx="13817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9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98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5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8"/>
            <a:ext cx="36576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366188"/>
            <a:ext cx="10701867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2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49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8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29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2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9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88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2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7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26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05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9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3" y="5875871"/>
            <a:ext cx="13817600" cy="1816100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3" y="3875623"/>
            <a:ext cx="13817600" cy="2000249"/>
          </a:xfrm>
        </p:spPr>
        <p:txBody>
          <a:bodyPr anchor="b"/>
          <a:lstStyle>
            <a:lvl1pPr marL="0" indent="0">
              <a:buNone/>
              <a:defRPr sz="3674">
                <a:solidFill>
                  <a:schemeClr val="tx1">
                    <a:tint val="75000"/>
                  </a:schemeClr>
                </a:solidFill>
              </a:defRPr>
            </a:lvl1pPr>
            <a:lvl2pPr marL="866431" indent="0">
              <a:buNone/>
              <a:defRPr sz="3437">
                <a:solidFill>
                  <a:schemeClr val="tx1">
                    <a:tint val="75000"/>
                  </a:schemeClr>
                </a:solidFill>
              </a:defRPr>
            </a:lvl2pPr>
            <a:lvl3pPr marL="1732864" indent="0">
              <a:buNone/>
              <a:defRPr sz="3082">
                <a:solidFill>
                  <a:schemeClr val="tx1">
                    <a:tint val="75000"/>
                  </a:schemeClr>
                </a:solidFill>
              </a:defRPr>
            </a:lvl3pPr>
            <a:lvl4pPr marL="2599294" indent="0">
              <a:buNone/>
              <a:defRPr sz="2607">
                <a:solidFill>
                  <a:schemeClr val="tx1">
                    <a:tint val="75000"/>
                  </a:schemeClr>
                </a:solidFill>
              </a:defRPr>
            </a:lvl4pPr>
            <a:lvl5pPr marL="3465727" indent="0">
              <a:buNone/>
              <a:defRPr sz="2607">
                <a:solidFill>
                  <a:schemeClr val="tx1">
                    <a:tint val="75000"/>
                  </a:schemeClr>
                </a:solidFill>
              </a:defRPr>
            </a:lvl5pPr>
            <a:lvl6pPr marL="4332160" indent="0">
              <a:buNone/>
              <a:defRPr sz="2607">
                <a:solidFill>
                  <a:schemeClr val="tx1">
                    <a:tint val="75000"/>
                  </a:schemeClr>
                </a:solidFill>
              </a:defRPr>
            </a:lvl6pPr>
            <a:lvl7pPr marL="5198593" indent="0">
              <a:buNone/>
              <a:defRPr sz="2607">
                <a:solidFill>
                  <a:schemeClr val="tx1">
                    <a:tint val="75000"/>
                  </a:schemeClr>
                </a:solidFill>
              </a:defRPr>
            </a:lvl7pPr>
            <a:lvl8pPr marL="6065024" indent="0">
              <a:buNone/>
              <a:defRPr sz="2607">
                <a:solidFill>
                  <a:schemeClr val="tx1">
                    <a:tint val="75000"/>
                  </a:schemeClr>
                </a:solidFill>
              </a:defRPr>
            </a:lvl8pPr>
            <a:lvl9pPr marL="6931456" indent="0">
              <a:buNone/>
              <a:defRPr sz="26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7"/>
            <a:ext cx="7179733" cy="6034617"/>
          </a:xfrm>
        </p:spPr>
        <p:txBody>
          <a:bodyPr/>
          <a:lstStyle>
            <a:lvl1pPr>
              <a:defRPr sz="5215"/>
            </a:lvl1pPr>
            <a:lvl2pPr>
              <a:defRPr sz="4504"/>
            </a:lvl2pPr>
            <a:lvl3pPr>
              <a:defRPr sz="3674"/>
            </a:lvl3pPr>
            <a:lvl4pPr>
              <a:defRPr sz="3437"/>
            </a:lvl4pPr>
            <a:lvl5pPr>
              <a:defRPr sz="3437"/>
            </a:lvl5pPr>
            <a:lvl6pPr>
              <a:defRPr sz="3437"/>
            </a:lvl6pPr>
            <a:lvl7pPr>
              <a:defRPr sz="3437"/>
            </a:lvl7pPr>
            <a:lvl8pPr>
              <a:defRPr sz="3437"/>
            </a:lvl8pPr>
            <a:lvl9pPr>
              <a:defRPr sz="34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8" y="2133607"/>
            <a:ext cx="7179733" cy="6034617"/>
          </a:xfrm>
        </p:spPr>
        <p:txBody>
          <a:bodyPr/>
          <a:lstStyle>
            <a:lvl1pPr>
              <a:defRPr sz="5215"/>
            </a:lvl1pPr>
            <a:lvl2pPr>
              <a:defRPr sz="4504"/>
            </a:lvl2pPr>
            <a:lvl3pPr>
              <a:defRPr sz="3674"/>
            </a:lvl3pPr>
            <a:lvl4pPr>
              <a:defRPr sz="3437"/>
            </a:lvl4pPr>
            <a:lvl5pPr>
              <a:defRPr sz="3437"/>
            </a:lvl5pPr>
            <a:lvl6pPr>
              <a:defRPr sz="3437"/>
            </a:lvl6pPr>
            <a:lvl7pPr>
              <a:defRPr sz="3437"/>
            </a:lvl7pPr>
            <a:lvl8pPr>
              <a:defRPr sz="3437"/>
            </a:lvl8pPr>
            <a:lvl9pPr>
              <a:defRPr sz="34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3" y="2046824"/>
            <a:ext cx="7182558" cy="853017"/>
          </a:xfrm>
        </p:spPr>
        <p:txBody>
          <a:bodyPr anchor="b"/>
          <a:lstStyle>
            <a:lvl1pPr marL="0" indent="0">
              <a:buNone/>
              <a:defRPr sz="4504" b="1"/>
            </a:lvl1pPr>
            <a:lvl2pPr marL="866431" indent="0">
              <a:buNone/>
              <a:defRPr sz="3674" b="1"/>
            </a:lvl2pPr>
            <a:lvl3pPr marL="1732864" indent="0">
              <a:buNone/>
              <a:defRPr sz="3437" b="1"/>
            </a:lvl3pPr>
            <a:lvl4pPr marL="2599294" indent="0">
              <a:buNone/>
              <a:defRPr sz="3082" b="1"/>
            </a:lvl4pPr>
            <a:lvl5pPr marL="3465727" indent="0">
              <a:buNone/>
              <a:defRPr sz="3082" b="1"/>
            </a:lvl5pPr>
            <a:lvl6pPr marL="4332160" indent="0">
              <a:buNone/>
              <a:defRPr sz="3082" b="1"/>
            </a:lvl6pPr>
            <a:lvl7pPr marL="5198593" indent="0">
              <a:buNone/>
              <a:defRPr sz="3082" b="1"/>
            </a:lvl7pPr>
            <a:lvl8pPr marL="6065024" indent="0">
              <a:buNone/>
              <a:defRPr sz="3082" b="1"/>
            </a:lvl8pPr>
            <a:lvl9pPr marL="6931456" indent="0">
              <a:buNone/>
              <a:defRPr sz="30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3" y="2899836"/>
            <a:ext cx="7182558" cy="5268385"/>
          </a:xfrm>
        </p:spPr>
        <p:txBody>
          <a:bodyPr/>
          <a:lstStyle>
            <a:lvl1pPr>
              <a:defRPr sz="4504"/>
            </a:lvl1pPr>
            <a:lvl2pPr>
              <a:defRPr sz="3674"/>
            </a:lvl2pPr>
            <a:lvl3pPr>
              <a:defRPr sz="3437"/>
            </a:lvl3pPr>
            <a:lvl4pPr>
              <a:defRPr sz="3082"/>
            </a:lvl4pPr>
            <a:lvl5pPr>
              <a:defRPr sz="3082"/>
            </a:lvl5pPr>
            <a:lvl6pPr>
              <a:defRPr sz="3082"/>
            </a:lvl6pPr>
            <a:lvl7pPr>
              <a:defRPr sz="3082"/>
            </a:lvl7pPr>
            <a:lvl8pPr>
              <a:defRPr sz="3082"/>
            </a:lvl8pPr>
            <a:lvl9pPr>
              <a:defRPr sz="30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7" y="2046824"/>
            <a:ext cx="7185378" cy="853017"/>
          </a:xfrm>
        </p:spPr>
        <p:txBody>
          <a:bodyPr anchor="b"/>
          <a:lstStyle>
            <a:lvl1pPr marL="0" indent="0">
              <a:buNone/>
              <a:defRPr sz="4504" b="1"/>
            </a:lvl1pPr>
            <a:lvl2pPr marL="866431" indent="0">
              <a:buNone/>
              <a:defRPr sz="3674" b="1"/>
            </a:lvl2pPr>
            <a:lvl3pPr marL="1732864" indent="0">
              <a:buNone/>
              <a:defRPr sz="3437" b="1"/>
            </a:lvl3pPr>
            <a:lvl4pPr marL="2599294" indent="0">
              <a:buNone/>
              <a:defRPr sz="3082" b="1"/>
            </a:lvl4pPr>
            <a:lvl5pPr marL="3465727" indent="0">
              <a:buNone/>
              <a:defRPr sz="3082" b="1"/>
            </a:lvl5pPr>
            <a:lvl6pPr marL="4332160" indent="0">
              <a:buNone/>
              <a:defRPr sz="3082" b="1"/>
            </a:lvl6pPr>
            <a:lvl7pPr marL="5198593" indent="0">
              <a:buNone/>
              <a:defRPr sz="3082" b="1"/>
            </a:lvl7pPr>
            <a:lvl8pPr marL="6065024" indent="0">
              <a:buNone/>
              <a:defRPr sz="3082" b="1"/>
            </a:lvl8pPr>
            <a:lvl9pPr marL="6931456" indent="0">
              <a:buNone/>
              <a:defRPr sz="30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7" y="2899836"/>
            <a:ext cx="7185378" cy="5268385"/>
          </a:xfrm>
        </p:spPr>
        <p:txBody>
          <a:bodyPr/>
          <a:lstStyle>
            <a:lvl1pPr>
              <a:defRPr sz="4504"/>
            </a:lvl1pPr>
            <a:lvl2pPr>
              <a:defRPr sz="3674"/>
            </a:lvl2pPr>
            <a:lvl3pPr>
              <a:defRPr sz="3437"/>
            </a:lvl3pPr>
            <a:lvl4pPr>
              <a:defRPr sz="3082"/>
            </a:lvl4pPr>
            <a:lvl5pPr>
              <a:defRPr sz="3082"/>
            </a:lvl5pPr>
            <a:lvl6pPr>
              <a:defRPr sz="3082"/>
            </a:lvl6pPr>
            <a:lvl7pPr>
              <a:defRPr sz="3082"/>
            </a:lvl7pPr>
            <a:lvl8pPr>
              <a:defRPr sz="3082"/>
            </a:lvl8pPr>
            <a:lvl9pPr>
              <a:defRPr sz="30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6" y="364071"/>
            <a:ext cx="5348113" cy="1549401"/>
          </a:xfrm>
        </p:spPr>
        <p:txBody>
          <a:bodyPr anchor="b"/>
          <a:lstStyle>
            <a:lvl1pPr algn="l">
              <a:defRPr sz="36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7" y="364076"/>
            <a:ext cx="9087556" cy="7804151"/>
          </a:xfrm>
        </p:spPr>
        <p:txBody>
          <a:bodyPr/>
          <a:lstStyle>
            <a:lvl1pPr>
              <a:defRPr sz="5926"/>
            </a:lvl1pPr>
            <a:lvl2pPr>
              <a:defRPr sz="5215"/>
            </a:lvl2pPr>
            <a:lvl3pPr>
              <a:defRPr sz="4504"/>
            </a:lvl3pPr>
            <a:lvl4pPr>
              <a:defRPr sz="3674"/>
            </a:lvl4pPr>
            <a:lvl5pPr>
              <a:defRPr sz="3674"/>
            </a:lvl5pPr>
            <a:lvl6pPr>
              <a:defRPr sz="3674"/>
            </a:lvl6pPr>
            <a:lvl7pPr>
              <a:defRPr sz="3674"/>
            </a:lvl7pPr>
            <a:lvl8pPr>
              <a:defRPr sz="3674"/>
            </a:lvl8pPr>
            <a:lvl9pPr>
              <a:defRPr sz="36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6" y="1913474"/>
            <a:ext cx="5348113" cy="6254751"/>
          </a:xfrm>
        </p:spPr>
        <p:txBody>
          <a:bodyPr/>
          <a:lstStyle>
            <a:lvl1pPr marL="0" indent="0">
              <a:buNone/>
              <a:defRPr sz="2607"/>
            </a:lvl1pPr>
            <a:lvl2pPr marL="866431" indent="0">
              <a:buNone/>
              <a:defRPr sz="2370"/>
            </a:lvl2pPr>
            <a:lvl3pPr marL="1732864" indent="0">
              <a:buNone/>
              <a:defRPr sz="1896"/>
            </a:lvl3pPr>
            <a:lvl4pPr marL="2599294" indent="0">
              <a:buNone/>
              <a:defRPr sz="1659"/>
            </a:lvl4pPr>
            <a:lvl5pPr marL="3465727" indent="0">
              <a:buNone/>
              <a:defRPr sz="1659"/>
            </a:lvl5pPr>
            <a:lvl6pPr marL="4332160" indent="0">
              <a:buNone/>
              <a:defRPr sz="1659"/>
            </a:lvl6pPr>
            <a:lvl7pPr marL="5198593" indent="0">
              <a:buNone/>
              <a:defRPr sz="1659"/>
            </a:lvl7pPr>
            <a:lvl8pPr marL="6065024" indent="0">
              <a:buNone/>
              <a:defRPr sz="1659"/>
            </a:lvl8pPr>
            <a:lvl9pPr marL="6931456" indent="0">
              <a:buNone/>
              <a:defRPr sz="16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1" y="6400806"/>
            <a:ext cx="9753600" cy="755651"/>
          </a:xfrm>
        </p:spPr>
        <p:txBody>
          <a:bodyPr anchor="b"/>
          <a:lstStyle>
            <a:lvl1pPr algn="l">
              <a:defRPr sz="36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1" y="817033"/>
            <a:ext cx="9753600" cy="5486400"/>
          </a:xfrm>
        </p:spPr>
        <p:txBody>
          <a:bodyPr/>
          <a:lstStyle>
            <a:lvl1pPr marL="0" indent="0">
              <a:buNone/>
              <a:defRPr sz="5926"/>
            </a:lvl1pPr>
            <a:lvl2pPr marL="866431" indent="0">
              <a:buNone/>
              <a:defRPr sz="5215"/>
            </a:lvl2pPr>
            <a:lvl3pPr marL="1732864" indent="0">
              <a:buNone/>
              <a:defRPr sz="4504"/>
            </a:lvl3pPr>
            <a:lvl4pPr marL="2599294" indent="0">
              <a:buNone/>
              <a:defRPr sz="3674"/>
            </a:lvl4pPr>
            <a:lvl5pPr marL="3465727" indent="0">
              <a:buNone/>
              <a:defRPr sz="3674"/>
            </a:lvl5pPr>
            <a:lvl6pPr marL="4332160" indent="0">
              <a:buNone/>
              <a:defRPr sz="3674"/>
            </a:lvl6pPr>
            <a:lvl7pPr marL="5198593" indent="0">
              <a:buNone/>
              <a:defRPr sz="3674"/>
            </a:lvl7pPr>
            <a:lvl8pPr marL="6065024" indent="0">
              <a:buNone/>
              <a:defRPr sz="3674"/>
            </a:lvl8pPr>
            <a:lvl9pPr marL="6931456" indent="0">
              <a:buNone/>
              <a:defRPr sz="36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1" y="7156457"/>
            <a:ext cx="9753600" cy="1073151"/>
          </a:xfrm>
        </p:spPr>
        <p:txBody>
          <a:bodyPr/>
          <a:lstStyle>
            <a:lvl1pPr marL="0" indent="0">
              <a:buNone/>
              <a:defRPr sz="2607"/>
            </a:lvl1pPr>
            <a:lvl2pPr marL="866431" indent="0">
              <a:buNone/>
              <a:defRPr sz="2370"/>
            </a:lvl2pPr>
            <a:lvl3pPr marL="1732864" indent="0">
              <a:buNone/>
              <a:defRPr sz="1896"/>
            </a:lvl3pPr>
            <a:lvl4pPr marL="2599294" indent="0">
              <a:buNone/>
              <a:defRPr sz="1659"/>
            </a:lvl4pPr>
            <a:lvl5pPr marL="3465727" indent="0">
              <a:buNone/>
              <a:defRPr sz="1659"/>
            </a:lvl5pPr>
            <a:lvl6pPr marL="4332160" indent="0">
              <a:buNone/>
              <a:defRPr sz="1659"/>
            </a:lvl6pPr>
            <a:lvl7pPr marL="5198593" indent="0">
              <a:buNone/>
              <a:defRPr sz="1659"/>
            </a:lvl7pPr>
            <a:lvl8pPr marL="6065024" indent="0">
              <a:buNone/>
              <a:defRPr sz="1659"/>
            </a:lvl8pPr>
            <a:lvl9pPr marL="6931456" indent="0">
              <a:buNone/>
              <a:defRPr sz="16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5"/>
            <a:ext cx="14630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7"/>
            <a:ext cx="14630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1" y="8475136"/>
            <a:ext cx="3793067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5" y="8475136"/>
            <a:ext cx="5147733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8475136"/>
            <a:ext cx="3793067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32864" rtl="0" eaLnBrk="1" latinLnBrk="0" hangingPunct="1">
        <a:spcBef>
          <a:spcPct val="0"/>
        </a:spcBef>
        <a:buNone/>
        <a:defRPr sz="84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9823" indent="-649823" algn="l" defTabSz="1732864" rtl="0" eaLnBrk="1" latinLnBrk="0" hangingPunct="1">
        <a:spcBef>
          <a:spcPct val="20000"/>
        </a:spcBef>
        <a:buFont typeface="Arial" pitchFamily="34" charset="0"/>
        <a:buChar char="•"/>
        <a:defRPr sz="5926" kern="1200">
          <a:solidFill>
            <a:schemeClr val="tx1"/>
          </a:solidFill>
          <a:latin typeface="+mn-lt"/>
          <a:ea typeface="+mn-ea"/>
          <a:cs typeface="+mn-cs"/>
        </a:defRPr>
      </a:lvl1pPr>
      <a:lvl2pPr marL="1407954" indent="-541519" algn="l" defTabSz="1732864" rtl="0" eaLnBrk="1" latinLnBrk="0" hangingPunct="1">
        <a:spcBef>
          <a:spcPct val="20000"/>
        </a:spcBef>
        <a:buFont typeface="Arial" pitchFamily="34" charset="0"/>
        <a:buChar char="–"/>
        <a:defRPr sz="5215" kern="1200">
          <a:solidFill>
            <a:schemeClr val="tx1"/>
          </a:solidFill>
          <a:latin typeface="+mn-lt"/>
          <a:ea typeface="+mn-ea"/>
          <a:cs typeface="+mn-cs"/>
        </a:defRPr>
      </a:lvl2pPr>
      <a:lvl3pPr marL="2166080" indent="-433217" algn="l" defTabSz="1732864" rtl="0" eaLnBrk="1" latinLnBrk="0" hangingPunct="1">
        <a:spcBef>
          <a:spcPct val="20000"/>
        </a:spcBef>
        <a:buFont typeface="Arial" pitchFamily="34" charset="0"/>
        <a:buChar char="•"/>
        <a:defRPr sz="4504" kern="1200">
          <a:solidFill>
            <a:schemeClr val="tx1"/>
          </a:solidFill>
          <a:latin typeface="+mn-lt"/>
          <a:ea typeface="+mn-ea"/>
          <a:cs typeface="+mn-cs"/>
        </a:defRPr>
      </a:lvl3pPr>
      <a:lvl4pPr marL="3032512" indent="-433217" algn="l" defTabSz="1732864" rtl="0" eaLnBrk="1" latinLnBrk="0" hangingPunct="1">
        <a:spcBef>
          <a:spcPct val="20000"/>
        </a:spcBef>
        <a:buFont typeface="Arial" pitchFamily="34" charset="0"/>
        <a:buChar char="–"/>
        <a:defRPr sz="3674" kern="1200">
          <a:solidFill>
            <a:schemeClr val="tx1"/>
          </a:solidFill>
          <a:latin typeface="+mn-lt"/>
          <a:ea typeface="+mn-ea"/>
          <a:cs typeface="+mn-cs"/>
        </a:defRPr>
      </a:lvl4pPr>
      <a:lvl5pPr marL="3898944" indent="-433217" algn="l" defTabSz="1732864" rtl="0" eaLnBrk="1" latinLnBrk="0" hangingPunct="1">
        <a:spcBef>
          <a:spcPct val="20000"/>
        </a:spcBef>
        <a:buFont typeface="Arial" pitchFamily="34" charset="0"/>
        <a:buChar char="»"/>
        <a:defRPr sz="3674" kern="1200">
          <a:solidFill>
            <a:schemeClr val="tx1"/>
          </a:solidFill>
          <a:latin typeface="+mn-lt"/>
          <a:ea typeface="+mn-ea"/>
          <a:cs typeface="+mn-cs"/>
        </a:defRPr>
      </a:lvl5pPr>
      <a:lvl6pPr marL="4765374" indent="-433217" algn="l" defTabSz="1732864" rtl="0" eaLnBrk="1" latinLnBrk="0" hangingPunct="1">
        <a:spcBef>
          <a:spcPct val="20000"/>
        </a:spcBef>
        <a:buFont typeface="Arial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6pPr>
      <a:lvl7pPr marL="5631806" indent="-433217" algn="l" defTabSz="1732864" rtl="0" eaLnBrk="1" latinLnBrk="0" hangingPunct="1">
        <a:spcBef>
          <a:spcPct val="20000"/>
        </a:spcBef>
        <a:buFont typeface="Arial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7pPr>
      <a:lvl8pPr marL="6498241" indent="-433217" algn="l" defTabSz="1732864" rtl="0" eaLnBrk="1" latinLnBrk="0" hangingPunct="1">
        <a:spcBef>
          <a:spcPct val="20000"/>
        </a:spcBef>
        <a:buFont typeface="Arial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8pPr>
      <a:lvl9pPr marL="7364672" indent="-433217" algn="l" defTabSz="1732864" rtl="0" eaLnBrk="1" latinLnBrk="0" hangingPunct="1">
        <a:spcBef>
          <a:spcPct val="20000"/>
        </a:spcBef>
        <a:buFont typeface="Arial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32864" rtl="0" eaLnBrk="1" latinLnBrk="0" hangingPunct="1">
        <a:defRPr sz="3437" kern="1200">
          <a:solidFill>
            <a:schemeClr val="tx1"/>
          </a:solidFill>
          <a:latin typeface="+mn-lt"/>
          <a:ea typeface="+mn-ea"/>
          <a:cs typeface="+mn-cs"/>
        </a:defRPr>
      </a:lvl1pPr>
      <a:lvl2pPr marL="866431" algn="l" defTabSz="1732864" rtl="0" eaLnBrk="1" latinLnBrk="0" hangingPunct="1">
        <a:defRPr sz="3437" kern="1200">
          <a:solidFill>
            <a:schemeClr val="tx1"/>
          </a:solidFill>
          <a:latin typeface="+mn-lt"/>
          <a:ea typeface="+mn-ea"/>
          <a:cs typeface="+mn-cs"/>
        </a:defRPr>
      </a:lvl2pPr>
      <a:lvl3pPr marL="1732864" algn="l" defTabSz="1732864" rtl="0" eaLnBrk="1" latinLnBrk="0" hangingPunct="1">
        <a:defRPr sz="3437" kern="1200">
          <a:solidFill>
            <a:schemeClr val="tx1"/>
          </a:solidFill>
          <a:latin typeface="+mn-lt"/>
          <a:ea typeface="+mn-ea"/>
          <a:cs typeface="+mn-cs"/>
        </a:defRPr>
      </a:lvl3pPr>
      <a:lvl4pPr marL="2599294" algn="l" defTabSz="1732864" rtl="0" eaLnBrk="1" latinLnBrk="0" hangingPunct="1">
        <a:defRPr sz="3437" kern="1200">
          <a:solidFill>
            <a:schemeClr val="tx1"/>
          </a:solidFill>
          <a:latin typeface="+mn-lt"/>
          <a:ea typeface="+mn-ea"/>
          <a:cs typeface="+mn-cs"/>
        </a:defRPr>
      </a:lvl4pPr>
      <a:lvl5pPr marL="3465727" algn="l" defTabSz="1732864" rtl="0" eaLnBrk="1" latinLnBrk="0" hangingPunct="1">
        <a:defRPr sz="3437" kern="1200">
          <a:solidFill>
            <a:schemeClr val="tx1"/>
          </a:solidFill>
          <a:latin typeface="+mn-lt"/>
          <a:ea typeface="+mn-ea"/>
          <a:cs typeface="+mn-cs"/>
        </a:defRPr>
      </a:lvl5pPr>
      <a:lvl6pPr marL="4332160" algn="l" defTabSz="1732864" rtl="0" eaLnBrk="1" latinLnBrk="0" hangingPunct="1">
        <a:defRPr sz="3437" kern="1200">
          <a:solidFill>
            <a:schemeClr val="tx1"/>
          </a:solidFill>
          <a:latin typeface="+mn-lt"/>
          <a:ea typeface="+mn-ea"/>
          <a:cs typeface="+mn-cs"/>
        </a:defRPr>
      </a:lvl6pPr>
      <a:lvl7pPr marL="5198593" algn="l" defTabSz="1732864" rtl="0" eaLnBrk="1" latinLnBrk="0" hangingPunct="1">
        <a:defRPr sz="3437" kern="1200">
          <a:solidFill>
            <a:schemeClr val="tx1"/>
          </a:solidFill>
          <a:latin typeface="+mn-lt"/>
          <a:ea typeface="+mn-ea"/>
          <a:cs typeface="+mn-cs"/>
        </a:defRPr>
      </a:lvl7pPr>
      <a:lvl8pPr marL="6065024" algn="l" defTabSz="1732864" rtl="0" eaLnBrk="1" latinLnBrk="0" hangingPunct="1">
        <a:defRPr sz="3437" kern="1200">
          <a:solidFill>
            <a:schemeClr val="tx1"/>
          </a:solidFill>
          <a:latin typeface="+mn-lt"/>
          <a:ea typeface="+mn-ea"/>
          <a:cs typeface="+mn-cs"/>
        </a:defRPr>
      </a:lvl8pPr>
      <a:lvl9pPr marL="6931456" algn="l" defTabSz="1732864" rtl="0" eaLnBrk="1" latinLnBrk="0" hangingPunct="1">
        <a:defRPr sz="34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2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3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07986" y="-37038"/>
            <a:ext cx="16449140" cy="30475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3320" tIns="86661" rIns="173320" bIns="86661" rtlCol="0" anchor="ctr"/>
          <a:lstStyle/>
          <a:p>
            <a:pPr algn="ctr" defTabSz="1300444"/>
            <a:endParaRPr lang="en-US" sz="3437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153139" y="16484"/>
            <a:ext cx="16449140" cy="27180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73320" tIns="86661" rIns="173320" bIns="86661" rtlCol="0" anchor="ctr"/>
          <a:lstStyle/>
          <a:p>
            <a:pPr algn="ctr" defTabSz="1300444"/>
            <a:endParaRPr lang="en-US" sz="4504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6638" y="3778811"/>
            <a:ext cx="10583942" cy="205462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479" tIns="72239" rIns="144479" bIns="72239" spcCol="0" rtlCol="0" anchor="ctr"/>
            <a:lstStyle/>
            <a:p>
              <a:pPr algn="ctr" defTabSz="1300444"/>
              <a:endParaRPr lang="en-US" sz="3437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479" tIns="72239" rIns="144479" bIns="72239" spcCol="0" rtlCol="0" anchor="ctr"/>
            <a:lstStyle/>
            <a:p>
              <a:pPr algn="ctr" defTabSz="1300444"/>
              <a:endParaRPr lang="en-US" sz="3437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479" tIns="72239" rIns="144479" bIns="72239" spcCol="0" rtlCol="0" anchor="ctr"/>
            <a:lstStyle/>
            <a:p>
              <a:pPr algn="ctr" defTabSz="1300444"/>
              <a:endParaRPr lang="en-US" sz="343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57778" y="3684601"/>
            <a:ext cx="2059093" cy="2059093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44"/>
              <a:endParaRPr lang="en-US" sz="3437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44"/>
              <a:endParaRPr lang="en-US" sz="343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63967" y="-823112"/>
            <a:ext cx="4390459" cy="464577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00444"/>
              <a:endParaRPr lang="en-US" sz="3437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00444"/>
              <a:endParaRPr lang="en-US" sz="3437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00444"/>
              <a:endParaRPr lang="en-US" sz="3437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370640" y="3720639"/>
            <a:ext cx="1761067" cy="1780047"/>
          </a:xfrm>
          <a:prstGeom prst="rect">
            <a:avLst/>
          </a:prstGeom>
          <a:noFill/>
        </p:spPr>
        <p:txBody>
          <a:bodyPr wrap="square" lIns="173298" tIns="86650" rIns="173298" bIns="86650" rtlCol="0">
            <a:spAutoFit/>
          </a:bodyPr>
          <a:lstStyle/>
          <a:p>
            <a:pPr algn="ctr" defTabSz="1300444"/>
            <a:r>
              <a:rPr lang="en-US" sz="4504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504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300444"/>
            <a:r>
              <a:rPr lang="en-US" sz="5926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4859" y="803297"/>
            <a:ext cx="2384942" cy="2108264"/>
          </a:xfrm>
          <a:prstGeom prst="rect">
            <a:avLst/>
          </a:prstGeom>
          <a:noFill/>
        </p:spPr>
        <p:txBody>
          <a:bodyPr wrap="square" lIns="173284" tIns="86643" rIns="173284" bIns="86643" rtlCol="0">
            <a:spAutoFit/>
          </a:bodyPr>
          <a:lstStyle/>
          <a:p>
            <a:pPr algn="ctr"/>
            <a:r>
              <a:rPr lang="en-US" sz="12563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02688" y="748120"/>
            <a:ext cx="12733867" cy="1342221"/>
          </a:xfrm>
          <a:prstGeom prst="rect">
            <a:avLst/>
          </a:prstGeom>
          <a:noFill/>
        </p:spPr>
        <p:txBody>
          <a:bodyPr wrap="square" lIns="173284" tIns="86643" rIns="173284" bIns="86643" rtlCol="0">
            <a:spAutoFit/>
          </a:bodyPr>
          <a:lstStyle/>
          <a:p>
            <a:pPr algn="ctr"/>
            <a:r>
              <a:rPr lang="en-US" sz="7585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3386" y="4113608"/>
            <a:ext cx="8341399" cy="1232832"/>
          </a:xfrm>
          <a:prstGeom prst="rect">
            <a:avLst/>
          </a:prstGeom>
          <a:noFill/>
        </p:spPr>
        <p:txBody>
          <a:bodyPr wrap="square" lIns="173284" tIns="86643" rIns="173284" bIns="86643" rtlCol="0">
            <a:spAutoFit/>
          </a:bodyPr>
          <a:lstStyle/>
          <a:p>
            <a:pPr algn="ctr"/>
            <a:r>
              <a:rPr lang="en-US" sz="6874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94328" y="6016982"/>
            <a:ext cx="5984116" cy="1232925"/>
          </a:xfrm>
          <a:prstGeom prst="rect">
            <a:avLst/>
          </a:prstGeom>
          <a:noFill/>
        </p:spPr>
        <p:txBody>
          <a:bodyPr wrap="none" lIns="173376" tIns="86689" rIns="173376" bIns="8668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874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6874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6874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6874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6874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6874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822" y="750666"/>
            <a:ext cx="16811656" cy="8666089"/>
            <a:chOff x="0" y="2022490"/>
            <a:chExt cx="14184835" cy="7312012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291" tIns="86647" rIns="173291" bIns="86647" spcCol="0" rtlCol="0" anchor="ctr"/>
            <a:lstStyle/>
            <a:p>
              <a:pPr algn="ctr"/>
              <a:endParaRPr lang="en-US" sz="3437">
                <a:solidFill>
                  <a:srgbClr val="0070C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/>
          </p:blipFill>
          <p:spPr>
            <a:xfrm>
              <a:off x="52116" y="2022490"/>
              <a:ext cx="14132719" cy="731201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79667" y="2230970"/>
              <a:ext cx="5438808" cy="508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1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TIỂU </a:t>
              </a:r>
              <a:r>
                <a:rPr lang="en-US" sz="3319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 PHÚC LỢI</a:t>
              </a:r>
              <a:endParaRPr lang="en-US" sz="331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57810" y="2816394"/>
              <a:ext cx="2467292" cy="908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Bảng</a:t>
              </a:r>
              <a:r>
                <a:rPr lang="en-US" sz="6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 tin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08547" y="3428998"/>
              <a:ext cx="4041175" cy="1584900"/>
              <a:chOff x="2008547" y="3561859"/>
              <a:chExt cx="4041175" cy="1584900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509319" y="3561859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US" sz="3437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Chào</a:t>
                </a:r>
                <a:r>
                  <a:rPr lang="en-US" sz="3437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437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mừng</a:t>
                </a:r>
                <a:endParaRPr lang="en-US" sz="3437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2008547" y="4000442"/>
                <a:ext cx="4041175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r>
                  <a:rPr lang="en-US" sz="3793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Ngày</a:t>
                </a:r>
                <a:r>
                  <a:rPr lang="en-US" sz="3793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793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Quốc</a:t>
                </a:r>
                <a:r>
                  <a:rPr lang="en-US" sz="3793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793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tế</a:t>
                </a:r>
                <a:r>
                  <a:rPr lang="en-US" sz="3793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793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Phụ</a:t>
                </a:r>
                <a:r>
                  <a:rPr lang="en-US" sz="3793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793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nữ</a:t>
                </a:r>
                <a:r>
                  <a:rPr lang="en-US" sz="3793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20/11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228810" y="4513954"/>
              <a:ext cx="6858000" cy="30173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sz="3082" dirty="0">
                  <a:solidFill>
                    <a:srgbClr val="002060"/>
                  </a:solidFill>
                  <a:latin typeface="iCiel Nabila" pitchFamily="2" charset="0"/>
                </a:rPr>
                <a:t>        </a:t>
              </a:r>
              <a:r>
                <a:rPr lang="vi-VN" sz="3082" dirty="0">
                  <a:solidFill>
                    <a:srgbClr val="002060"/>
                  </a:solidFill>
                  <a:latin typeface="iCiel Nabila" pitchFamily="2" charset="0"/>
                </a:rPr>
                <a:t>Mẹ ơi bể cạn non mòn</a:t>
              </a:r>
              <a:br>
                <a:rPr lang="vi-VN" sz="3082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3082" dirty="0">
                  <a:solidFill>
                    <a:srgbClr val="002060"/>
                  </a:solidFill>
                  <a:latin typeface="iCiel Nabila" pitchFamily="2" charset="0"/>
                </a:rPr>
                <a:t>Trong tim con mãi vẫn còn khắc ghi</a:t>
              </a:r>
              <a:br>
                <a:rPr lang="vi-VN" sz="3082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en-US" sz="3082" dirty="0">
                  <a:solidFill>
                    <a:srgbClr val="002060"/>
                  </a:solidFill>
                  <a:latin typeface="iCiel Nabila" pitchFamily="2" charset="0"/>
                </a:rPr>
                <a:t>       </a:t>
              </a:r>
              <a:r>
                <a:rPr lang="vi-VN" sz="3082" dirty="0">
                  <a:solidFill>
                    <a:srgbClr val="002060"/>
                  </a:solidFill>
                  <a:latin typeface="iCiel Nabila" pitchFamily="2" charset="0"/>
                </a:rPr>
                <a:t>Dù đời ngang trái thị phi</a:t>
              </a:r>
              <a:br>
                <a:rPr lang="vi-VN" sz="3082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3082" dirty="0">
                  <a:solidFill>
                    <a:srgbClr val="002060"/>
                  </a:solidFill>
                  <a:latin typeface="iCiel Nabila" pitchFamily="2" charset="0"/>
                </a:rPr>
                <a:t>Nhưng con có mẹ chuyện gì cũng qua.</a:t>
              </a:r>
              <a:r>
                <a:rPr lang="en-US" sz="3082" dirty="0">
                  <a:solidFill>
                    <a:srgbClr val="002060"/>
                  </a:solidFill>
                  <a:latin typeface="iCiel Nabila" pitchFamily="2" charset="0"/>
                </a:rPr>
                <a:t>           		</a:t>
              </a:r>
              <a:r>
                <a:rPr lang="vi-VN" sz="3082" dirty="0">
                  <a:solidFill>
                    <a:srgbClr val="002060"/>
                  </a:solidFill>
                  <a:latin typeface="iCiel Nabila" pitchFamily="2" charset="0"/>
                </a:rPr>
                <a:t>(Hoài Thương)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sz="4741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Tuyên</a:t>
              </a:r>
              <a:r>
                <a:rPr lang="en-US" sz="4741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741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truyền</a:t>
              </a:r>
              <a:r>
                <a:rPr lang="en-US" sz="4741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741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phòng</a:t>
              </a:r>
              <a:r>
                <a:rPr lang="en-US" sz="4741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741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chống</a:t>
              </a:r>
              <a:r>
                <a:rPr lang="en-US" sz="4741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741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dịch</a:t>
              </a:r>
              <a:r>
                <a:rPr lang="en-US" sz="4741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741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bệnh</a:t>
              </a:r>
              <a:endParaRPr lang="en-US" sz="4741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33383" y="-65039"/>
            <a:ext cx="16256000" cy="549395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37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37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752713" y="-86873"/>
            <a:ext cx="13953067" cy="758664"/>
          </a:xfrm>
          <a:prstGeom prst="rect">
            <a:avLst/>
          </a:prstGeom>
          <a:noFill/>
        </p:spPr>
        <p:txBody>
          <a:bodyPr wrap="square" lIns="173284" tIns="86643" rIns="173284" bIns="8664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793" dirty="0" err="1"/>
              <a:t>Đọc</a:t>
            </a:r>
            <a:r>
              <a:rPr lang="en-US" sz="3793" dirty="0"/>
              <a:t> </a:t>
            </a:r>
            <a:r>
              <a:rPr lang="en-US" sz="3793" dirty="0" err="1"/>
              <a:t>bảng</a:t>
            </a:r>
            <a:r>
              <a:rPr lang="en-US" sz="3793" dirty="0"/>
              <a:t> tin </a:t>
            </a:r>
            <a:r>
              <a:rPr lang="en-US" sz="3793" dirty="0" err="1"/>
              <a:t>của</a:t>
            </a:r>
            <a:r>
              <a:rPr lang="en-US" sz="3793" dirty="0"/>
              <a:t> </a:t>
            </a:r>
            <a:r>
              <a:rPr lang="en-US" sz="3793" dirty="0" err="1"/>
              <a:t>nhà</a:t>
            </a:r>
            <a:r>
              <a:rPr lang="en-US" sz="3793" dirty="0"/>
              <a:t> </a:t>
            </a:r>
            <a:r>
              <a:rPr lang="en-US" sz="3793" dirty="0" err="1"/>
              <a:t>trường</a:t>
            </a:r>
            <a:r>
              <a:rPr lang="en-US" sz="3793" dirty="0"/>
              <a:t>.</a:t>
            </a:r>
          </a:p>
        </p:txBody>
      </p:sp>
      <p:sp>
        <p:nvSpPr>
          <p:cNvPr id="37" name="Oval 36"/>
          <p:cNvSpPr/>
          <p:nvPr/>
        </p:nvSpPr>
        <p:spPr>
          <a:xfrm>
            <a:off x="246372" y="-65040"/>
            <a:ext cx="1083733" cy="10837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3307" tIns="86654" rIns="173307" bIns="86654" rtlCol="0" anchor="ctr"/>
          <a:lstStyle/>
          <a:p>
            <a:pPr algn="ctr"/>
            <a:r>
              <a:rPr lang="en-US" sz="5215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18" y="3217337"/>
            <a:ext cx="7801828" cy="60734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65600" y="592470"/>
            <a:ext cx="13727291" cy="1377243"/>
            <a:chOff x="1523998" y="647698"/>
            <a:chExt cx="11582402" cy="1162049"/>
          </a:xfrm>
        </p:grpSpPr>
        <p:sp>
          <p:nvSpPr>
            <p:cNvPr id="19" name="TextBox 18"/>
            <p:cNvSpPr txBox="1"/>
            <p:nvPr/>
          </p:nvSpPr>
          <p:spPr>
            <a:xfrm>
              <a:off x="1749232" y="867782"/>
              <a:ext cx="11357168" cy="640130"/>
            </a:xfrm>
            <a:prstGeom prst="rect">
              <a:avLst/>
            </a:prstGeom>
            <a:noFill/>
          </p:spPr>
          <p:txBody>
            <a:bodyPr wrap="square" lIns="173291" tIns="86647" rIns="173291" bIns="86647" rtlCol="0">
              <a:spAutoFit/>
            </a:bodyPr>
            <a:lstStyle/>
            <a:p>
              <a:pPr algn="just"/>
              <a:r>
                <a:rPr lang="en-US" sz="3793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793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793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793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793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bảng</a:t>
              </a:r>
              <a:r>
                <a:rPr lang="en-US" sz="3793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793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793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793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793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3998" y="647698"/>
              <a:ext cx="6400801" cy="1162049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37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1288890" y="2133600"/>
            <a:ext cx="4515556" cy="1083733"/>
          </a:xfrm>
          <a:prstGeom prst="wedgeRoundRectCallout">
            <a:avLst>
              <a:gd name="adj1" fmla="val -43833"/>
              <a:gd name="adj2" fmla="val 958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69" tIns="54184" rIns="108369" bIns="54184" spcCol="0" rtlCol="0" anchor="ctr"/>
          <a:lstStyle/>
          <a:p>
            <a:pPr algn="ctr"/>
            <a:r>
              <a:rPr lang="en-US" sz="3437" b="1" dirty="0">
                <a:solidFill>
                  <a:srgbClr val="002060"/>
                </a:solidFill>
                <a:latin typeface="iCiel Cadena" panose="02000503000000020004" pitchFamily="2" charset="0"/>
              </a:rPr>
              <a:t>THẢO LUẬN NHÓM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36286" y="8217989"/>
            <a:ext cx="16256000" cy="90311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36286" y="0"/>
            <a:ext cx="16256000" cy="632178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37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37"/>
            </a:p>
          </p:txBody>
        </p:sp>
      </p:grpSp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flipH="1">
            <a:off x="1229922" y="1138348"/>
            <a:ext cx="1523769" cy="22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5778"/>
            <a:ext cx="16256000" cy="549395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37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37"/>
            </a:p>
          </p:txBody>
        </p:sp>
      </p:grpSp>
      <p:sp>
        <p:nvSpPr>
          <p:cNvPr id="37" name="Oval 36"/>
          <p:cNvSpPr/>
          <p:nvPr/>
        </p:nvSpPr>
        <p:spPr>
          <a:xfrm>
            <a:off x="429623" y="456182"/>
            <a:ext cx="1083733" cy="10837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3307" tIns="86654" rIns="173307" bIns="86654" rtlCol="0" anchor="ctr"/>
          <a:lstStyle/>
          <a:p>
            <a:pPr algn="ctr"/>
            <a:r>
              <a:rPr lang="en-US" sz="5215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 t="22656" r="11054" b="22134"/>
          <a:stretch/>
        </p:blipFill>
        <p:spPr bwMode="auto">
          <a:xfrm>
            <a:off x="2936524" y="1591736"/>
            <a:ext cx="10382956" cy="7246705"/>
          </a:xfrm>
          <a:prstGeom prst="parallelogram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3223" y="8240889"/>
            <a:ext cx="16256000" cy="90311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873310" y="574002"/>
            <a:ext cx="13953067" cy="758664"/>
          </a:xfrm>
          <a:prstGeom prst="rect">
            <a:avLst/>
          </a:prstGeom>
          <a:noFill/>
        </p:spPr>
        <p:txBody>
          <a:bodyPr wrap="square" lIns="173284" tIns="86643" rIns="173284" bIns="8664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793" dirty="0"/>
              <a:t>Chia </a:t>
            </a:r>
            <a:r>
              <a:rPr lang="en-US" sz="3793" dirty="0" err="1"/>
              <a:t>sẻ</a:t>
            </a:r>
            <a:r>
              <a:rPr lang="en-US" sz="3793" dirty="0"/>
              <a:t> </a:t>
            </a:r>
            <a:r>
              <a:rPr lang="en-US" sz="3793" dirty="0" err="1"/>
              <a:t>với</a:t>
            </a:r>
            <a:r>
              <a:rPr lang="en-US" sz="3793" dirty="0"/>
              <a:t> </a:t>
            </a:r>
            <a:r>
              <a:rPr lang="en-US" sz="3793" dirty="0" err="1"/>
              <a:t>bạn</a:t>
            </a:r>
            <a:r>
              <a:rPr lang="en-US" sz="3793" dirty="0"/>
              <a:t> </a:t>
            </a:r>
            <a:r>
              <a:rPr lang="en-US" sz="3793" dirty="0" err="1"/>
              <a:t>những</a:t>
            </a:r>
            <a:r>
              <a:rPr lang="en-US" sz="3793" dirty="0"/>
              <a:t> </a:t>
            </a:r>
            <a:r>
              <a:rPr lang="en-US" sz="3793" dirty="0" err="1"/>
              <a:t>thông</a:t>
            </a:r>
            <a:r>
              <a:rPr lang="en-US" sz="3793" dirty="0"/>
              <a:t> tin </a:t>
            </a:r>
            <a:r>
              <a:rPr lang="en-US" sz="3793" dirty="0" err="1"/>
              <a:t>mà</a:t>
            </a:r>
            <a:r>
              <a:rPr lang="en-US" sz="3793" dirty="0"/>
              <a:t> </a:t>
            </a:r>
            <a:r>
              <a:rPr lang="en-US" sz="3793" dirty="0" err="1"/>
              <a:t>em</a:t>
            </a:r>
            <a:r>
              <a:rPr lang="en-US" sz="3793" dirty="0"/>
              <a:t> </a:t>
            </a:r>
            <a:r>
              <a:rPr lang="en-US" sz="3793" dirty="0" err="1"/>
              <a:t>quan</a:t>
            </a:r>
            <a:r>
              <a:rPr lang="en-US" sz="3793" dirty="0"/>
              <a:t> </a:t>
            </a:r>
            <a:r>
              <a:rPr lang="en-US" sz="3793" dirty="0" err="1"/>
              <a:t>tâm</a:t>
            </a:r>
            <a:r>
              <a:rPr lang="en-US" sz="379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94628"/>
            <a:ext cx="16256000" cy="11768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0046"/>
            <a:ext cx="16256000" cy="5820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37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37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47892" y="949761"/>
            <a:ext cx="7246620" cy="1006814"/>
          </a:xfrm>
          <a:prstGeom prst="rect">
            <a:avLst/>
          </a:prstGeom>
          <a:noFill/>
        </p:spPr>
        <p:txBody>
          <a:bodyPr wrap="square" lIns="130048" tIns="65024" rIns="130048" bIns="6502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89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689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</a:t>
            </a:r>
            <a:r>
              <a:rPr lang="en-US" sz="5689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ủng </a:t>
            </a:r>
            <a:r>
              <a:rPr lang="en-US" sz="5689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5689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5689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689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689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689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378591" y="3601161"/>
            <a:ext cx="11303545" cy="3122073"/>
          </a:xfrm>
          <a:prstGeom prst="rect">
            <a:avLst/>
          </a:prstGeom>
          <a:noFill/>
        </p:spPr>
        <p:txBody>
          <a:bodyPr wrap="square" lIns="130048" tIns="65024" rIns="130048" bIns="65024">
            <a:spAutoFit/>
          </a:bodyPr>
          <a:lstStyle/>
          <a:p>
            <a:pPr marL="650248" indent="-650248">
              <a:lnSpc>
                <a:spcPct val="150000"/>
              </a:lnSpc>
              <a:buFontTx/>
              <a:buChar char="-"/>
            </a:pP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hặc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giáo.</a:t>
            </a:r>
            <a:endParaRPr lang="en-US" sz="4504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50248" indent="-650248">
              <a:lnSpc>
                <a:spcPct val="150000"/>
              </a:lnSpc>
              <a:buFontTx/>
              <a:buChar char="-"/>
            </a:pP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4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50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731" y="2138756"/>
            <a:ext cx="2819675" cy="256118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" y="6456374"/>
            <a:ext cx="3122084" cy="3130980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216" y="-176862"/>
            <a:ext cx="1775897" cy="341857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" y="4715326"/>
            <a:ext cx="1775897" cy="3396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093" y="6469437"/>
            <a:ext cx="1483650" cy="26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35264" y="5561693"/>
            <a:ext cx="16254119" cy="3579623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02" y="1656727"/>
            <a:ext cx="832046" cy="1522568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488662"/>
            <a:ext cx="583135" cy="10601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900359" y="2071459"/>
            <a:ext cx="11097863" cy="2206916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1300148">
              <a:lnSpc>
                <a:spcPct val="150000"/>
              </a:lnSpc>
            </a:pP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300148">
              <a:lnSpc>
                <a:spcPct val="150000"/>
              </a:lnSpc>
            </a:pP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74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74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12" y="4766857"/>
            <a:ext cx="16438355" cy="441324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5060" y="3479621"/>
            <a:ext cx="1116059" cy="1317833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940" y="1591733"/>
            <a:ext cx="2100175" cy="37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161</Words>
  <Application>Microsoft Office PowerPoint</Application>
  <PresentationFormat>Custom</PresentationFormat>
  <Paragraphs>28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Ms Quyen</cp:lastModifiedBy>
  <cp:revision>471</cp:revision>
  <dcterms:created xsi:type="dcterms:W3CDTF">2020-12-08T15:48:47Z</dcterms:created>
  <dcterms:modified xsi:type="dcterms:W3CDTF">2021-10-05T15:44:01Z</dcterms:modified>
</cp:coreProperties>
</file>