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7" r:id="rId2"/>
    <p:sldId id="283" r:id="rId3"/>
    <p:sldId id="297" r:id="rId4"/>
    <p:sldId id="294" r:id="rId5"/>
    <p:sldId id="267" r:id="rId6"/>
    <p:sldId id="295" r:id="rId7"/>
    <p:sldId id="296" r:id="rId8"/>
    <p:sldId id="284" r:id="rId9"/>
    <p:sldId id="28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55D236-5794-4A06-B854-D8887AB2951A}"/>
              </a:ext>
            </a:extLst>
          </p:cNvPr>
          <p:cNvSpPr txBox="1"/>
          <p:nvPr/>
        </p:nvSpPr>
        <p:spPr>
          <a:xfrm>
            <a:off x="5613387" y="1982450"/>
            <a:ext cx="56552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>
                <a:solidFill>
                  <a:srgbClr val="FFFF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Ôn bài cũ</a:t>
            </a:r>
            <a:endParaRPr lang="en-US" sz="8800">
              <a:solidFill>
                <a:srgbClr val="FFFF00"/>
              </a:solidFill>
              <a:latin typeface="#9Slide03 Arima Madurai ExtraBo" panose="00000900000000000000" pitchFamily="2" charset="0"/>
              <a:cs typeface="#9Slide03 Arima Madurai ExtraBo" panose="00000900000000000000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2F5AA97-CB67-4869-9C2F-E43DE3648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17" y="0"/>
            <a:ext cx="11018863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CD5952-2C87-4779-8083-22648E748D60}"/>
              </a:ext>
            </a:extLst>
          </p:cNvPr>
          <p:cNvSpPr txBox="1"/>
          <p:nvPr/>
        </p:nvSpPr>
        <p:spPr>
          <a:xfrm>
            <a:off x="2562533" y="2071688"/>
            <a:ext cx="674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chemeClr val="bg1"/>
                </a:solidFill>
              </a:rPr>
              <a:t>Số lớn nhất có một chữ số là số nào?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BE19B6-0039-44A3-913B-30CE33FC0C44}"/>
              </a:ext>
            </a:extLst>
          </p:cNvPr>
          <p:cNvSpPr txBox="1"/>
          <p:nvPr/>
        </p:nvSpPr>
        <p:spPr>
          <a:xfrm>
            <a:off x="2562533" y="3136612"/>
            <a:ext cx="674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chemeClr val="bg1"/>
                </a:solidFill>
              </a:rPr>
              <a:t>Số lớn nhất có hai chữ số là số nào?</a:t>
            </a:r>
            <a:endParaRPr lang="en-US" sz="3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65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7519E91-ED09-4774-9A7E-586AF1A8B34B}"/>
              </a:ext>
            </a:extLst>
          </p:cNvPr>
          <p:cNvSpPr txBox="1"/>
          <p:nvPr/>
        </p:nvSpPr>
        <p:spPr>
          <a:xfrm>
            <a:off x="2804102" y="312896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ÔN TẬP VÀ BỔ SUNG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9667E1-2D06-4A3F-8450-4A7ADE282E60}"/>
              </a:ext>
            </a:extLst>
          </p:cNvPr>
          <p:cNvSpPr txBox="1"/>
          <p:nvPr/>
        </p:nvSpPr>
        <p:spPr>
          <a:xfrm>
            <a:off x="2928657" y="2557319"/>
            <a:ext cx="6010235" cy="267002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BÀI 6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LUYỆN </a:t>
            </a:r>
            <a:r>
              <a:rPr lang="vi-VN" sz="48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TẬP CHUNG</a:t>
            </a:r>
            <a:endParaRPr lang="en-US" sz="48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48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(Tiết 2)</a:t>
            </a:r>
            <a:endParaRPr lang="vi-VN" sz="48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E24D90-BB91-456C-AEDA-04FB20DFB283}"/>
              </a:ext>
            </a:extLst>
          </p:cNvPr>
          <p:cNvSpPr txBox="1"/>
          <p:nvPr/>
        </p:nvSpPr>
        <p:spPr>
          <a:xfrm>
            <a:off x="1033337" y="436007"/>
            <a:ext cx="1972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CHỦ ĐỀ 1</a:t>
            </a:r>
          </a:p>
        </p:txBody>
      </p:sp>
    </p:spTree>
    <p:extLst>
      <p:ext uri="{BB962C8B-B14F-4D97-AF65-F5344CB8AC3E}">
        <p14:creationId xmlns:p14="http://schemas.microsoft.com/office/powerpoint/2010/main" val="26016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32E460F-779C-9E46-AC89-A186E614BA2C}"/>
              </a:ext>
            </a:extLst>
          </p:cNvPr>
          <p:cNvGrpSpPr/>
          <p:nvPr/>
        </p:nvGrpSpPr>
        <p:grpSpPr>
          <a:xfrm>
            <a:off x="1132804" y="911582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805BE7E-B7F5-7148-A8AA-9ACD80E05C6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0E5AFF-5EC4-F946-A703-67A99F187A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769D9F5-1F1F-F545-B5D4-F768BD094950}"/>
              </a:ext>
            </a:extLst>
          </p:cNvPr>
          <p:cNvSpPr txBox="1"/>
          <p:nvPr/>
        </p:nvSpPr>
        <p:spPr>
          <a:xfrm>
            <a:off x="1792999" y="1136691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Chọn câu trả lời đúng.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8B431D-E34D-D147-8E07-934DB2C01225}"/>
              </a:ext>
            </a:extLst>
          </p:cNvPr>
          <p:cNvSpPr/>
          <p:nvPr/>
        </p:nvSpPr>
        <p:spPr>
          <a:xfrm>
            <a:off x="1132804" y="1810098"/>
            <a:ext cx="8351520" cy="4413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32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92		B. 38		C.82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47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22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69		B.  24	C. 25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98		B. 99		C. 100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B1D8C99-2EFF-FE46-9ACB-10A206BE29CA}"/>
              </a:ext>
            </a:extLst>
          </p:cNvPr>
          <p:cNvSpPr txBox="1"/>
          <p:nvPr/>
        </p:nvSpPr>
        <p:spPr>
          <a:xfrm>
            <a:off x="5056554" y="1945287"/>
            <a:ext cx="4302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( 32 + 6 = 38)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4C7DBB0-49FE-F241-8023-DDEB8FD4AF94}"/>
              </a:ext>
            </a:extLst>
          </p:cNvPr>
          <p:cNvSpPr/>
          <p:nvPr/>
        </p:nvSpPr>
        <p:spPr>
          <a:xfrm>
            <a:off x="2856988" y="2621280"/>
            <a:ext cx="597408" cy="5974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26243F0-7B0E-B44A-B866-DA30AF91BD73}"/>
              </a:ext>
            </a:extLst>
          </p:cNvPr>
          <p:cNvSpPr txBox="1"/>
          <p:nvPr/>
        </p:nvSpPr>
        <p:spPr>
          <a:xfrm>
            <a:off x="5182016" y="3432145"/>
            <a:ext cx="4302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( 47 - 22 = 25)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4F2CBD3-3D11-E54E-BC87-636399FB7E9D}"/>
              </a:ext>
            </a:extLst>
          </p:cNvPr>
          <p:cNvSpPr/>
          <p:nvPr/>
        </p:nvSpPr>
        <p:spPr>
          <a:xfrm>
            <a:off x="4714200" y="4123806"/>
            <a:ext cx="597408" cy="5974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50F8856-BA6F-8744-B8DB-76950BA54B97}"/>
              </a:ext>
            </a:extLst>
          </p:cNvPr>
          <p:cNvSpPr txBox="1"/>
          <p:nvPr/>
        </p:nvSpPr>
        <p:spPr>
          <a:xfrm>
            <a:off x="6065004" y="5487482"/>
            <a:ext cx="5226451" cy="6718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>
                <a:solidFill>
                  <a:srgbClr val="FF0000"/>
                </a:solidFill>
              </a:rPr>
              <a:t>( Số lớn nhất có hai chữ số là: 99) 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A53CABE-5521-E748-9E90-4B56A29371C8}"/>
              </a:ext>
            </a:extLst>
          </p:cNvPr>
          <p:cNvSpPr/>
          <p:nvPr/>
        </p:nvSpPr>
        <p:spPr>
          <a:xfrm>
            <a:off x="4712086" y="5626612"/>
            <a:ext cx="597408" cy="5974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4" name="Picture 2" descr="Christine Lösch | Dribbble">
            <a:extLst>
              <a:ext uri="{FF2B5EF4-FFF2-40B4-BE49-F238E27FC236}">
                <a16:creationId xmlns:a16="http://schemas.microsoft.com/office/drawing/2014/main" id="{F39FF93C-B792-4873-8CD3-D6CE7E0E31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7" t="2626" r="25187" b="299"/>
          <a:stretch/>
        </p:blipFill>
        <p:spPr bwMode="auto">
          <a:xfrm>
            <a:off x="9930957" y="258795"/>
            <a:ext cx="1167051" cy="15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97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44" grpId="0"/>
      <p:bldP spid="9" grpId="0" animBg="1"/>
      <p:bldP spid="45" grpId="0"/>
      <p:bldP spid="46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B4C941C2-620C-D54C-8846-97D10BD0C984}"/>
              </a:ext>
            </a:extLst>
          </p:cNvPr>
          <p:cNvSpPr/>
          <p:nvPr/>
        </p:nvSpPr>
        <p:spPr>
          <a:xfrm>
            <a:off x="2977469" y="5655341"/>
            <a:ext cx="5447004" cy="816262"/>
          </a:xfrm>
          <a:prstGeom prst="roundRect">
            <a:avLst/>
          </a:prstGeom>
          <a:solidFill>
            <a:srgbClr val="FC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F7CD409-B3D1-6E45-B212-8DFD29E1FFAE}"/>
              </a:ext>
            </a:extLst>
          </p:cNvPr>
          <p:cNvSpPr txBox="1"/>
          <p:nvPr/>
        </p:nvSpPr>
        <p:spPr>
          <a:xfrm>
            <a:off x="6867978" y="5702161"/>
            <a:ext cx="1693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7AD82CD-254D-D649-92C7-040117B27E9D}"/>
              </a:ext>
            </a:extLst>
          </p:cNvPr>
          <p:cNvSpPr txBox="1"/>
          <p:nvPr/>
        </p:nvSpPr>
        <p:spPr>
          <a:xfrm>
            <a:off x="1123725" y="429889"/>
            <a:ext cx="9354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a) Ghép hai trong ba thẻ số bên được các số có hai chữ số nào?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84AA70F-7A0C-754E-9B95-F4497D10D194}"/>
              </a:ext>
            </a:extLst>
          </p:cNvPr>
          <p:cNvGrpSpPr/>
          <p:nvPr/>
        </p:nvGrpSpPr>
        <p:grpSpPr>
          <a:xfrm>
            <a:off x="517900" y="25247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298F6CB-EAFD-4F44-8FC2-84FA62DD89A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E202EC-4C87-6242-9EB9-1DBA9BF98D2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E4425CD-1869-024A-8AFE-3AE25BF170F9}"/>
              </a:ext>
            </a:extLst>
          </p:cNvPr>
          <p:cNvSpPr txBox="1"/>
          <p:nvPr/>
        </p:nvSpPr>
        <p:spPr>
          <a:xfrm>
            <a:off x="1123725" y="4760622"/>
            <a:ext cx="9354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b) Tính hiệu của số lớn nhất và số bé nhất trong các số vừa ghép được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19B497-7CEE-C04A-B636-2F82AFCB3053}"/>
              </a:ext>
            </a:extLst>
          </p:cNvPr>
          <p:cNvGrpSpPr/>
          <p:nvPr/>
        </p:nvGrpSpPr>
        <p:grpSpPr>
          <a:xfrm>
            <a:off x="6250898" y="1978999"/>
            <a:ext cx="4879871" cy="2370647"/>
            <a:chOff x="6250898" y="1709176"/>
            <a:chExt cx="4879871" cy="2370647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33052C84-904E-2743-98F0-CD5F09C93634}"/>
                </a:ext>
              </a:extLst>
            </p:cNvPr>
            <p:cNvSpPr/>
            <p:nvPr/>
          </p:nvSpPr>
          <p:spPr>
            <a:xfrm>
              <a:off x="6250898" y="1709176"/>
              <a:ext cx="1349115" cy="2068643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11500" b="1" dirty="0">
                  <a:solidFill>
                    <a:srgbClr val="92D050"/>
                  </a:solidFill>
                </a:rPr>
                <a:t>0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42018EA5-CD0D-DE48-A4E5-01C84226B01A}"/>
                </a:ext>
              </a:extLst>
            </p:cNvPr>
            <p:cNvSpPr/>
            <p:nvPr/>
          </p:nvSpPr>
          <p:spPr>
            <a:xfrm rot="535584">
              <a:off x="8099328" y="2011180"/>
              <a:ext cx="1349115" cy="2068643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11500" b="1" dirty="0">
                  <a:solidFill>
                    <a:srgbClr val="FFC000"/>
                  </a:solidFill>
                </a:rPr>
                <a:t>3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61749CA1-A38B-6040-8D9C-62A5DCFB2EF8}"/>
                </a:ext>
              </a:extLst>
            </p:cNvPr>
            <p:cNvSpPr/>
            <p:nvPr/>
          </p:nvSpPr>
          <p:spPr>
            <a:xfrm rot="21167729">
              <a:off x="9781654" y="1785608"/>
              <a:ext cx="1349115" cy="2068643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115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46B1284-5A7B-5C46-9CB2-FA49AFC47D71}"/>
              </a:ext>
            </a:extLst>
          </p:cNvPr>
          <p:cNvGrpSpPr/>
          <p:nvPr/>
        </p:nvGrpSpPr>
        <p:grpSpPr>
          <a:xfrm>
            <a:off x="1199711" y="1709176"/>
            <a:ext cx="1379844" cy="1167968"/>
            <a:chOff x="1199711" y="1709176"/>
            <a:chExt cx="1379844" cy="1167968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1D98095D-A858-C04D-BEFE-ECE9F8531272}"/>
                </a:ext>
              </a:extLst>
            </p:cNvPr>
            <p:cNvSpPr/>
            <p:nvPr/>
          </p:nvSpPr>
          <p:spPr>
            <a:xfrm>
              <a:off x="1199711" y="1709176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5400" b="1" dirty="0">
                  <a:solidFill>
                    <a:srgbClr val="FFC000"/>
                  </a:solidFill>
                </a:rPr>
                <a:t>3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37FD0709-C005-D642-83E2-C8DE8BAD7B82}"/>
                </a:ext>
              </a:extLst>
            </p:cNvPr>
            <p:cNvSpPr/>
            <p:nvPr/>
          </p:nvSpPr>
          <p:spPr>
            <a:xfrm>
              <a:off x="1887245" y="1709449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5400" b="1" dirty="0">
                  <a:solidFill>
                    <a:srgbClr val="92D050"/>
                  </a:solidFill>
                </a:rPr>
                <a:t>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84DAEE3-C57E-E24B-A3DE-D889A1FC827D}"/>
              </a:ext>
            </a:extLst>
          </p:cNvPr>
          <p:cNvGrpSpPr/>
          <p:nvPr/>
        </p:nvGrpSpPr>
        <p:grpSpPr>
          <a:xfrm>
            <a:off x="3794385" y="1708903"/>
            <a:ext cx="1379844" cy="1167968"/>
            <a:chOff x="3794385" y="1708903"/>
            <a:chExt cx="1379844" cy="1167968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14937119-7992-C74C-BECC-D9C1847A166A}"/>
                </a:ext>
              </a:extLst>
            </p:cNvPr>
            <p:cNvSpPr/>
            <p:nvPr/>
          </p:nvSpPr>
          <p:spPr>
            <a:xfrm>
              <a:off x="3794385" y="1708903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5400" b="1" dirty="0">
                  <a:solidFill>
                    <a:srgbClr val="FFC000"/>
                  </a:solidFill>
                </a:rPr>
                <a:t>3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07CD6D79-A7CD-EA46-8ADC-4BBEAE9204A1}"/>
                </a:ext>
              </a:extLst>
            </p:cNvPr>
            <p:cNvSpPr/>
            <p:nvPr/>
          </p:nvSpPr>
          <p:spPr>
            <a:xfrm>
              <a:off x="4481919" y="1709176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54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A70A6A5-F718-D84E-9AE9-B85EB137528A}"/>
              </a:ext>
            </a:extLst>
          </p:cNvPr>
          <p:cNvGrpSpPr/>
          <p:nvPr/>
        </p:nvGrpSpPr>
        <p:grpSpPr>
          <a:xfrm>
            <a:off x="1183778" y="3306435"/>
            <a:ext cx="1379844" cy="1167968"/>
            <a:chOff x="1183778" y="3306435"/>
            <a:chExt cx="1379844" cy="1167968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C572E40D-21A8-1B40-8E83-92AB492C449B}"/>
                </a:ext>
              </a:extLst>
            </p:cNvPr>
            <p:cNvSpPr/>
            <p:nvPr/>
          </p:nvSpPr>
          <p:spPr>
            <a:xfrm>
              <a:off x="1183778" y="3306435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5400" b="1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FC65994B-2CC1-5A46-927B-4F76711F5431}"/>
                </a:ext>
              </a:extLst>
            </p:cNvPr>
            <p:cNvSpPr/>
            <p:nvPr/>
          </p:nvSpPr>
          <p:spPr>
            <a:xfrm>
              <a:off x="1871312" y="3306708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5400" b="1" dirty="0">
                  <a:solidFill>
                    <a:srgbClr val="92D050"/>
                  </a:solidFill>
                </a:rPr>
                <a:t>0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1332AC2-23ED-7C42-9F34-DE02861952D3}"/>
              </a:ext>
            </a:extLst>
          </p:cNvPr>
          <p:cNvGrpSpPr/>
          <p:nvPr/>
        </p:nvGrpSpPr>
        <p:grpSpPr>
          <a:xfrm>
            <a:off x="3794385" y="3306162"/>
            <a:ext cx="1379844" cy="1167968"/>
            <a:chOff x="3794385" y="3306162"/>
            <a:chExt cx="1379844" cy="1167968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1349FD1D-9632-0B46-8376-7083E10CBC9B}"/>
                </a:ext>
              </a:extLst>
            </p:cNvPr>
            <p:cNvSpPr/>
            <p:nvPr/>
          </p:nvSpPr>
          <p:spPr>
            <a:xfrm>
              <a:off x="3794385" y="3306162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5400" b="1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777387A8-653E-BB4E-9B14-825316502662}"/>
                </a:ext>
              </a:extLst>
            </p:cNvPr>
            <p:cNvSpPr/>
            <p:nvPr/>
          </p:nvSpPr>
          <p:spPr>
            <a:xfrm>
              <a:off x="4481919" y="3306435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5400" b="1" dirty="0">
                  <a:solidFill>
                    <a:srgbClr val="FFC000"/>
                  </a:solidFill>
                </a:rPr>
                <a:t>3</a:t>
              </a:r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1EF0721-4AE9-6740-ACB5-23A2C9BA752C}"/>
              </a:ext>
            </a:extLst>
          </p:cNvPr>
          <p:cNvCxnSpPr/>
          <p:nvPr/>
        </p:nvCxnSpPr>
        <p:spPr>
          <a:xfrm>
            <a:off x="2519470" y="911725"/>
            <a:ext cx="26547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38F348E-91C3-0840-969A-62368A077008}"/>
              </a:ext>
            </a:extLst>
          </p:cNvPr>
          <p:cNvSpPr txBox="1"/>
          <p:nvPr/>
        </p:nvSpPr>
        <p:spPr>
          <a:xfrm>
            <a:off x="2624064" y="2320311"/>
            <a:ext cx="1142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/>
              <a:t>;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65F9A8D-2540-C84D-8006-D0474EEE50E4}"/>
              </a:ext>
            </a:extLst>
          </p:cNvPr>
          <p:cNvSpPr txBox="1"/>
          <p:nvPr/>
        </p:nvSpPr>
        <p:spPr>
          <a:xfrm>
            <a:off x="2609535" y="3816866"/>
            <a:ext cx="1142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/>
              <a:t>;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9CB142A-7E53-C749-A95E-CDE5D1AFFFBA}"/>
              </a:ext>
            </a:extLst>
          </p:cNvPr>
          <p:cNvCxnSpPr/>
          <p:nvPr/>
        </p:nvCxnSpPr>
        <p:spPr>
          <a:xfrm>
            <a:off x="2386158" y="5231391"/>
            <a:ext cx="7689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FB083E1-175A-D44F-B8BC-91BCB3BFA4FF}"/>
              </a:ext>
            </a:extLst>
          </p:cNvPr>
          <p:cNvCxnSpPr/>
          <p:nvPr/>
        </p:nvCxnSpPr>
        <p:spPr>
          <a:xfrm>
            <a:off x="4309808" y="5231391"/>
            <a:ext cx="13623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60C8AB8-A5E8-5648-914A-BA18C599FB45}"/>
              </a:ext>
            </a:extLst>
          </p:cNvPr>
          <p:cNvSpPr txBox="1"/>
          <p:nvPr/>
        </p:nvSpPr>
        <p:spPr>
          <a:xfrm>
            <a:off x="2788170" y="5718206"/>
            <a:ext cx="1693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/>
              <a:t>53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708B279-D5DB-504D-AAFB-A70B3BBC18A3}"/>
              </a:ext>
            </a:extLst>
          </p:cNvPr>
          <p:cNvSpPr txBox="1"/>
          <p:nvPr/>
        </p:nvSpPr>
        <p:spPr>
          <a:xfrm>
            <a:off x="3702445" y="5461286"/>
            <a:ext cx="16937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6600" dirty="0"/>
              <a:t>-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B294500-A5F3-ED4E-9C53-11B760E50ACC}"/>
              </a:ext>
            </a:extLst>
          </p:cNvPr>
          <p:cNvCxnSpPr/>
          <p:nvPr/>
        </p:nvCxnSpPr>
        <p:spPr>
          <a:xfrm>
            <a:off x="6635782" y="5231391"/>
            <a:ext cx="13623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1605521D-62DD-B046-A3E3-DF69F8727A79}"/>
              </a:ext>
            </a:extLst>
          </p:cNvPr>
          <p:cNvSpPr txBox="1"/>
          <p:nvPr/>
        </p:nvSpPr>
        <p:spPr>
          <a:xfrm>
            <a:off x="4828074" y="5702161"/>
            <a:ext cx="1693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/>
              <a:t>30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948CC94-DA19-904E-BE91-286A917C1FD4}"/>
              </a:ext>
            </a:extLst>
          </p:cNvPr>
          <p:cNvSpPr txBox="1"/>
          <p:nvPr/>
        </p:nvSpPr>
        <p:spPr>
          <a:xfrm>
            <a:off x="5800924" y="5687427"/>
            <a:ext cx="1693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=</a:t>
            </a:r>
          </a:p>
        </p:txBody>
      </p:sp>
      <p:pic>
        <p:nvPicPr>
          <p:cNvPr id="48" name="Picture 2" descr="Christine Lösch | Dribbble">
            <a:extLst>
              <a:ext uri="{FF2B5EF4-FFF2-40B4-BE49-F238E27FC236}">
                <a16:creationId xmlns:a16="http://schemas.microsoft.com/office/drawing/2014/main" id="{C449E6DA-B757-4290-BC14-88BDCBDE7B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7" t="2626" r="25187" b="299"/>
          <a:stretch/>
        </p:blipFill>
        <p:spPr bwMode="auto">
          <a:xfrm>
            <a:off x="10088108" y="296482"/>
            <a:ext cx="1167051" cy="15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21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/>
      <p:bldP spid="38" grpId="0"/>
      <p:bldP spid="5" grpId="0"/>
      <p:bldP spid="32" grpId="0"/>
      <p:bldP spid="33" grpId="0"/>
      <p:bldP spid="41" grpId="0"/>
      <p:bldP spid="42" grpId="0"/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14B2F98-A1E0-264D-B30B-206176EDE272}"/>
              </a:ext>
            </a:extLst>
          </p:cNvPr>
          <p:cNvGrpSpPr/>
          <p:nvPr/>
        </p:nvGrpSpPr>
        <p:grpSpPr>
          <a:xfrm>
            <a:off x="959254" y="538039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AB6CBF5-F015-A145-A8FB-26BC7F0CB36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20B36A-C9D0-D548-9271-5AA6C0B2C4C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261B7E7-5A1C-B546-B584-12C9437826DB}"/>
              </a:ext>
            </a:extLst>
          </p:cNvPr>
          <p:cNvSpPr txBox="1"/>
          <p:nvPr/>
        </p:nvSpPr>
        <p:spPr>
          <a:xfrm>
            <a:off x="1743437" y="647618"/>
            <a:ext cx="3061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&gt;, &lt;, = 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7463CB7-4679-1147-828E-5274FE80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2142" y="5398098"/>
            <a:ext cx="1539844" cy="10236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2EC8D5-33DD-2242-8C7F-6CFA455667E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534" y="5182276"/>
            <a:ext cx="1297385" cy="116352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C52D683-7138-734F-822A-CD6058890667}"/>
              </a:ext>
            </a:extLst>
          </p:cNvPr>
          <p:cNvGrpSpPr/>
          <p:nvPr/>
        </p:nvGrpSpPr>
        <p:grpSpPr>
          <a:xfrm>
            <a:off x="765291" y="1450164"/>
            <a:ext cx="5900624" cy="2736903"/>
            <a:chOff x="779145" y="1840950"/>
            <a:chExt cx="5900624" cy="273690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5DC0E77-7B82-304D-9B21-1DF19299CAAF}"/>
                </a:ext>
              </a:extLst>
            </p:cNvPr>
            <p:cNvSpPr/>
            <p:nvPr/>
          </p:nvSpPr>
          <p:spPr>
            <a:xfrm>
              <a:off x="779145" y="1840950"/>
              <a:ext cx="5900624" cy="2736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34  +  5          41		   </a:t>
              </a:r>
            </a:p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98  –  4          89		</a:t>
              </a:r>
              <a:endParaRPr lang="en-VN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9F57E642-8B06-3245-8210-FAB0DED26F62}"/>
                </a:ext>
              </a:extLst>
            </p:cNvPr>
            <p:cNvSpPr/>
            <p:nvPr/>
          </p:nvSpPr>
          <p:spPr>
            <a:xfrm>
              <a:off x="3157267" y="2340365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0D6A42AF-28F7-3542-8BE0-BE7DC28AFCE4}"/>
                </a:ext>
              </a:extLst>
            </p:cNvPr>
            <p:cNvSpPr/>
            <p:nvPr/>
          </p:nvSpPr>
          <p:spPr>
            <a:xfrm>
              <a:off x="3175196" y="3749115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08B3F80-A61B-F74D-8280-7B0A9F3D5921}"/>
              </a:ext>
            </a:extLst>
          </p:cNvPr>
          <p:cNvGrpSpPr/>
          <p:nvPr/>
        </p:nvGrpSpPr>
        <p:grpSpPr>
          <a:xfrm>
            <a:off x="5598051" y="1539483"/>
            <a:ext cx="5647765" cy="2736903"/>
            <a:chOff x="5611905" y="1930269"/>
            <a:chExt cx="5647765" cy="273690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B1B01EA-6EDF-4F4B-89A3-1CDDD37435CE}"/>
                </a:ext>
              </a:extLst>
            </p:cNvPr>
            <p:cNvSpPr/>
            <p:nvPr/>
          </p:nvSpPr>
          <p:spPr>
            <a:xfrm>
              <a:off x="5611905" y="1930269"/>
              <a:ext cx="5647765" cy="2736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b) 87  –  32           50  +  5</a:t>
              </a:r>
            </a:p>
            <a:p>
              <a:pPr lvl="0"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25  +  53           76  –  4</a:t>
              </a:r>
              <a:endParaRPr lang="en-VN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A06B6932-A7C2-5846-9DA5-C257E1BC6352}"/>
                </a:ext>
              </a:extLst>
            </p:cNvPr>
            <p:cNvSpPr/>
            <p:nvPr/>
          </p:nvSpPr>
          <p:spPr>
            <a:xfrm>
              <a:off x="8319249" y="2440899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EFDBB912-3775-8E4C-9511-885DDBE76E6C}"/>
                </a:ext>
              </a:extLst>
            </p:cNvPr>
            <p:cNvSpPr/>
            <p:nvPr/>
          </p:nvSpPr>
          <p:spPr>
            <a:xfrm>
              <a:off x="8319248" y="3849649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0D041E95-486B-A748-BAA9-AF47DCF2FED9}"/>
              </a:ext>
            </a:extLst>
          </p:cNvPr>
          <p:cNvSpPr/>
          <p:nvPr/>
        </p:nvSpPr>
        <p:spPr>
          <a:xfrm>
            <a:off x="1861065" y="2655454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39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AC080F-EC77-6649-8BE8-172004ED6CE7}"/>
              </a:ext>
            </a:extLst>
          </p:cNvPr>
          <p:cNvSpPr/>
          <p:nvPr/>
        </p:nvSpPr>
        <p:spPr>
          <a:xfrm>
            <a:off x="1887635" y="408566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94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47144C5-51D0-1B46-83DF-82F1949D4F8F}"/>
              </a:ext>
            </a:extLst>
          </p:cNvPr>
          <p:cNvSpPr/>
          <p:nvPr/>
        </p:nvSpPr>
        <p:spPr>
          <a:xfrm>
            <a:off x="3143412" y="1949579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160D2EB5-2D0B-444A-98AC-542A94492D83}"/>
              </a:ext>
            </a:extLst>
          </p:cNvPr>
          <p:cNvSpPr/>
          <p:nvPr/>
        </p:nvSpPr>
        <p:spPr>
          <a:xfrm>
            <a:off x="3151963" y="3358328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79E22C2-E85A-624F-850F-1DB67D25AD05}"/>
              </a:ext>
            </a:extLst>
          </p:cNvPr>
          <p:cNvSpPr/>
          <p:nvPr/>
        </p:nvSpPr>
        <p:spPr>
          <a:xfrm>
            <a:off x="6725376" y="2720782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55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FA8E453-2FB6-7C43-8820-5367F50659A4}"/>
              </a:ext>
            </a:extLst>
          </p:cNvPr>
          <p:cNvSpPr/>
          <p:nvPr/>
        </p:nvSpPr>
        <p:spPr>
          <a:xfrm>
            <a:off x="9927254" y="2673039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55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921158B-3EB8-E843-8E3F-9B5B00699BBC}"/>
              </a:ext>
            </a:extLst>
          </p:cNvPr>
          <p:cNvSpPr/>
          <p:nvPr/>
        </p:nvSpPr>
        <p:spPr>
          <a:xfrm>
            <a:off x="8303059" y="2043808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42764D2-C996-5842-9AFC-D8DB79E826CC}"/>
              </a:ext>
            </a:extLst>
          </p:cNvPr>
          <p:cNvSpPr/>
          <p:nvPr/>
        </p:nvSpPr>
        <p:spPr>
          <a:xfrm>
            <a:off x="6725376" y="4147117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78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5747C2A-F515-ED4F-9CDF-CE86AD3BC34E}"/>
              </a:ext>
            </a:extLst>
          </p:cNvPr>
          <p:cNvSpPr/>
          <p:nvPr/>
        </p:nvSpPr>
        <p:spPr>
          <a:xfrm>
            <a:off x="9927254" y="4099374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72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7E862A4-9251-314F-9CF0-BDE76E064AA5}"/>
              </a:ext>
            </a:extLst>
          </p:cNvPr>
          <p:cNvSpPr/>
          <p:nvPr/>
        </p:nvSpPr>
        <p:spPr>
          <a:xfrm>
            <a:off x="8303059" y="3452558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pic>
        <p:nvPicPr>
          <p:cNvPr id="36" name="Picture 2" descr="Christine Lösch | Dribbble">
            <a:extLst>
              <a:ext uri="{FF2B5EF4-FFF2-40B4-BE49-F238E27FC236}">
                <a16:creationId xmlns:a16="http://schemas.microsoft.com/office/drawing/2014/main" id="{7C2AA979-06FB-4002-8A1B-B2A0FA0BB5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7" t="2626" r="25187" b="299"/>
          <a:stretch/>
        </p:blipFill>
        <p:spPr bwMode="auto">
          <a:xfrm>
            <a:off x="9930957" y="258795"/>
            <a:ext cx="1167051" cy="15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78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  <p:bldP spid="26" grpId="0"/>
      <p:bldP spid="27" grpId="0" animBg="1"/>
      <p:bldP spid="28" grpId="0" animBg="1"/>
      <p:bldP spid="29" grpId="0"/>
      <p:bldP spid="30" grpId="0"/>
      <p:bldP spid="31" grpId="0" animBg="1"/>
      <p:bldP spid="32" grpId="0"/>
      <p:bldP spid="33" grpId="0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id="{A6E8CC8E-D590-594D-926A-7CBB75AA0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" y="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AFD5B2D0-C49F-0543-9852-6B0053F7FE55}"/>
              </a:ext>
            </a:extLst>
          </p:cNvPr>
          <p:cNvGrpSpPr/>
          <p:nvPr/>
        </p:nvGrpSpPr>
        <p:grpSpPr>
          <a:xfrm>
            <a:off x="5476881" y="225972"/>
            <a:ext cx="6455525" cy="6248568"/>
            <a:chOff x="5516115" y="0"/>
            <a:chExt cx="7035410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7AC5583-2A72-D546-A7FB-BDF796694A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1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46"/>
            <a:stretch/>
          </p:blipFill>
          <p:spPr>
            <a:xfrm>
              <a:off x="5939336" y="0"/>
              <a:ext cx="6252664" cy="6858000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FFE9FBF-3EC8-C249-9447-7F064809012D}"/>
                </a:ext>
              </a:extLst>
            </p:cNvPr>
            <p:cNvGrpSpPr/>
            <p:nvPr/>
          </p:nvGrpSpPr>
          <p:grpSpPr>
            <a:xfrm>
              <a:off x="7031697" y="232899"/>
              <a:ext cx="1934308" cy="874932"/>
              <a:chOff x="4288497" y="232899"/>
              <a:chExt cx="1934308" cy="87493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C4D16A3F-FB89-DF4C-AD19-1BA9C5D4AC75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722802C-387A-9F43-A4D9-1A0963589337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51 + 15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D9516C9-EF5B-A642-828E-8680A282CBC6}"/>
                </a:ext>
              </a:extLst>
            </p:cNvPr>
            <p:cNvGrpSpPr/>
            <p:nvPr/>
          </p:nvGrpSpPr>
          <p:grpSpPr>
            <a:xfrm>
              <a:off x="8130865" y="226295"/>
              <a:ext cx="1934308" cy="874932"/>
              <a:chOff x="4288497" y="232899"/>
              <a:chExt cx="1934308" cy="874932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D74A669-BBBF-F24F-8E17-326333EF237D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3D5A08-600C-6249-9387-BB3FD09035F9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99 - 90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2ED5924-269B-6443-A80B-86B2C2BD3AED}"/>
                </a:ext>
              </a:extLst>
            </p:cNvPr>
            <p:cNvGrpSpPr/>
            <p:nvPr/>
          </p:nvGrpSpPr>
          <p:grpSpPr>
            <a:xfrm>
              <a:off x="9194278" y="452590"/>
              <a:ext cx="1934308" cy="874932"/>
              <a:chOff x="4288497" y="232899"/>
              <a:chExt cx="1934308" cy="874932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75DB891-3EDF-5643-96CD-7A7569E6EC5C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5D4FB74-8E03-7F43-97D7-21E972664C88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20 + 33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C33A504-974B-5E45-9ACC-9A75D86E8B96}"/>
                </a:ext>
              </a:extLst>
            </p:cNvPr>
            <p:cNvGrpSpPr/>
            <p:nvPr/>
          </p:nvGrpSpPr>
          <p:grpSpPr>
            <a:xfrm>
              <a:off x="10161432" y="1160648"/>
              <a:ext cx="1934308" cy="874932"/>
              <a:chOff x="4288497" y="232899"/>
              <a:chExt cx="1934308" cy="874932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E2059F0-C946-304D-81E7-E7BBCD04774C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782E5C5-3082-4848-AABE-50B00CA35256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83 + 2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E23EA6B-825B-E045-857C-D5C45B7AEC8B}"/>
                </a:ext>
              </a:extLst>
            </p:cNvPr>
            <p:cNvGrpSpPr/>
            <p:nvPr/>
          </p:nvGrpSpPr>
          <p:grpSpPr>
            <a:xfrm>
              <a:off x="9104417" y="2861832"/>
              <a:ext cx="1934308" cy="874932"/>
              <a:chOff x="4288497" y="232899"/>
              <a:chExt cx="1934308" cy="874932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638301F-6195-CE47-82EE-5515EABCA2AF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A2FF388-2CED-DB4B-8D78-4A68B94C3F17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68 - 2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8B86FFC-6AC9-DC41-9696-3102E9D006C0}"/>
                </a:ext>
              </a:extLst>
            </p:cNvPr>
            <p:cNvGrpSpPr/>
            <p:nvPr/>
          </p:nvGrpSpPr>
          <p:grpSpPr>
            <a:xfrm>
              <a:off x="7951142" y="2793615"/>
              <a:ext cx="1934308" cy="874932"/>
              <a:chOff x="4288497" y="232899"/>
              <a:chExt cx="1934308" cy="87493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D0E37D2-848B-1942-90B2-E73B1180B052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CCC3DF1-B9D0-FB48-9140-AFBFD8562107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30 + 50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E8D3D0A-63D4-2845-B2B2-13ED3AA6BEE5}"/>
                </a:ext>
              </a:extLst>
            </p:cNvPr>
            <p:cNvGrpSpPr/>
            <p:nvPr/>
          </p:nvGrpSpPr>
          <p:grpSpPr>
            <a:xfrm>
              <a:off x="6701196" y="2715118"/>
              <a:ext cx="1934308" cy="874932"/>
              <a:chOff x="4288497" y="232899"/>
              <a:chExt cx="1934308" cy="874932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BEEC239E-5037-6A47-827A-1B1F6636E211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5393827-5EBF-1C4A-8821-95F7EEBF50C3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85 - 20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A664921-439C-534A-A57E-DAF8BF2CB433}"/>
                </a:ext>
              </a:extLst>
            </p:cNvPr>
            <p:cNvGrpSpPr/>
            <p:nvPr/>
          </p:nvGrpSpPr>
          <p:grpSpPr>
            <a:xfrm>
              <a:off x="5516115" y="4309197"/>
              <a:ext cx="1934308" cy="874932"/>
              <a:chOff x="4288497" y="232899"/>
              <a:chExt cx="1934308" cy="874932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BD5BC3F3-8A0A-F942-BCA6-2BE82DAE1029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872B79-0FFC-A442-97A7-0120AD6A2521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70 - 40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9F26DE5-32A1-6348-A1E9-DD9ED2572252}"/>
                </a:ext>
              </a:extLst>
            </p:cNvPr>
            <p:cNvGrpSpPr/>
            <p:nvPr/>
          </p:nvGrpSpPr>
          <p:grpSpPr>
            <a:xfrm>
              <a:off x="6546522" y="5107175"/>
              <a:ext cx="1934308" cy="874932"/>
              <a:chOff x="4288497" y="232899"/>
              <a:chExt cx="1934308" cy="874932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D08237B-EB7B-2547-B1B7-D78836C098B4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41BADF1-AD62-1945-BDD6-999E8B1EB0D8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5 + 50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3EB0087-0D9E-374F-B5D7-7A76B3BA4268}"/>
                </a:ext>
              </a:extLst>
            </p:cNvPr>
            <p:cNvGrpSpPr/>
            <p:nvPr/>
          </p:nvGrpSpPr>
          <p:grpSpPr>
            <a:xfrm>
              <a:off x="8043364" y="4660306"/>
              <a:ext cx="1934308" cy="874932"/>
              <a:chOff x="4288497" y="232899"/>
              <a:chExt cx="1934308" cy="87493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47D7BD00-B1AB-E54B-A0F5-D198F115243F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B8E4A01-7218-8A4F-9650-0830ED0227B9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17 - 5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92DAB99-7B72-364E-9D66-5D95F1572382}"/>
                </a:ext>
              </a:extLst>
            </p:cNvPr>
            <p:cNvGrpSpPr/>
            <p:nvPr/>
          </p:nvGrpSpPr>
          <p:grpSpPr>
            <a:xfrm>
              <a:off x="9335227" y="4031653"/>
              <a:ext cx="1934308" cy="874932"/>
              <a:chOff x="4288497" y="232899"/>
              <a:chExt cx="1934308" cy="874932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8FE0C163-4F7C-C048-9AAB-E7DC31D69393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791757C-1046-6C40-9BAB-2CC621C4BAFC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35 + 10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AACCDB7-6000-2A48-AE2B-A8CEA968D4A1}"/>
                </a:ext>
              </a:extLst>
            </p:cNvPr>
            <p:cNvGrpSpPr/>
            <p:nvPr/>
          </p:nvGrpSpPr>
          <p:grpSpPr>
            <a:xfrm>
              <a:off x="10617217" y="4455471"/>
              <a:ext cx="1934308" cy="874932"/>
              <a:chOff x="4288497" y="232899"/>
              <a:chExt cx="1934308" cy="874932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1765038A-7E29-9743-BB8A-3E9CF4869BF5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37F5D58-AAC2-A547-8224-A90C2EDDC3D4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46 - 6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CD42579-0A7E-D549-B728-5B48FDD2EE55}"/>
                </a:ext>
              </a:extLst>
            </p:cNvPr>
            <p:cNvGrpSpPr/>
            <p:nvPr/>
          </p:nvGrpSpPr>
          <p:grpSpPr>
            <a:xfrm>
              <a:off x="10087529" y="5621134"/>
              <a:ext cx="1934308" cy="874932"/>
              <a:chOff x="4288497" y="232899"/>
              <a:chExt cx="1934308" cy="874932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6E328784-C8F4-2046-B464-C0B8B595B896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0003367-0539-9C4E-9079-74EB3CA39334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20 + 18</a:t>
                </a:r>
              </a:p>
            </p:txBody>
          </p:sp>
        </p:grp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1EDA64FB-2581-9D43-BF4F-C24B917CDDB6}"/>
              </a:ext>
            </a:extLst>
          </p:cNvPr>
          <p:cNvSpPr/>
          <p:nvPr/>
        </p:nvSpPr>
        <p:spPr>
          <a:xfrm>
            <a:off x="559499" y="804025"/>
            <a:ext cx="4988422" cy="570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itchFamily="2" charset="2"/>
              <a:buChar char=""/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endParaRPr lang="en-VN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itchFamily="2" charset="2"/>
              <a:buChar char=""/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Khi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gieo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quay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may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mắn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VN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VN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DBE81F9-1516-224F-B33B-5F02C6F26EEE}"/>
              </a:ext>
            </a:extLst>
          </p:cNvPr>
          <p:cNvGrpSpPr/>
          <p:nvPr/>
        </p:nvGrpSpPr>
        <p:grpSpPr>
          <a:xfrm>
            <a:off x="6049241" y="1724665"/>
            <a:ext cx="1212058" cy="996244"/>
            <a:chOff x="5476881" y="1432098"/>
            <a:chExt cx="2036795" cy="1303040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FC5FA497-4E66-604D-9A7E-A44504DF3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6881" y="1743157"/>
              <a:ext cx="1107833" cy="991981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8C90851B-00CB-9347-9F1D-E6590026D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5843" y="1432098"/>
              <a:ext cx="1107833" cy="991981"/>
            </a:xfrm>
            <a:prstGeom prst="rect">
              <a:avLst/>
            </a:prstGeom>
          </p:spPr>
        </p:pic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F8D712A0-2A93-5B4E-B6A3-64C285BC8FC6}"/>
              </a:ext>
            </a:extLst>
          </p:cNvPr>
          <p:cNvSpPr/>
          <p:nvPr/>
        </p:nvSpPr>
        <p:spPr>
          <a:xfrm>
            <a:off x="2256524" y="225972"/>
            <a:ext cx="4019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ONG VỀ TỔ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377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390</Words>
  <Application>Microsoft Office PowerPoint</Application>
  <PresentationFormat>Widescreen</PresentationFormat>
  <Paragraphs>79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#9Slide03 Arima Madurai ExtraBo</vt:lpstr>
      <vt:lpstr>Arial</vt:lpstr>
      <vt:lpstr>Calibri</vt:lpstr>
      <vt:lpstr>Symbol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Hang</dc:creator>
  <cp:lastModifiedBy>Ms Quyen</cp:lastModifiedBy>
  <cp:revision>11</cp:revision>
  <dcterms:created xsi:type="dcterms:W3CDTF">2021-05-07T10:25:00Z</dcterms:created>
  <dcterms:modified xsi:type="dcterms:W3CDTF">2021-09-22T16:13:11Z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