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7" r:id="rId3"/>
    <p:sldId id="269" r:id="rId5"/>
    <p:sldId id="270" r:id="rId6"/>
    <p:sldId id="271" r:id="rId7"/>
    <p:sldId id="272" r:id="rId8"/>
    <p:sldId id="273" r:id="rId9"/>
    <p:sldId id="274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7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0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TIẾNG VIỆT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-635" y="3429635"/>
            <a:ext cx="12348210" cy="61531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TOÁN VỀ THÊM,</a:t>
            </a:r>
            <a:r>
              <a:rPr lang="vi-VN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BỚT MỘT SỐ ĐƠN VỊ</a:t>
            </a:r>
            <a:endParaRPr lang="en-US" altLang="en-US" sz="4000" b="1" spc="600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2801" y="630742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 9: BÀI TOÁN VỀ THÊM,            BỚT MỘT SỐ ĐƠN VỊ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136" y="3078570"/>
            <a:ext cx="8581257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Giải bài toán về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 một số đơn vị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>
            <a:fillRect/>
          </a:stretch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>
            <a:fillRect/>
          </a:stretch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>
            <a:fillRect/>
          </a:stretch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>
            <a:fillRect/>
          </a:stretch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Nhận viết được bài toán, cách giải và cách trình bày về bài toán bớt một số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đơn vị.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2412240" y="38566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Vận dụng vào bài tập và giải toán thực tế.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6747" y="802542"/>
            <a:ext cx="75209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401473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026" name="Picture 2" descr="C:\Users\AM\Desktop\pp theme (1)\cartoon-students-vector-257304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6"/>
          <a:stretch>
            <a:fillRect/>
          </a:stretch>
        </p:blipFill>
        <p:spPr bwMode="auto">
          <a:xfrm>
            <a:off x="9119985" y="542618"/>
            <a:ext cx="1839430" cy="16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>
            <a:fillRect/>
          </a:stretch>
        </p:blipFill>
        <p:spPr>
          <a:xfrm>
            <a:off x="1235694" y="648607"/>
            <a:ext cx="2554033" cy="145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230" y="590938"/>
            <a:ext cx="2297217" cy="928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230" y="1519312"/>
            <a:ext cx="7394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Bài toán: Có 10 con chim đậu trên cành, sau đó 3 con bay đi. Hỏi trên cành còn lại bao nhiêu con chim?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4" t="38246" r="12244" b="32836"/>
          <a:stretch>
            <a:fillRect/>
          </a:stretch>
        </p:blipFill>
        <p:spPr bwMode="auto">
          <a:xfrm>
            <a:off x="7573618" y="880541"/>
            <a:ext cx="3490174" cy="25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608" y="3164699"/>
            <a:ext cx="447940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      : 10 con chim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đi : 3 con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lại: ..... con chim?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8855" y="3169003"/>
            <a:ext cx="60821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Số con chim còn lại là: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3 = 7 (con chim)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Đáp số: 7 con chim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72833" y="1993944"/>
            <a:ext cx="183147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58476" y="2512542"/>
            <a:ext cx="2130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01838" y="2980327"/>
            <a:ext cx="479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02419" y="1519311"/>
            <a:ext cx="6571199" cy="15696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20"/>
          <p:cNvSpPr/>
          <p:nvPr/>
        </p:nvSpPr>
        <p:spPr>
          <a:xfrm>
            <a:off x="5476139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Rectangle: Rounded Corners 20"/>
          <p:cNvSpPr/>
          <p:nvPr/>
        </p:nvSpPr>
        <p:spPr>
          <a:xfrm>
            <a:off x="6725501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4" name="Rectangle: Rounded Corners 20"/>
          <p:cNvSpPr/>
          <p:nvPr/>
        </p:nvSpPr>
        <p:spPr>
          <a:xfrm>
            <a:off x="8078051" y="5006077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20"/>
          <p:cNvSpPr/>
          <p:nvPr/>
        </p:nvSpPr>
        <p:spPr>
          <a:xfrm>
            <a:off x="6103201" y="4987027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20"/>
          <p:cNvSpPr/>
          <p:nvPr/>
        </p:nvSpPr>
        <p:spPr>
          <a:xfrm>
            <a:off x="7392251" y="498385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344" y="459036"/>
            <a:ext cx="2358325" cy="8754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7345" y="1378010"/>
            <a:ext cx="1007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Đàn lợn nhà An có 15 con, mẹ đã bán 5 con. Hỏi đàn lợn nhà An còn lại bao nhiêu con?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344" y="247977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      :       con lợn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    :       con lợn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lại:  ...  con lợn?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20"/>
          <p:cNvSpPr/>
          <p:nvPr/>
        </p:nvSpPr>
        <p:spPr>
          <a:xfrm>
            <a:off x="2468491" y="336749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20"/>
          <p:cNvSpPr/>
          <p:nvPr/>
        </p:nvSpPr>
        <p:spPr>
          <a:xfrm>
            <a:off x="2512303" y="414225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86498" y="249176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Số con lợn còn lại là: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– 5 = 10 (con)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Đáp số: 10 con lợn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592359" y="1852786"/>
            <a:ext cx="9742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06523" y="1852786"/>
            <a:ext cx="15464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45865" y="2338922"/>
            <a:ext cx="36765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25"/>
          <p:cNvSpPr/>
          <p:nvPr/>
        </p:nvSpPr>
        <p:spPr>
          <a:xfrm>
            <a:off x="2428414" y="4050386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25"/>
          <p:cNvSpPr/>
          <p:nvPr/>
        </p:nvSpPr>
        <p:spPr>
          <a:xfrm>
            <a:off x="2387570" y="3298500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07345" y="1378010"/>
            <a:ext cx="9906429" cy="126579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16130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14225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1390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>
            <a:fillRect/>
          </a:stretch>
        </p:blipFill>
        <p:spPr>
          <a:xfrm>
            <a:off x="8757903" y="71862"/>
            <a:ext cx="1247275" cy="1559094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>
            <a:fillRect/>
          </a:stretch>
        </p:blipFill>
        <p:spPr>
          <a:xfrm>
            <a:off x="10436559" y="76448"/>
            <a:ext cx="1102774" cy="156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/>
          <p:cNvSpPr/>
          <p:nvPr>
            <p:custDataLst>
              <p:tags r:id="rId1"/>
            </p:custDataLst>
          </p:nvPr>
        </p:nvSpPr>
        <p:spPr>
          <a:xfrm>
            <a:off x="708134" y="198760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7211" y="2030570"/>
            <a:ext cx="566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Giải bài toán theo tóm tắt sau: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5497" y="3102575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        : 9 thuyền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     : 4 thuyền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cả: ... thuyền?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t="29279" r="14199" b="33029"/>
          <a:stretch>
            <a:fillRect/>
          </a:stretch>
        </p:blipFill>
        <p:spPr bwMode="auto">
          <a:xfrm>
            <a:off x="6778486" y="824185"/>
            <a:ext cx="4492488" cy="23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2611" y="315735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Số thuyền còn lại là: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+ 4 = 13 (thuyền)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Đáp số: 13 thuyền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11" y="620985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20"/>
          <p:cNvSpPr/>
          <p:nvPr/>
        </p:nvSpPr>
        <p:spPr>
          <a:xfrm>
            <a:off x="5818661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20"/>
          <p:cNvSpPr/>
          <p:nvPr/>
        </p:nvSpPr>
        <p:spPr>
          <a:xfrm>
            <a:off x="7068023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20"/>
          <p:cNvSpPr/>
          <p:nvPr/>
        </p:nvSpPr>
        <p:spPr>
          <a:xfrm>
            <a:off x="8420573" y="4883199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7" name="Rectangle: Rounded Corners 20"/>
          <p:cNvSpPr/>
          <p:nvPr/>
        </p:nvSpPr>
        <p:spPr>
          <a:xfrm>
            <a:off x="6445723" y="4864149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20"/>
          <p:cNvSpPr/>
          <p:nvPr/>
        </p:nvSpPr>
        <p:spPr>
          <a:xfrm>
            <a:off x="7734773" y="486097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/>
          <p:cNvSpPr/>
          <p:nvPr>
            <p:custDataLst>
              <p:tags r:id="rId1"/>
            </p:custDataLst>
          </p:nvPr>
        </p:nvSpPr>
        <p:spPr>
          <a:xfrm>
            <a:off x="771604" y="14261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3542" y="1428328"/>
            <a:ext cx="1103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Trên xe có 14 bạn, đến điểm dừng có 3 bạn xuống xe.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Hỏi lúc đó trên xe còn lại bao nhiêu bạn?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6387" y="2981339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         : 14 bạn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 xe: 4 bạn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    : ... bạn?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8581" y="3017594"/>
            <a:ext cx="6276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Lúc đó trên xe còn lại số bạn là: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– 4 = 10 (bạn)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Đáp số: 10 bạn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3542" y="1378010"/>
            <a:ext cx="9876945" cy="132543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172848" y="1966937"/>
            <a:ext cx="14350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34658" y="1950895"/>
            <a:ext cx="2650437" cy="25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86795" y="2415477"/>
            <a:ext cx="3736363" cy="12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20"/>
          <p:cNvSpPr/>
          <p:nvPr/>
        </p:nvSpPr>
        <p:spPr>
          <a:xfrm>
            <a:off x="5878614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20"/>
          <p:cNvSpPr/>
          <p:nvPr/>
        </p:nvSpPr>
        <p:spPr>
          <a:xfrm>
            <a:off x="7127976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20"/>
          <p:cNvSpPr/>
          <p:nvPr/>
        </p:nvSpPr>
        <p:spPr>
          <a:xfrm>
            <a:off x="8480526" y="4651810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7" name="Rectangle: Rounded Corners 20"/>
          <p:cNvSpPr/>
          <p:nvPr/>
        </p:nvSpPr>
        <p:spPr>
          <a:xfrm>
            <a:off x="6505676" y="4632760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20"/>
          <p:cNvSpPr/>
          <p:nvPr/>
        </p:nvSpPr>
        <p:spPr>
          <a:xfrm>
            <a:off x="7794726" y="462958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2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12" y="416410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058" y="2183443"/>
            <a:ext cx="1619141" cy="1530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7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  <a:endParaRPr lang="en-US" sz="4400" b="1" dirty="0">
              <a:solidFill>
                <a:srgbClr val="FF0000"/>
              </a:solidFill>
              <a:latin typeface="iCiel Cadena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>
            <a:fillRect/>
          </a:stretch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>
            <a:fillRect/>
          </a:stretch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>
            <a:fillRect/>
          </a:stretch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>
            <a:fillRect/>
          </a:stretch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>
              <a:fillRect/>
            </a:stretch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>
              <a:fillRect/>
            </a:stretch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>
            <a:fillRect/>
          </a:stretch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1375</Words>
  <Application>WPS Presentation</Application>
  <PresentationFormat>Widescreen</PresentationFormat>
  <Paragraphs>125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iCiel Mijas</vt:lpstr>
      <vt:lpstr>#9Slide07 White wood</vt:lpstr>
      <vt:lpstr>iCiel Cadena</vt:lpstr>
      <vt:lpstr>iCiel Crocante</vt:lpstr>
      <vt:lpstr>Yellowtail</vt:lpstr>
      <vt:lpstr>Microsoft YaHei</vt:lpstr>
      <vt:lpstr>#9Slide03 NettoOTLight</vt:lpstr>
      <vt:lpstr>Arial Unicode MS</vt:lpstr>
      <vt:lpstr>Calibri Light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67</cp:revision>
  <dcterms:created xsi:type="dcterms:W3CDTF">2021-05-23T15:28:00Z</dcterms:created>
  <dcterms:modified xsi:type="dcterms:W3CDTF">2022-09-27T05:27:01Z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5D760582478E45BB85C906E61C7796F9</vt:lpwstr>
  </property>
  <property fmtid="{D5CDD505-2E9C-101B-9397-08002B2CF9AE}" pid="3" name="KSOProductBuildVer">
    <vt:lpwstr>1033-11.2.0.11341</vt:lpwstr>
  </property>
</Properties>
</file>