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74" r:id="rId5"/>
    <p:sldId id="259" r:id="rId6"/>
    <p:sldId id="271" r:id="rId7"/>
    <p:sldId id="272" r:id="rId8"/>
    <p:sldId id="270" r:id="rId9"/>
    <p:sldId id="27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tags" Target="../tags/tag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microsoft.com/office/2007/relationships/hdphoto" Target="../media/image29.wdp"/><Relationship Id="rId5" Type="http://schemas.openxmlformats.org/officeDocument/2006/relationships/image" Target="../media/image28.png"/><Relationship Id="rId4" Type="http://schemas.openxmlformats.org/officeDocument/2006/relationships/tags" Target="../tags/tag4.xml"/><Relationship Id="rId3" Type="http://schemas.openxmlformats.org/officeDocument/2006/relationships/image" Target="../media/image15.emf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24456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40" y="3429635"/>
            <a:ext cx="12190095" cy="92329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PHÉP TRỪ (QUA 10) TRONG PHẠM VI 20 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(TIẾT 2)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947063"/>
            <a:ext cx="546703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620979"/>
            <a:ext cx="63082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5165" y="40145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3884" y="4766607"/>
            <a:ext cx="501119" cy="448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/>
                <a:gridCol w="4653279"/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>
            <a:fillRect/>
          </a:stretch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/>
          <p:cNvSpPr/>
          <p:nvPr>
            <p:custDataLst>
              <p:tags r:id="rId4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>
            <a:fillRect/>
          </a:stretch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>
            <a:fillRect/>
          </a:stretch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>
            <a:fillRect/>
          </a:stretch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675518" cy="49962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>
            <a:fillRect/>
          </a:stretch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>
            <a:fillRect/>
          </a:stretch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/>
          <p:cNvSpPr/>
          <p:nvPr>
            <p:custDataLst>
              <p:tags r:id="rId4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/>
                <a:gridCol w="1249121"/>
                <a:gridCol w="1249121"/>
                <a:gridCol w="1249121"/>
                <a:gridCol w="1249121"/>
                <a:gridCol w="1249121"/>
                <a:gridCol w="1249121"/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0834">
                <a:tc vMerge="1"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/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>
            <a:fillRect/>
          </a:stretch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>
            <a:fillRect/>
          </a:stretch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/>
          <p:cNvSpPr/>
          <p:nvPr>
            <p:custDataLst>
              <p:tags r:id="rId3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WPS Presentation</Application>
  <PresentationFormat>Widescreen</PresentationFormat>
  <Paragraphs>203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70</cp:revision>
  <dcterms:created xsi:type="dcterms:W3CDTF">2021-05-28T09:26:00Z</dcterms:created>
  <dcterms:modified xsi:type="dcterms:W3CDTF">2022-10-09T04:34:35Z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B25B3A4A0A1C4E0EB2FAA775D57D0F17</vt:lpwstr>
  </property>
  <property fmtid="{D5CDD505-2E9C-101B-9397-08002B2CF9AE}" pid="3" name="KSOProductBuildVer">
    <vt:lpwstr>1033-11.2.0.11341</vt:lpwstr>
  </property>
</Properties>
</file>