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19"/>
  </p:notesMasterIdLst>
  <p:sldIdLst>
    <p:sldId id="357" r:id="rId3"/>
    <p:sldId id="356" r:id="rId4"/>
    <p:sldId id="287" r:id="rId5"/>
    <p:sldId id="324" r:id="rId6"/>
    <p:sldId id="285" r:id="rId7"/>
    <p:sldId id="325" r:id="rId8"/>
    <p:sldId id="286" r:id="rId9"/>
    <p:sldId id="327" r:id="rId10"/>
    <p:sldId id="326" r:id="rId11"/>
    <p:sldId id="307" r:id="rId12"/>
    <p:sldId id="328" r:id="rId13"/>
    <p:sldId id="329" r:id="rId14"/>
    <p:sldId id="330" r:id="rId15"/>
    <p:sldId id="331" r:id="rId16"/>
    <p:sldId id="332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97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38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292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0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1C4C31-3BF1-41BF-9EBE-DB8CE50D56C4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F2C4D-71A7-41CA-A3AB-87D2260E5DD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4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 ĐỘNG TRẢI NGHIỆM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BIẾT ƠN THẦY CÔ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75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6132" y="1970559"/>
            <a:ext cx="6525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Hoạt động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625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73810" y="318770"/>
            <a:ext cx="10721975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Mục tiêu: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-Thể hiện lòng biết ơn với thầy cô giáo.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-HS viết được và làm được những điều muốn chia sẻ cùng với thầy cô.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Loài hoa cô thích nhất là gì?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94282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>
            <a:fillRect/>
          </a:stretch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viết thư cho thầy cô nào?</a:t>
            </a:r>
            <a:endParaRPr lang="en-US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343</Words>
  <Application>Microsoft Office PowerPoint</Application>
  <PresentationFormat>Widescreen</PresentationFormat>
  <Paragraphs>41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Calibri</vt:lpstr>
      <vt:lpstr>Calibri Light</vt:lpstr>
      <vt:lpstr>Times New Roman</vt:lpstr>
      <vt:lpstr>印品黑体</vt:lpstr>
      <vt:lpstr>字魂7号-温暖童稚体</vt:lpstr>
      <vt:lpstr>等线</vt:lpstr>
      <vt:lpstr>等线 Light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30</cp:revision>
  <dcterms:created xsi:type="dcterms:W3CDTF">2021-06-12T03:03:00Z</dcterms:created>
  <dcterms:modified xsi:type="dcterms:W3CDTF">2022-11-20T07:21:47Z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6C165EB222DE42658D401512EB287E0E</vt:lpwstr>
  </property>
  <property fmtid="{D5CDD505-2E9C-101B-9397-08002B2CF9AE}" pid="3" name="KSOProductBuildVer">
    <vt:lpwstr>1033-11.2.0.10258</vt:lpwstr>
  </property>
</Properties>
</file>