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97" r:id="rId3"/>
    <p:sldId id="258" r:id="rId5"/>
    <p:sldId id="259" r:id="rId6"/>
    <p:sldId id="260" r:id="rId7"/>
    <p:sldId id="261" r:id="rId8"/>
    <p:sldId id="262" r:id="rId9"/>
    <p:sldId id="390" r:id="rId10"/>
    <p:sldId id="282" r:id="rId11"/>
    <p:sldId id="392" r:id="rId12"/>
    <p:sldId id="391" r:id="rId13"/>
    <p:sldId id="280" r:id="rId14"/>
    <p:sldId id="281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7C8-384B-4F4C-BD0A-F6DD1C2A65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A9712-A0EB-4727-B10B-CF6B16574D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Phép cộng (có nhớ) số có hai chữ số</a:t>
            </a:r>
            <a:endParaRPr lang="vi-VN" sz="2700" b="1" dirty="0" err="1" smtClean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algn="ctr" eaLnBrk="1" hangingPunct="1"/>
            <a:r>
              <a:rPr kumimoji="0" lang="vi-VN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 số có một chữ số.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84388" y="2230866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  <a:endParaRPr lang="vi-VN" sz="28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  <a:endParaRPr lang="vi-VN" sz="28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  <a:endParaRPr lang="vi-VN" sz="2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  <a:endParaRPr lang="vi-VN" sz="28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694428" y="2105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37528" y="364634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7267" y="364634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7006" y="36463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96745" y="36463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>
          <a:xfrm>
            <a:off x="964574" y="16172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401896" y="1617204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  <a:endParaRPr lang="vi-VN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1824226" y="1995019"/>
            <a:ext cx="7425291" cy="658838"/>
            <a:chOff x="1824226" y="3918823"/>
            <a:chExt cx="7425291" cy="658838"/>
          </a:xfrm>
        </p:grpSpPr>
        <p:sp>
          <p:nvSpPr>
            <p:cNvPr id="32" name="Rectangle 31"/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  <a:endParaRPr lang="vi-VN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  <a:endParaRPr lang="vi-VN" sz="28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  <a:endParaRPr lang="vi-VN" sz="2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  <a:endParaRPr lang="vi-VN" sz="2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3773" y="3002487"/>
            <a:ext cx="837249" cy="1312215"/>
            <a:chOff x="1933616" y="4498692"/>
            <a:chExt cx="837249" cy="1312215"/>
          </a:xfrm>
        </p:grpSpPr>
        <p:sp>
          <p:nvSpPr>
            <p:cNvPr id="41" name="TextBox 40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  <a:endParaRPr lang="vi-VN" sz="2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006614" y="2995437"/>
            <a:ext cx="837249" cy="1312215"/>
            <a:chOff x="1933616" y="4498692"/>
            <a:chExt cx="837249" cy="131221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  <a:endParaRPr lang="vi-VN" sz="2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089455" y="3002487"/>
            <a:ext cx="837249" cy="1312215"/>
            <a:chOff x="1933616" y="4498692"/>
            <a:chExt cx="837249" cy="131221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2</a:t>
              </a:r>
              <a:endParaRPr lang="vi-VN" sz="2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172296" y="2995437"/>
            <a:ext cx="837249" cy="1312215"/>
            <a:chOff x="1933616" y="4498692"/>
            <a:chExt cx="837249" cy="131221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  <a:endParaRPr lang="vi-VN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121103" y="434357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03944" y="431270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86785" y="434357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69626" y="43435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72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  <a:endParaRPr lang="vi-VN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650"/>
          <a:stretch>
            <a:fillRect/>
          </a:stretch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760" r="66128" b="23202"/>
          <a:stretch>
            <a:fillRect/>
          </a:stretch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203" t="1738" r="30925" b="22979"/>
          <a:stretch>
            <a:fillRect/>
          </a:stretch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8839" t="7246" r="1298" b="24716"/>
          <a:stretch>
            <a:fillRect/>
          </a:stretch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/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00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0160" y="1630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>
            <a:fillRect/>
          </a:stretch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9 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 11  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138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5354" y="2234744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059941" y="2876228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/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/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/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  <a:endParaRPr lang="vi-VN" sz="2800" dirty="0">
              <a:solidFill>
                <a:schemeClr val="tx1"/>
              </a:solidFill>
            </a:endParaRPr>
          </a:p>
        </p:txBody>
      </p: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/>
                <a:gridCol w="2227839"/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/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/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/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/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/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/>
          <p:cNvSpPr/>
          <p:nvPr/>
        </p:nvSpPr>
        <p:spPr>
          <a:xfrm>
            <a:off x="3373454" y="2776147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/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/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/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/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/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/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/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/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/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  <a:endParaRPr lang="vi-VN" sz="4800" dirty="0"/>
          </a:p>
        </p:txBody>
      </p:sp>
      <p:sp>
        <p:nvSpPr>
          <p:cNvPr id="55" name="Rectangle 54"/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  <a:endParaRPr lang="vi-VN" sz="4800" dirty="0"/>
          </a:p>
        </p:txBody>
      </p:sp>
      <p:sp>
        <p:nvSpPr>
          <p:cNvPr id="56" name="Rectangle 55"/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  <a:endParaRPr lang="vi-VN" sz="4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252329" y="335253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63992" y="1197898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8319" y="1214752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43</a:t>
            </a:r>
            <a:endParaRPr lang="vi-VN" sz="4800" dirty="0"/>
          </a:p>
        </p:txBody>
      </p:sp>
      <p:sp>
        <p:nvSpPr>
          <p:cNvPr id="4" name="Rectangle 3"/>
          <p:cNvSpPr/>
          <p:nvPr/>
        </p:nvSpPr>
        <p:spPr>
          <a:xfrm>
            <a:off x="1586917" y="1725431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  <a:endParaRPr lang="vi-VN" sz="4800" dirty="0"/>
          </a:p>
        </p:txBody>
      </p:sp>
      <p:sp>
        <p:nvSpPr>
          <p:cNvPr id="5" name="Rectangle 4"/>
          <p:cNvSpPr/>
          <p:nvPr/>
        </p:nvSpPr>
        <p:spPr>
          <a:xfrm>
            <a:off x="2153581" y="207759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9</a:t>
            </a:r>
            <a:endParaRPr lang="vi-VN" sz="4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701155" y="2908588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/>
          <p:cNvSpPr/>
          <p:nvPr/>
        </p:nvSpPr>
        <p:spPr>
          <a:xfrm>
            <a:off x="4488167" y="1214752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2494" y="123160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18</a:t>
            </a:r>
            <a:endParaRPr lang="vi-VN" sz="4800" dirty="0"/>
          </a:p>
        </p:txBody>
      </p:sp>
      <p:sp>
        <p:nvSpPr>
          <p:cNvPr id="11" name="Rectangle 10"/>
          <p:cNvSpPr/>
          <p:nvPr/>
        </p:nvSpPr>
        <p:spPr>
          <a:xfrm>
            <a:off x="4511092" y="174228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  <a:endParaRPr lang="vi-VN" sz="4800" dirty="0"/>
          </a:p>
        </p:txBody>
      </p:sp>
      <p:sp>
        <p:nvSpPr>
          <p:cNvPr id="12" name="Rectangle 11"/>
          <p:cNvSpPr/>
          <p:nvPr/>
        </p:nvSpPr>
        <p:spPr>
          <a:xfrm>
            <a:off x="5077756" y="209444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6</a:t>
            </a:r>
            <a:endParaRPr lang="vi-VN" sz="4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625330" y="2925442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/>
          <p:cNvSpPr/>
          <p:nvPr/>
        </p:nvSpPr>
        <p:spPr>
          <a:xfrm>
            <a:off x="7583792" y="1214752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8119" y="123160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54</a:t>
            </a:r>
            <a:endParaRPr lang="vi-VN" sz="4800" dirty="0"/>
          </a:p>
        </p:txBody>
      </p:sp>
      <p:sp>
        <p:nvSpPr>
          <p:cNvPr id="16" name="Rectangle 15"/>
          <p:cNvSpPr/>
          <p:nvPr/>
        </p:nvSpPr>
        <p:spPr>
          <a:xfrm>
            <a:off x="7606717" y="174228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  <a:endParaRPr lang="vi-VN" sz="4800" dirty="0"/>
          </a:p>
        </p:txBody>
      </p:sp>
      <p:sp>
        <p:nvSpPr>
          <p:cNvPr id="17" name="Rectangle 16"/>
          <p:cNvSpPr/>
          <p:nvPr/>
        </p:nvSpPr>
        <p:spPr>
          <a:xfrm>
            <a:off x="8173381" y="209444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3</a:t>
            </a:r>
            <a:endParaRPr lang="vi-VN" sz="4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720955" y="2925442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9" grpId="0" animBg="1"/>
      <p:bldP spid="10" grpId="0"/>
      <p:bldP spid="11" grpId="0"/>
      <p:bldP spid="12" grpId="0"/>
      <p:bldP spid="14" grpId="0" animBg="1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WPS Presentation</Application>
  <PresentationFormat>Widescreen</PresentationFormat>
  <Paragraphs>181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SimSun</vt:lpstr>
      <vt:lpstr>Wingdings</vt:lpstr>
      <vt:lpstr>字魂17号-萌趣果冻体</vt:lpstr>
      <vt:lpstr>#9Slide03 NettoOTLight</vt:lpstr>
      <vt:lpstr>Times New Roman</vt:lpstr>
      <vt:lpstr>等线</vt:lpstr>
      <vt:lpstr>等线</vt:lpstr>
      <vt:lpstr>Verdana</vt:lpstr>
      <vt:lpstr>Microsoft YaHei</vt:lpstr>
      <vt:lpstr>HP001 4 hàng</vt:lpstr>
      <vt:lpstr>Corbel</vt:lpstr>
      <vt:lpstr>Arial</vt:lpstr>
      <vt:lpstr>Calibri Light</vt:lpstr>
      <vt:lpstr>Calibri</vt:lpstr>
      <vt:lpstr>Arial Unicode MS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</cp:revision>
  <dcterms:created xsi:type="dcterms:W3CDTF">2021-08-22T14:46:00Z</dcterms:created>
  <dcterms:modified xsi:type="dcterms:W3CDTF">2022-11-04T12:31:59Z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D88A72D2CA1A4BBDBF779E7715A3A969</vt:lpwstr>
  </property>
  <property fmtid="{D5CDD505-2E9C-101B-9397-08002B2CF9AE}" pid="3" name="KSOProductBuildVer">
    <vt:lpwstr>1033-11.2.0.11380</vt:lpwstr>
  </property>
</Properties>
</file>