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340" r:id="rId3"/>
    <p:sldId id="354" r:id="rId4"/>
    <p:sldId id="341" r:id="rId5"/>
    <p:sldId id="379" r:id="rId6"/>
    <p:sldId id="389" r:id="rId7"/>
    <p:sldId id="381" r:id="rId8"/>
    <p:sldId id="382" r:id="rId9"/>
    <p:sldId id="383" r:id="rId10"/>
    <p:sldId id="384" r:id="rId11"/>
    <p:sldId id="385" r:id="rId12"/>
    <p:sldId id="386" r:id="rId13"/>
    <p:sldId id="387" r:id="rId14"/>
    <p:sldId id="388" r:id="rId15"/>
    <p:sldId id="349" r:id="rId16"/>
    <p:sldId id="362" r:id="rId17"/>
  </p:sldIdLst>
  <p:sldSz cx="12192000" cy="6858000"/>
  <p:notesSz cx="6858000" cy="9144000"/>
  <p:embeddedFontLst>
    <p:embeddedFont>
      <p:font typeface="等线" panose="02010600030101010101" pitchFamily="2" charset="-122"/>
      <p:regular r:id="rId19"/>
    </p:embeddedFont>
    <p:embeddedFont>
      <p:font typeface="等线 Light" panose="02010600030101010101" pitchFamily="2" charset="-122"/>
      <p:regular r:id="rId20"/>
    </p:embeddedFont>
    <p:embeddedFont>
      <p:font typeface="HP001 5H" panose="020B0604020202020204" charset="-127"/>
      <p:regular r:id="rId21"/>
      <p:bold r:id="rId22"/>
    </p:embeddedFont>
    <p:embeddedFont>
      <p:font typeface="微软雅黑" panose="020B0503020204020204" pitchFamily="34" charset="-122"/>
      <p:regular r:id="rId23"/>
      <p:bold r:id="rId24"/>
    </p:embeddedFont>
    <p:embeddedFont>
      <p:font typeface="Futura-Condensed-Normal" panose="020B0604020202020204"/>
      <p:regular r:id="rId25"/>
    </p:embeddedFont>
    <p:embeddedFont>
      <p:font typeface="VNI-Avo" pitchFamily="2" charset="0"/>
      <p:regular r:id="rId26"/>
      <p:bold r:id="rId27"/>
      <p:italic r:id="rId28"/>
      <p:bold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9D9"/>
    <a:srgbClr val="3E2E1E"/>
    <a:srgbClr val="FF9FAC"/>
    <a:srgbClr val="F47A9A"/>
    <a:srgbClr val="6D421F"/>
    <a:srgbClr val="36281A"/>
    <a:srgbClr val="2E2216"/>
    <a:srgbClr val="FFE131"/>
    <a:srgbClr val="77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varScale="1">
        <p:scale>
          <a:sx n="67" d="100"/>
          <a:sy n="67" d="100"/>
        </p:scale>
        <p:origin x="412" y="44"/>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834A7-82CE-47DC-B2E0-6AEF0EF661C5}" type="datetimeFigureOut">
              <a:rPr lang="zh-CN" altLang="en-US" smtClean="0"/>
              <a:pPr/>
              <a:t>2021/9/17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ECE7F-65B8-478D-B76E-BD5B8178480D}" type="slidenum">
              <a:rPr lang="zh-CN" altLang="en-US" smtClean="0"/>
              <a:pPr/>
              <a:t>‹#›</a:t>
            </a:fld>
            <a:endParaRPr lang="zh-CN" altLang="en-US"/>
          </a:p>
        </p:txBody>
      </p:sp>
    </p:spTree>
    <p:extLst>
      <p:ext uri="{BB962C8B-B14F-4D97-AF65-F5344CB8AC3E}">
        <p14:creationId xmlns:p14="http://schemas.microsoft.com/office/powerpoint/2010/main" val="273465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a:t>
            </a:fld>
            <a:endParaRPr lang="zh-CN" altLang="en-US"/>
          </a:p>
        </p:txBody>
      </p:sp>
    </p:spTree>
    <p:extLst>
      <p:ext uri="{BB962C8B-B14F-4D97-AF65-F5344CB8AC3E}">
        <p14:creationId xmlns:p14="http://schemas.microsoft.com/office/powerpoint/2010/main" val="427020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2</a:t>
            </a:fld>
            <a:endParaRPr lang="zh-CN" altLang="en-US"/>
          </a:p>
        </p:txBody>
      </p:sp>
    </p:spTree>
    <p:extLst>
      <p:ext uri="{BB962C8B-B14F-4D97-AF65-F5344CB8AC3E}">
        <p14:creationId xmlns:p14="http://schemas.microsoft.com/office/powerpoint/2010/main" val="322018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3</a:t>
            </a:fld>
            <a:endParaRPr lang="zh-CN" altLang="en-US"/>
          </a:p>
        </p:txBody>
      </p:sp>
    </p:spTree>
    <p:extLst>
      <p:ext uri="{BB962C8B-B14F-4D97-AF65-F5344CB8AC3E}">
        <p14:creationId xmlns:p14="http://schemas.microsoft.com/office/powerpoint/2010/main" val="290041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14</a:t>
            </a:fld>
            <a:endParaRPr lang="zh-CN" altLang="en-US"/>
          </a:p>
        </p:txBody>
      </p:sp>
    </p:spTree>
    <p:extLst>
      <p:ext uri="{BB962C8B-B14F-4D97-AF65-F5344CB8AC3E}">
        <p14:creationId xmlns:p14="http://schemas.microsoft.com/office/powerpoint/2010/main" val="15191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BECE7F-65B8-478D-B76E-BD5B8178480D}" type="slidenum">
              <a:rPr lang="zh-CN" altLang="en-US" smtClean="0"/>
              <a:pPr/>
              <a:t>15</a:t>
            </a:fld>
            <a:endParaRPr lang="zh-CN" altLang="en-US"/>
          </a:p>
        </p:txBody>
      </p:sp>
    </p:spTree>
    <p:extLst>
      <p:ext uri="{BB962C8B-B14F-4D97-AF65-F5344CB8AC3E}">
        <p14:creationId xmlns:p14="http://schemas.microsoft.com/office/powerpoint/2010/main" val="394411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41747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2476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10389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6F79FE24-B248-4769-A276-C8C5BD5FD6B3}"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fld id="{60B948C4-ACD5-41F0-BA34-780CE76D62D5}" type="slidenum">
              <a:rPr lang="ar-SA"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DBAE7D19-FDAE-4344-B14D-54552C7587D2}" type="slidenum">
              <a:rPr lang="ar-SA" altLang="en-US"/>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0352" y="228600"/>
            <a:ext cx="10687049" cy="914400"/>
          </a:xfrm>
        </p:spPr>
        <p:txBody>
          <a:bodyPr/>
          <a:lstStyle/>
          <a:p>
            <a:r>
              <a:rPr lang="en-US"/>
              <a:t>Click to edit Master title style</a:t>
            </a:r>
          </a:p>
        </p:txBody>
      </p:sp>
      <p:sp>
        <p:nvSpPr>
          <p:cNvPr id="3" name="Content Placeholder 2"/>
          <p:cNvSpPr>
            <a:spLocks noGrp="1"/>
          </p:cNvSpPr>
          <p:nvPr>
            <p:ph sz="quarter" idx="1"/>
          </p:nvPr>
        </p:nvSpPr>
        <p:spPr>
          <a:xfrm>
            <a:off x="8128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28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EF43D3C1-DD33-49A1-A6ED-8C4F8EB53D6F}" type="slidenum">
              <a:rPr lang="ar-SA"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41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82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B457D174-5CD8-40B5-AF54-9A350F1CA334}"/>
              </a:ext>
            </a:extLst>
          </p:cNvPr>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a:extLst>
              <a:ext uri="{FF2B5EF4-FFF2-40B4-BE49-F238E27FC236}">
                <a16:creationId xmlns:a16="http://schemas.microsoft.com/office/drawing/2014/main" id="{BF9D1609-F1C3-411F-9F83-70A9AD4C75F1}"/>
              </a:ext>
            </a:extLst>
          </p:cNvPr>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a:extLst>
              <a:ext uri="{FF2B5EF4-FFF2-40B4-BE49-F238E27FC236}">
                <a16:creationId xmlns:a16="http://schemas.microsoft.com/office/drawing/2014/main" id="{3ADDC945-BBF1-414C-BC87-C1A221D77EEC}"/>
              </a:ext>
            </a:extLst>
          </p:cNvPr>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1434902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32CAE792-9BBD-47F8-9548-8947129E8B5F}"/>
              </a:ext>
            </a:extLst>
          </p:cNvPr>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6DE72F6D-BCD1-4928-AAD6-1BF9C308361B}"/>
              </a:ext>
            </a:extLst>
          </p:cNvPr>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A5258017-CD3A-4ED8-8BA8-440919E7339C}"/>
              </a:ext>
            </a:extLst>
          </p:cNvPr>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133650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956293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89CB891B-78F3-4782-ACDA-D145DBE7C325}"/>
              </a:ext>
            </a:extLst>
          </p:cNvPr>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52619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AD6F3E31-40A8-459E-8EF2-48DCA69D9B8E}"/>
              </a:ext>
            </a:extLst>
          </p:cNvPr>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94622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9B0992CB-2BFE-4320-B1E6-627CF6E49F8F}"/>
              </a:ext>
            </a:extLst>
          </p:cNvPr>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FECC85C2-8A57-40AA-A747-A50509A49B67}"/>
              </a:ext>
            </a:extLst>
          </p:cNvPr>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7B8A29CA-2BC4-451F-B70C-78C21FBC0ECC}"/>
              </a:ext>
            </a:extLst>
          </p:cNvPr>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140162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a:extLst>
              <a:ext uri="{FF2B5EF4-FFF2-40B4-BE49-F238E27FC236}">
                <a16:creationId xmlns:a16="http://schemas.microsoft.com/office/drawing/2014/main" id="{302A2DA4-AFE7-48A5-86CA-54C56AD81CE5}"/>
              </a:ext>
            </a:extLst>
          </p:cNvPr>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a:extLst>
              <a:ext uri="{FF2B5EF4-FFF2-40B4-BE49-F238E27FC236}">
                <a16:creationId xmlns:a16="http://schemas.microsoft.com/office/drawing/2014/main" id="{0CF51C93-B36A-4B40-93D2-02CBB1437489}"/>
              </a:ext>
            </a:extLst>
          </p:cNvPr>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a:extLst>
              <a:ext uri="{FF2B5EF4-FFF2-40B4-BE49-F238E27FC236}">
                <a16:creationId xmlns:a16="http://schemas.microsoft.com/office/drawing/2014/main" id="{9065DD95-5898-4B48-8F14-A781414D41F7}"/>
              </a:ext>
            </a:extLst>
          </p:cNvPr>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a:extLst>
              <a:ext uri="{FF2B5EF4-FFF2-40B4-BE49-F238E27FC236}">
                <a16:creationId xmlns:a16="http://schemas.microsoft.com/office/drawing/2014/main" id="{AB9DC54D-C59B-4343-B531-D412EB2644D5}"/>
              </a:ext>
            </a:extLst>
          </p:cNvPr>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370156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3D4DC3F8-70C6-417B-99E8-BA2E24DC12C3}"/>
              </a:ext>
            </a:extLst>
          </p:cNvPr>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91026165-9E91-412B-9032-1AF7CEF9B7D8}"/>
              </a:ext>
            </a:extLst>
          </p:cNvPr>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03351C27-0C40-443C-9DFD-3EE7279A0A9B}"/>
              </a:ext>
            </a:extLst>
          </p:cNvPr>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417008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554FA8CF-52B8-4DD1-A0BF-DCF41A7D3F23}"/>
              </a:ext>
            </a:extLst>
          </p:cNvPr>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E5085B6B-6F2B-4858-BCF3-5A6ADEA2D70C}"/>
              </a:ext>
            </a:extLst>
          </p:cNvPr>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DA7DD326-8BBF-4F8A-93A1-FC9237E196A1}"/>
              </a:ext>
            </a:extLst>
          </p:cNvPr>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243587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F0E08B72-9857-4829-A1AB-55CF1B78DA98}"/>
              </a:ext>
            </a:extLst>
          </p:cNvPr>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24DB380E-0D4F-419A-BD1E-D1DAF215AE06}"/>
              </a:ext>
            </a:extLst>
          </p:cNvPr>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D9900501-D350-4F95-87A2-2F44829EB575}"/>
              </a:ext>
            </a:extLst>
          </p:cNvPr>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46275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5C2897E-9EB9-4DB6-918A-2E3954F92E08}"/>
              </a:ext>
            </a:extLst>
          </p:cNvPr>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105519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2C35A339-F8D8-42AF-B629-C866E4CEF35E}"/>
              </a:ext>
            </a:extLst>
          </p:cNvPr>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28B779A0-D5D1-4045-BDAD-9BC85F594C47}"/>
              </a:ext>
            </a:extLst>
          </p:cNvPr>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702301BE-C290-4B17-B6F6-9F2895623A70}"/>
              </a:ext>
            </a:extLst>
          </p:cNvPr>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57625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ACA18F6A-97D2-4FDE-B75E-BBC14E1E509C}"/>
              </a:ext>
            </a:extLst>
          </p:cNvPr>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8C26489C-F0F0-4F7A-8B8C-69FA6B268463}"/>
              </a:ext>
            </a:extLst>
          </p:cNvPr>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AB3BFA5A-C98C-42AE-BA78-8727946E2E3A}"/>
              </a:ext>
            </a:extLst>
          </p:cNvPr>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256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4293108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382928B9-4307-48CF-8E1C-CAB6761BB805}"/>
              </a:ext>
            </a:extLst>
          </p:cNvPr>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91783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BC81A54F-AA8F-48D0-A061-5B415A5766D9}"/>
              </a:ext>
            </a:extLst>
          </p:cNvPr>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a:extLst>
              <a:ext uri="{FF2B5EF4-FFF2-40B4-BE49-F238E27FC236}">
                <a16:creationId xmlns:a16="http://schemas.microsoft.com/office/drawing/2014/main" id="{EA50BDEE-E16A-446C-B09C-273155EF1878}"/>
              </a:ext>
            </a:extLst>
          </p:cNvPr>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994308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260BF042-5666-4CF1-80C9-B1C27639E546}"/>
              </a:ext>
            </a:extLst>
          </p:cNvPr>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a:extLst>
              <a:ext uri="{FF2B5EF4-FFF2-40B4-BE49-F238E27FC236}">
                <a16:creationId xmlns:a16="http://schemas.microsoft.com/office/drawing/2014/main" id="{354A5202-AA11-4AFB-BDF3-6694771A58D3}"/>
              </a:ext>
            </a:extLst>
          </p:cNvPr>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64891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77EFD7BD-ECB5-4F17-A949-EE1EF64EC486}"/>
              </a:ext>
            </a:extLst>
          </p:cNvPr>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a:extLst>
              <a:ext uri="{FF2B5EF4-FFF2-40B4-BE49-F238E27FC236}">
                <a16:creationId xmlns:a16="http://schemas.microsoft.com/office/drawing/2014/main" id="{FFBE17A5-CB13-4EC4-B4F8-5B8DDA55765E}"/>
              </a:ext>
            </a:extLst>
          </p:cNvPr>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a:extLst>
              <a:ext uri="{FF2B5EF4-FFF2-40B4-BE49-F238E27FC236}">
                <a16:creationId xmlns:a16="http://schemas.microsoft.com/office/drawing/2014/main" id="{B12D5BEB-2577-4EA7-B5E2-F0D60511EBBD}"/>
              </a:ext>
            </a:extLst>
          </p:cNvPr>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709378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D5B31C63-DFD4-4BDF-87A1-B0B7813FBB05}"/>
              </a:ext>
            </a:extLst>
          </p:cNvPr>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a:extLst>
              <a:ext uri="{FF2B5EF4-FFF2-40B4-BE49-F238E27FC236}">
                <a16:creationId xmlns:a16="http://schemas.microsoft.com/office/drawing/2014/main" id="{17DE1BC9-5E5D-4487-ACB6-970A53B578A3}"/>
              </a:ext>
            </a:extLst>
          </p:cNvPr>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a:extLst>
              <a:ext uri="{FF2B5EF4-FFF2-40B4-BE49-F238E27FC236}">
                <a16:creationId xmlns:a16="http://schemas.microsoft.com/office/drawing/2014/main" id="{1C8E2A88-4D41-445D-B493-1CE1621704D0}"/>
              </a:ext>
            </a:extLst>
          </p:cNvPr>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a:extLst>
              <a:ext uri="{FF2B5EF4-FFF2-40B4-BE49-F238E27FC236}">
                <a16:creationId xmlns:a16="http://schemas.microsoft.com/office/drawing/2014/main" id="{D49C12B5-8F91-4FF7-A302-9E6F202D4559}"/>
              </a:ext>
            </a:extLst>
          </p:cNvPr>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802863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D2315ED4-9E6B-4585-88F3-69F4A1BB6F9B}"/>
              </a:ext>
            </a:extLst>
          </p:cNvPr>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a:extLst>
              <a:ext uri="{FF2B5EF4-FFF2-40B4-BE49-F238E27FC236}">
                <a16:creationId xmlns:a16="http://schemas.microsoft.com/office/drawing/2014/main" id="{D3C06BAF-EA0D-4DA0-8DEA-62F7207BB762}"/>
              </a:ext>
            </a:extLst>
          </p:cNvPr>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4834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52425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95047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02022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260876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106318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88841B-C98F-4C13-AA21-C9C1BBBF6989}" type="datetimeFigureOut">
              <a:rPr lang="zh-CN" altLang="en-US" smtClean="0"/>
              <a:pPr/>
              <a:t>2021/9/17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pPr/>
              <a:t>‹#›</a:t>
            </a:fld>
            <a:endParaRPr lang="zh-CN" altLang="en-US"/>
          </a:p>
        </p:txBody>
      </p:sp>
    </p:spTree>
    <p:extLst>
      <p:ext uri="{BB962C8B-B14F-4D97-AF65-F5344CB8AC3E}">
        <p14:creationId xmlns:p14="http://schemas.microsoft.com/office/powerpoint/2010/main" val="386498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8841B-C98F-4C13-AA21-C9C1BBBF6989}" type="datetimeFigureOut">
              <a:rPr lang="zh-CN" altLang="en-US" smtClean="0"/>
              <a:pPr/>
              <a:t>2021/9/17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D5B7-7604-40A3-9F74-141C8188845B}" type="slidenum">
              <a:rPr lang="zh-CN" altLang="en-US" smtClean="0"/>
              <a:pPr/>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187835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682" r:id="rId13"/>
    <p:sldLayoutId id="2147483683" r:id="rId14"/>
    <p:sldLayoutId id="214748368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5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7.png"/><Relationship Id="rId7" Type="http://schemas.openxmlformats.org/officeDocument/2006/relationships/image" Target="../media/image18.emf"/><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10.emf"/><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3.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gif"/><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777741" y="138953"/>
            <a:ext cx="6721859" cy="3386568"/>
          </a:xfrm>
          <a:prstGeom prst="rect">
            <a:avLst/>
          </a:prstGeom>
        </p:spPr>
      </p:pic>
      <p:pic>
        <p:nvPicPr>
          <p:cNvPr id="3" name="图片 2"/>
          <p:cNvPicPr>
            <a:picLocks noChangeAspect="1"/>
          </p:cNvPicPr>
          <p:nvPr/>
        </p:nvPicPr>
        <p:blipFill>
          <a:blip r:embed="rId4"/>
          <a:stretch>
            <a:fillRect/>
          </a:stretch>
        </p:blipFill>
        <p:spPr>
          <a:xfrm rot="2012600">
            <a:off x="8235641" y="57130"/>
            <a:ext cx="2386425" cy="1676400"/>
          </a:xfrm>
          <a:prstGeom prst="rect">
            <a:avLst/>
          </a:prstGeom>
        </p:spPr>
      </p:pic>
      <p:sp>
        <p:nvSpPr>
          <p:cNvPr id="4" name="文本框 3"/>
          <p:cNvSpPr txBox="1"/>
          <p:nvPr/>
        </p:nvSpPr>
        <p:spPr>
          <a:xfrm>
            <a:off x="3804786" y="1406663"/>
            <a:ext cx="4844363" cy="92333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vl2pPr>
              <a:defRPr/>
            </a:lvl2pPr>
            <a:lvl3pPr>
              <a:defRPr/>
            </a:lvl3pPr>
            <a:lvl4pPr>
              <a:defRPr/>
            </a:lvl4pPr>
            <a:lvl5pPr>
              <a:defRPr/>
            </a:lvl5pPr>
            <a:lvl6pPr>
              <a:defRPr/>
            </a:lvl6pPr>
            <a:lvl7pPr>
              <a:defRPr/>
            </a:lvl7pPr>
            <a:lvl8pPr>
              <a:defRPr/>
            </a:lvl8pPr>
            <a:lvl9pPr>
              <a:defRPr/>
            </a:lvl9pPr>
          </a:lstStyle>
          <a:p>
            <a:r>
              <a:rPr lang="vi-VN" altLang="zh-CN" sz="5400" dirty="0">
                <a:solidFill>
                  <a:srgbClr val="3E2E1E"/>
                </a:solidFill>
                <a:latin typeface="+mj-lt"/>
                <a:ea typeface="方正喵呜体" panose="02010600010101010101" pitchFamily="2" charset="-122"/>
              </a:rPr>
              <a:t>KĨ THUẬT</a:t>
            </a:r>
          </a:p>
        </p:txBody>
      </p:sp>
      <p:pic>
        <p:nvPicPr>
          <p:cNvPr id="5" name="图片 4"/>
          <p:cNvPicPr>
            <a:picLocks noChangeAspect="1"/>
          </p:cNvPicPr>
          <p:nvPr/>
        </p:nvPicPr>
        <p:blipFill>
          <a:blip r:embed="rId5"/>
          <a:stretch>
            <a:fillRect/>
          </a:stretch>
        </p:blipFill>
        <p:spPr>
          <a:xfrm>
            <a:off x="303612" y="5949253"/>
            <a:ext cx="1193213" cy="863600"/>
          </a:xfrm>
          <a:prstGeom prst="rect">
            <a:avLst/>
          </a:prstGeom>
        </p:spPr>
      </p:pic>
      <p:pic>
        <p:nvPicPr>
          <p:cNvPr id="6" name="图片 5"/>
          <p:cNvPicPr>
            <a:picLocks noChangeAspect="1"/>
          </p:cNvPicPr>
          <p:nvPr/>
        </p:nvPicPr>
        <p:blipFill>
          <a:blip r:embed="rId6"/>
          <a:stretch>
            <a:fillRect/>
          </a:stretch>
        </p:blipFill>
        <p:spPr>
          <a:xfrm>
            <a:off x="2629099" y="5938769"/>
            <a:ext cx="1358231" cy="1003300"/>
          </a:xfrm>
          <a:prstGeom prst="rect">
            <a:avLst/>
          </a:prstGeom>
        </p:spPr>
      </p:pic>
      <p:pic>
        <p:nvPicPr>
          <p:cNvPr id="7" name="图片 6"/>
          <p:cNvPicPr>
            <a:picLocks noChangeAspect="1"/>
          </p:cNvPicPr>
          <p:nvPr/>
        </p:nvPicPr>
        <p:blipFill>
          <a:blip r:embed="rId7"/>
          <a:stretch>
            <a:fillRect/>
          </a:stretch>
        </p:blipFill>
        <p:spPr>
          <a:xfrm>
            <a:off x="5335879" y="6048237"/>
            <a:ext cx="1180519" cy="762000"/>
          </a:xfrm>
          <a:prstGeom prst="rect">
            <a:avLst/>
          </a:prstGeom>
        </p:spPr>
      </p:pic>
      <p:pic>
        <p:nvPicPr>
          <p:cNvPr id="8" name="图片 7"/>
          <p:cNvPicPr>
            <a:picLocks noChangeAspect="1"/>
          </p:cNvPicPr>
          <p:nvPr/>
        </p:nvPicPr>
        <p:blipFill>
          <a:blip r:embed="rId8"/>
          <a:stretch>
            <a:fillRect/>
          </a:stretch>
        </p:blipFill>
        <p:spPr>
          <a:xfrm>
            <a:off x="1631374" y="6048237"/>
            <a:ext cx="863175" cy="723900"/>
          </a:xfrm>
          <a:prstGeom prst="rect">
            <a:avLst/>
          </a:prstGeom>
        </p:spPr>
      </p:pic>
      <p:pic>
        <p:nvPicPr>
          <p:cNvPr id="11" name="图片 10"/>
          <p:cNvPicPr>
            <a:picLocks noChangeAspect="1"/>
          </p:cNvPicPr>
          <p:nvPr/>
        </p:nvPicPr>
        <p:blipFill>
          <a:blip r:embed="rId6"/>
          <a:stretch>
            <a:fillRect/>
          </a:stretch>
        </p:blipFill>
        <p:spPr>
          <a:xfrm>
            <a:off x="7864947" y="5938769"/>
            <a:ext cx="1358231" cy="1003300"/>
          </a:xfrm>
          <a:prstGeom prst="rect">
            <a:avLst/>
          </a:prstGeom>
        </p:spPr>
      </p:pic>
      <p:pic>
        <p:nvPicPr>
          <p:cNvPr id="12" name="图片 11"/>
          <p:cNvPicPr>
            <a:picLocks noChangeAspect="1"/>
          </p:cNvPicPr>
          <p:nvPr/>
        </p:nvPicPr>
        <p:blipFill>
          <a:blip r:embed="rId7"/>
          <a:stretch>
            <a:fillRect/>
          </a:stretch>
        </p:blipFill>
        <p:spPr>
          <a:xfrm>
            <a:off x="10571727" y="6048237"/>
            <a:ext cx="1180519" cy="762000"/>
          </a:xfrm>
          <a:prstGeom prst="rect">
            <a:avLst/>
          </a:prstGeom>
        </p:spPr>
      </p:pic>
      <p:pic>
        <p:nvPicPr>
          <p:cNvPr id="13" name="图片 12"/>
          <p:cNvPicPr>
            <a:picLocks noChangeAspect="1"/>
          </p:cNvPicPr>
          <p:nvPr/>
        </p:nvPicPr>
        <p:blipFill>
          <a:blip r:embed="rId8"/>
          <a:stretch>
            <a:fillRect/>
          </a:stretch>
        </p:blipFill>
        <p:spPr>
          <a:xfrm>
            <a:off x="6867222" y="6048237"/>
            <a:ext cx="863175" cy="723900"/>
          </a:xfrm>
          <a:prstGeom prst="rect">
            <a:avLst/>
          </a:prstGeom>
        </p:spPr>
      </p:pic>
      <p:pic>
        <p:nvPicPr>
          <p:cNvPr id="15" name="图片 14"/>
          <p:cNvPicPr>
            <a:picLocks noChangeAspect="1"/>
          </p:cNvPicPr>
          <p:nvPr/>
        </p:nvPicPr>
        <p:blipFill>
          <a:blip r:embed="rId9"/>
          <a:stretch>
            <a:fillRect/>
          </a:stretch>
        </p:blipFill>
        <p:spPr>
          <a:xfrm>
            <a:off x="10229320" y="4685907"/>
            <a:ext cx="1307456" cy="1168400"/>
          </a:xfrm>
          <a:prstGeom prst="rect">
            <a:avLst/>
          </a:prstGeom>
        </p:spPr>
      </p:pic>
      <p:pic>
        <p:nvPicPr>
          <p:cNvPr id="16" name="图片 15"/>
          <p:cNvPicPr>
            <a:picLocks noChangeAspect="1"/>
          </p:cNvPicPr>
          <p:nvPr/>
        </p:nvPicPr>
        <p:blipFill>
          <a:blip r:embed="rId10"/>
          <a:stretch>
            <a:fillRect/>
          </a:stretch>
        </p:blipFill>
        <p:spPr>
          <a:xfrm>
            <a:off x="4163136" y="6041271"/>
            <a:ext cx="797904" cy="798296"/>
          </a:xfrm>
          <a:prstGeom prst="rect">
            <a:avLst/>
          </a:prstGeom>
        </p:spPr>
      </p:pic>
      <p:pic>
        <p:nvPicPr>
          <p:cNvPr id="17" name="图片 16"/>
          <p:cNvPicPr>
            <a:picLocks noChangeAspect="1"/>
          </p:cNvPicPr>
          <p:nvPr/>
        </p:nvPicPr>
        <p:blipFill>
          <a:blip r:embed="rId10"/>
          <a:stretch>
            <a:fillRect/>
          </a:stretch>
        </p:blipFill>
        <p:spPr>
          <a:xfrm>
            <a:off x="9562900" y="6030089"/>
            <a:ext cx="797904" cy="798296"/>
          </a:xfrm>
          <a:prstGeom prst="rect">
            <a:avLst/>
          </a:prstGeom>
        </p:spPr>
      </p:pic>
      <p:pic>
        <p:nvPicPr>
          <p:cNvPr id="24" name="图片 23"/>
          <p:cNvPicPr>
            <a:picLocks noChangeAspect="1"/>
          </p:cNvPicPr>
          <p:nvPr/>
        </p:nvPicPr>
        <p:blipFill>
          <a:blip r:embed="rId11"/>
          <a:stretch>
            <a:fillRect/>
          </a:stretch>
        </p:blipFill>
        <p:spPr>
          <a:xfrm>
            <a:off x="604624" y="3168007"/>
            <a:ext cx="1332844" cy="2476500"/>
          </a:xfrm>
          <a:prstGeom prst="rect">
            <a:avLst/>
          </a:prstGeom>
        </p:spPr>
      </p:pic>
      <p:pic>
        <p:nvPicPr>
          <p:cNvPr id="18" name="图片 4"/>
          <p:cNvPicPr>
            <a:picLocks noChangeAspect="1"/>
          </p:cNvPicPr>
          <p:nvPr/>
        </p:nvPicPr>
        <p:blipFill>
          <a:blip r:embed="rId5"/>
          <a:stretch>
            <a:fillRect/>
          </a:stretch>
        </p:blipFill>
        <p:spPr>
          <a:xfrm>
            <a:off x="330506" y="5978868"/>
            <a:ext cx="1193213" cy="863600"/>
          </a:xfrm>
          <a:prstGeom prst="rect">
            <a:avLst/>
          </a:prstGeom>
        </p:spPr>
      </p:pic>
      <p:pic>
        <p:nvPicPr>
          <p:cNvPr id="19" name="图片 5"/>
          <p:cNvPicPr>
            <a:picLocks noChangeAspect="1"/>
          </p:cNvPicPr>
          <p:nvPr/>
        </p:nvPicPr>
        <p:blipFill>
          <a:blip r:embed="rId6"/>
          <a:stretch>
            <a:fillRect/>
          </a:stretch>
        </p:blipFill>
        <p:spPr>
          <a:xfrm>
            <a:off x="2655993" y="5968384"/>
            <a:ext cx="1358231" cy="1003300"/>
          </a:xfrm>
          <a:prstGeom prst="rect">
            <a:avLst/>
          </a:prstGeom>
        </p:spPr>
      </p:pic>
      <p:pic>
        <p:nvPicPr>
          <p:cNvPr id="20" name="图片 6"/>
          <p:cNvPicPr>
            <a:picLocks noChangeAspect="1"/>
          </p:cNvPicPr>
          <p:nvPr/>
        </p:nvPicPr>
        <p:blipFill>
          <a:blip r:embed="rId7"/>
          <a:stretch>
            <a:fillRect/>
          </a:stretch>
        </p:blipFill>
        <p:spPr>
          <a:xfrm>
            <a:off x="5362773" y="6077852"/>
            <a:ext cx="1180519" cy="762000"/>
          </a:xfrm>
          <a:prstGeom prst="rect">
            <a:avLst/>
          </a:prstGeom>
        </p:spPr>
      </p:pic>
      <p:pic>
        <p:nvPicPr>
          <p:cNvPr id="21" name="图片 7"/>
          <p:cNvPicPr>
            <a:picLocks noChangeAspect="1"/>
          </p:cNvPicPr>
          <p:nvPr/>
        </p:nvPicPr>
        <p:blipFill>
          <a:blip r:embed="rId8"/>
          <a:stretch>
            <a:fillRect/>
          </a:stretch>
        </p:blipFill>
        <p:spPr>
          <a:xfrm>
            <a:off x="1658268" y="6077852"/>
            <a:ext cx="863175" cy="723900"/>
          </a:xfrm>
          <a:prstGeom prst="rect">
            <a:avLst/>
          </a:prstGeom>
        </p:spPr>
      </p:pic>
      <p:pic>
        <p:nvPicPr>
          <p:cNvPr id="22" name="图片 10"/>
          <p:cNvPicPr>
            <a:picLocks noChangeAspect="1"/>
          </p:cNvPicPr>
          <p:nvPr/>
        </p:nvPicPr>
        <p:blipFill>
          <a:blip r:embed="rId6"/>
          <a:stretch>
            <a:fillRect/>
          </a:stretch>
        </p:blipFill>
        <p:spPr>
          <a:xfrm>
            <a:off x="7891841" y="5968384"/>
            <a:ext cx="1358231" cy="1003300"/>
          </a:xfrm>
          <a:prstGeom prst="rect">
            <a:avLst/>
          </a:prstGeom>
        </p:spPr>
      </p:pic>
      <p:pic>
        <p:nvPicPr>
          <p:cNvPr id="23" name="图片 12"/>
          <p:cNvPicPr>
            <a:picLocks noChangeAspect="1"/>
          </p:cNvPicPr>
          <p:nvPr/>
        </p:nvPicPr>
        <p:blipFill>
          <a:blip r:embed="rId8"/>
          <a:stretch>
            <a:fillRect/>
          </a:stretch>
        </p:blipFill>
        <p:spPr>
          <a:xfrm>
            <a:off x="6894116" y="6077852"/>
            <a:ext cx="863175" cy="723900"/>
          </a:xfrm>
          <a:prstGeom prst="rect">
            <a:avLst/>
          </a:prstGeom>
        </p:spPr>
      </p:pic>
      <p:pic>
        <p:nvPicPr>
          <p:cNvPr id="25" name="图片 15"/>
          <p:cNvPicPr>
            <a:picLocks noChangeAspect="1"/>
          </p:cNvPicPr>
          <p:nvPr/>
        </p:nvPicPr>
        <p:blipFill>
          <a:blip r:embed="rId10"/>
          <a:stretch>
            <a:fillRect/>
          </a:stretch>
        </p:blipFill>
        <p:spPr>
          <a:xfrm>
            <a:off x="4190030" y="6070886"/>
            <a:ext cx="797904" cy="798296"/>
          </a:xfrm>
          <a:prstGeom prst="rect">
            <a:avLst/>
          </a:prstGeom>
        </p:spPr>
      </p:pic>
      <p:pic>
        <p:nvPicPr>
          <p:cNvPr id="26" name="图片 16"/>
          <p:cNvPicPr>
            <a:picLocks noChangeAspect="1"/>
          </p:cNvPicPr>
          <p:nvPr/>
        </p:nvPicPr>
        <p:blipFill>
          <a:blip r:embed="rId10"/>
          <a:stretch>
            <a:fillRect/>
          </a:stretch>
        </p:blipFill>
        <p:spPr>
          <a:xfrm>
            <a:off x="9589794" y="6059704"/>
            <a:ext cx="797904" cy="798296"/>
          </a:xfrm>
          <a:prstGeom prst="rect">
            <a:avLst/>
          </a:prstGeom>
        </p:spPr>
      </p:pic>
      <p:sp>
        <p:nvSpPr>
          <p:cNvPr id="28" name="TextBox 27">
            <a:extLst>
              <a:ext uri="{FF2B5EF4-FFF2-40B4-BE49-F238E27FC236}">
                <a16:creationId xmlns:a16="http://schemas.microsoft.com/office/drawing/2014/main" id="{31F972D2-2067-4860-8E7E-EFC5673A3F34}"/>
              </a:ext>
            </a:extLst>
          </p:cNvPr>
          <p:cNvSpPr txBox="1"/>
          <p:nvPr/>
        </p:nvSpPr>
        <p:spPr>
          <a:xfrm>
            <a:off x="3178967" y="3806461"/>
            <a:ext cx="6096000" cy="670440"/>
          </a:xfrm>
          <a:prstGeom prst="rect">
            <a:avLst/>
          </a:prstGeom>
          <a:noFill/>
        </p:spPr>
        <p:txBody>
          <a:bodyPr wrap="square">
            <a:spAutoFit/>
          </a:bodyPr>
          <a:lstStyle/>
          <a:p>
            <a:pPr>
              <a:lnSpc>
                <a:spcPct val="150000"/>
              </a:lnSpc>
            </a:pPr>
            <a:r>
              <a:rPr lang="vi-VN" altLang="zh-CN" sz="2800" b="1" dirty="0" err="1">
                <a:latin typeface="+mj-lt"/>
                <a:ea typeface="HP001 5H" pitchFamily="34" charset="-127"/>
              </a:rPr>
              <a:t>Bài</a:t>
            </a:r>
            <a:r>
              <a:rPr lang="vi-VN" altLang="zh-CN" sz="2800" b="1" dirty="0">
                <a:latin typeface="+mj-lt"/>
                <a:ea typeface="HP001 5H" pitchFamily="34" charset="-127"/>
              </a:rPr>
              <a:t> 2: </a:t>
            </a:r>
            <a:r>
              <a:rPr lang="en-US" altLang="zh-CN" sz="2800" b="1" dirty="0">
                <a:latin typeface="+mj-lt"/>
                <a:ea typeface="HP001 5H" pitchFamily="34" charset="-127"/>
              </a:rPr>
              <a:t>C</a:t>
            </a:r>
            <a:r>
              <a:rPr lang="vi-VN" altLang="zh-CN" sz="2800" b="1" dirty="0" err="1">
                <a:latin typeface="+mj-lt"/>
                <a:ea typeface="HP001 5H" pitchFamily="34" charset="-127"/>
              </a:rPr>
              <a:t>ắt</a:t>
            </a:r>
            <a:r>
              <a:rPr lang="vi-VN" altLang="zh-CN" sz="2800" b="1" dirty="0">
                <a:latin typeface="+mj-lt"/>
                <a:ea typeface="HP001 5H" pitchFamily="34" charset="-127"/>
              </a:rPr>
              <a:t> </a:t>
            </a:r>
            <a:r>
              <a:rPr lang="vi-VN" altLang="zh-CN" sz="2800" b="1" dirty="0" err="1">
                <a:latin typeface="+mj-lt"/>
                <a:ea typeface="HP001 5H" pitchFamily="34" charset="-127"/>
              </a:rPr>
              <a:t>vải</a:t>
            </a:r>
            <a:r>
              <a:rPr lang="vi-VN" altLang="zh-CN" sz="2800" b="1" dirty="0">
                <a:latin typeface="+mj-lt"/>
                <a:ea typeface="HP001 5H" pitchFamily="34" charset="-127"/>
              </a:rPr>
              <a:t> theo </a:t>
            </a:r>
            <a:r>
              <a:rPr lang="vi-VN" altLang="zh-CN" sz="2800" b="1" dirty="0" err="1">
                <a:latin typeface="+mj-lt"/>
                <a:ea typeface="HP001 5H" pitchFamily="34" charset="-127"/>
              </a:rPr>
              <a:t>đường</a:t>
            </a:r>
            <a:r>
              <a:rPr lang="vi-VN" altLang="zh-CN" sz="2800" b="1" dirty="0">
                <a:latin typeface="+mj-lt"/>
                <a:ea typeface="HP001 5H" pitchFamily="34" charset="-127"/>
              </a:rPr>
              <a:t> </a:t>
            </a:r>
            <a:r>
              <a:rPr lang="vi-VN" altLang="zh-CN" sz="2800" b="1" dirty="0" err="1">
                <a:latin typeface="+mj-lt"/>
                <a:ea typeface="HP001 5H" pitchFamily="34" charset="-127"/>
              </a:rPr>
              <a:t>vạch</a:t>
            </a:r>
            <a:r>
              <a:rPr lang="vi-VN" altLang="zh-CN" sz="2800" b="1" dirty="0">
                <a:latin typeface="+mj-lt"/>
                <a:ea typeface="HP001 5H" pitchFamily="34" charset="-127"/>
              </a:rPr>
              <a:t> </a:t>
            </a:r>
            <a:r>
              <a:rPr lang="vi-VN" altLang="zh-CN" sz="2800" b="1" dirty="0" err="1">
                <a:latin typeface="+mj-lt"/>
                <a:ea typeface="HP001 5H" pitchFamily="34" charset="-127"/>
              </a:rPr>
              <a:t>dấu</a:t>
            </a:r>
            <a:r>
              <a:rPr lang="vi-VN" altLang="zh-CN" sz="2800" b="1" dirty="0">
                <a:latin typeface="+mj-lt"/>
                <a:ea typeface="HP001 5H" pitchFamily="34" charset="-127"/>
              </a:rPr>
              <a:t>.</a:t>
            </a:r>
            <a:endParaRPr lang="en-US" altLang="zh-CN" sz="2800" b="1" dirty="0">
              <a:latin typeface="+mj-lt"/>
              <a:ea typeface="HP001 5H" pitchFamily="34" charset="-127"/>
            </a:endParaRPr>
          </a:p>
        </p:txBody>
      </p:sp>
    </p:spTree>
    <p:extLst>
      <p:ext uri="{BB962C8B-B14F-4D97-AF65-F5344CB8AC3E}">
        <p14:creationId xmlns:p14="http://schemas.microsoft.com/office/powerpoint/2010/main" val="19434994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0-#ppt_w/2"/>
                                          </p:val>
                                        </p:tav>
                                        <p:tav tm="100000">
                                          <p:val>
                                            <p:strVal val="#ppt_x"/>
                                          </p:val>
                                        </p:tav>
                                      </p:tavLst>
                                    </p:anim>
                                    <p:anim calcmode="lin" valueType="num">
                                      <p:cBhvr additive="base">
                                        <p:cTn id="28" dur="7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0-#ppt_w/2"/>
                                          </p:val>
                                        </p:tav>
                                        <p:tav tm="100000">
                                          <p:val>
                                            <p:strVal val="#ppt_x"/>
                                          </p:val>
                                        </p:tav>
                                      </p:tavLst>
                                    </p:anim>
                                    <p:anim calcmode="lin" valueType="num">
                                      <p:cBhvr additive="base">
                                        <p:cTn id="32" dur="75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0-#ppt_w/2"/>
                                          </p:val>
                                        </p:tav>
                                        <p:tav tm="100000">
                                          <p:val>
                                            <p:strVal val="#ppt_x"/>
                                          </p:val>
                                        </p:tav>
                                      </p:tavLst>
                                    </p:anim>
                                    <p:anim calcmode="lin" valueType="num">
                                      <p:cBhvr additive="base">
                                        <p:cTn id="36" dur="75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0-#ppt_w/2"/>
                                          </p:val>
                                        </p:tav>
                                        <p:tav tm="100000">
                                          <p:val>
                                            <p:strVal val="#ppt_x"/>
                                          </p:val>
                                        </p:tav>
                                      </p:tavLst>
                                    </p:anim>
                                    <p:anim calcmode="lin" valueType="num">
                                      <p:cBhvr additive="base">
                                        <p:cTn id="40" dur="75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750" fill="hold"/>
                                        <p:tgtEl>
                                          <p:spTgt spid="11"/>
                                        </p:tgtEl>
                                        <p:attrNameLst>
                                          <p:attrName>ppt_x</p:attrName>
                                        </p:attrNameLst>
                                      </p:cBhvr>
                                      <p:tavLst>
                                        <p:tav tm="0">
                                          <p:val>
                                            <p:strVal val="0-#ppt_w/2"/>
                                          </p:val>
                                        </p:tav>
                                        <p:tav tm="100000">
                                          <p:val>
                                            <p:strVal val="#ppt_x"/>
                                          </p:val>
                                        </p:tav>
                                      </p:tavLst>
                                    </p:anim>
                                    <p:anim calcmode="lin" valueType="num">
                                      <p:cBhvr additive="base">
                                        <p:cTn id="44" dur="75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750" fill="hold"/>
                                        <p:tgtEl>
                                          <p:spTgt spid="17"/>
                                        </p:tgtEl>
                                        <p:attrNameLst>
                                          <p:attrName>ppt_x</p:attrName>
                                        </p:attrNameLst>
                                      </p:cBhvr>
                                      <p:tavLst>
                                        <p:tav tm="0">
                                          <p:val>
                                            <p:strVal val="0-#ppt_w/2"/>
                                          </p:val>
                                        </p:tav>
                                        <p:tav tm="100000">
                                          <p:val>
                                            <p:strVal val="#ppt_x"/>
                                          </p:val>
                                        </p:tav>
                                      </p:tavLst>
                                    </p:anim>
                                    <p:anim calcmode="lin" valueType="num">
                                      <p:cBhvr additive="base">
                                        <p:cTn id="48" dur="75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750" fill="hold"/>
                                        <p:tgtEl>
                                          <p:spTgt spid="12"/>
                                        </p:tgtEl>
                                        <p:attrNameLst>
                                          <p:attrName>ppt_x</p:attrName>
                                        </p:attrNameLst>
                                      </p:cBhvr>
                                      <p:tavLst>
                                        <p:tav tm="0">
                                          <p:val>
                                            <p:strVal val="0-#ppt_w/2"/>
                                          </p:val>
                                        </p:tav>
                                        <p:tav tm="100000">
                                          <p:val>
                                            <p:strVal val="#ppt_x"/>
                                          </p:val>
                                        </p:tav>
                                      </p:tavLst>
                                    </p:anim>
                                    <p:anim calcmode="lin" valueType="num">
                                      <p:cBhvr additive="base">
                                        <p:cTn id="52" dur="75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750" fill="hold"/>
                                        <p:tgtEl>
                                          <p:spTgt spid="24"/>
                                        </p:tgtEl>
                                        <p:attrNameLst>
                                          <p:attrName>ppt_x</p:attrName>
                                        </p:attrNameLst>
                                      </p:cBhvr>
                                      <p:tavLst>
                                        <p:tav tm="0">
                                          <p:val>
                                            <p:strVal val="0-#ppt_w/2"/>
                                          </p:val>
                                        </p:tav>
                                        <p:tav tm="100000">
                                          <p:val>
                                            <p:strVal val="#ppt_x"/>
                                          </p:val>
                                        </p:tav>
                                      </p:tavLst>
                                    </p:anim>
                                    <p:anim calcmode="lin" valueType="num">
                                      <p:cBhvr additive="base">
                                        <p:cTn id="56" dur="75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750" fill="hold"/>
                                        <p:tgtEl>
                                          <p:spTgt spid="15"/>
                                        </p:tgtEl>
                                        <p:attrNameLst>
                                          <p:attrName>ppt_x</p:attrName>
                                        </p:attrNameLst>
                                      </p:cBhvr>
                                      <p:tavLst>
                                        <p:tav tm="0">
                                          <p:val>
                                            <p:strVal val="1+#ppt_w/2"/>
                                          </p:val>
                                        </p:tav>
                                        <p:tav tm="100000">
                                          <p:val>
                                            <p:strVal val="#ppt_x"/>
                                          </p:val>
                                        </p:tav>
                                      </p:tavLst>
                                    </p:anim>
                                    <p:anim calcmode="lin" valueType="num">
                                      <p:cBhvr additive="base">
                                        <p:cTn id="60" dur="75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750" fill="hold"/>
                                        <p:tgtEl>
                                          <p:spTgt spid="19"/>
                                        </p:tgtEl>
                                        <p:attrNameLst>
                                          <p:attrName>ppt_x</p:attrName>
                                        </p:attrNameLst>
                                      </p:cBhvr>
                                      <p:tavLst>
                                        <p:tav tm="0">
                                          <p:val>
                                            <p:strVal val="0-#ppt_w/2"/>
                                          </p:val>
                                        </p:tav>
                                        <p:tav tm="100000">
                                          <p:val>
                                            <p:strVal val="#ppt_x"/>
                                          </p:val>
                                        </p:tav>
                                      </p:tavLst>
                                    </p:anim>
                                    <p:anim calcmode="lin" valueType="num">
                                      <p:cBhvr additive="base">
                                        <p:cTn id="64" dur="75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750" fill="hold"/>
                                        <p:tgtEl>
                                          <p:spTgt spid="18"/>
                                        </p:tgtEl>
                                        <p:attrNameLst>
                                          <p:attrName>ppt_x</p:attrName>
                                        </p:attrNameLst>
                                      </p:cBhvr>
                                      <p:tavLst>
                                        <p:tav tm="0">
                                          <p:val>
                                            <p:strVal val="0-#ppt_w/2"/>
                                          </p:val>
                                        </p:tav>
                                        <p:tav tm="100000">
                                          <p:val>
                                            <p:strVal val="#ppt_x"/>
                                          </p:val>
                                        </p:tav>
                                      </p:tavLst>
                                    </p:anim>
                                    <p:anim calcmode="lin" valueType="num">
                                      <p:cBhvr additive="base">
                                        <p:cTn id="68" dur="75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750" fill="hold"/>
                                        <p:tgtEl>
                                          <p:spTgt spid="21"/>
                                        </p:tgtEl>
                                        <p:attrNameLst>
                                          <p:attrName>ppt_x</p:attrName>
                                        </p:attrNameLst>
                                      </p:cBhvr>
                                      <p:tavLst>
                                        <p:tav tm="0">
                                          <p:val>
                                            <p:strVal val="0-#ppt_w/2"/>
                                          </p:val>
                                        </p:tav>
                                        <p:tav tm="100000">
                                          <p:val>
                                            <p:strVal val="#ppt_x"/>
                                          </p:val>
                                        </p:tav>
                                      </p:tavLst>
                                    </p:anim>
                                    <p:anim calcmode="lin" valueType="num">
                                      <p:cBhvr additive="base">
                                        <p:cTn id="72" dur="75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750" fill="hold"/>
                                        <p:tgtEl>
                                          <p:spTgt spid="25"/>
                                        </p:tgtEl>
                                        <p:attrNameLst>
                                          <p:attrName>ppt_x</p:attrName>
                                        </p:attrNameLst>
                                      </p:cBhvr>
                                      <p:tavLst>
                                        <p:tav tm="0">
                                          <p:val>
                                            <p:strVal val="0-#ppt_w/2"/>
                                          </p:val>
                                        </p:tav>
                                        <p:tav tm="100000">
                                          <p:val>
                                            <p:strVal val="#ppt_x"/>
                                          </p:val>
                                        </p:tav>
                                      </p:tavLst>
                                    </p:anim>
                                    <p:anim calcmode="lin" valueType="num">
                                      <p:cBhvr additive="base">
                                        <p:cTn id="76" dur="750" fill="hold"/>
                                        <p:tgtEl>
                                          <p:spTgt spid="25"/>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750" fill="hold"/>
                                        <p:tgtEl>
                                          <p:spTgt spid="20"/>
                                        </p:tgtEl>
                                        <p:attrNameLst>
                                          <p:attrName>ppt_x</p:attrName>
                                        </p:attrNameLst>
                                      </p:cBhvr>
                                      <p:tavLst>
                                        <p:tav tm="0">
                                          <p:val>
                                            <p:strVal val="0-#ppt_w/2"/>
                                          </p:val>
                                        </p:tav>
                                        <p:tav tm="100000">
                                          <p:val>
                                            <p:strVal val="#ppt_x"/>
                                          </p:val>
                                        </p:tav>
                                      </p:tavLst>
                                    </p:anim>
                                    <p:anim calcmode="lin" valueType="num">
                                      <p:cBhvr additive="base">
                                        <p:cTn id="80" dur="750" fill="hold"/>
                                        <p:tgtEl>
                                          <p:spTgt spid="20"/>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750" fill="hold"/>
                                        <p:tgtEl>
                                          <p:spTgt spid="23"/>
                                        </p:tgtEl>
                                        <p:attrNameLst>
                                          <p:attrName>ppt_x</p:attrName>
                                        </p:attrNameLst>
                                      </p:cBhvr>
                                      <p:tavLst>
                                        <p:tav tm="0">
                                          <p:val>
                                            <p:strVal val="0-#ppt_w/2"/>
                                          </p:val>
                                        </p:tav>
                                        <p:tav tm="100000">
                                          <p:val>
                                            <p:strVal val="#ppt_x"/>
                                          </p:val>
                                        </p:tav>
                                      </p:tavLst>
                                    </p:anim>
                                    <p:anim calcmode="lin" valueType="num">
                                      <p:cBhvr additive="base">
                                        <p:cTn id="84" dur="750" fill="hold"/>
                                        <p:tgtEl>
                                          <p:spTgt spid="23"/>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750" fill="hold"/>
                                        <p:tgtEl>
                                          <p:spTgt spid="22"/>
                                        </p:tgtEl>
                                        <p:attrNameLst>
                                          <p:attrName>ppt_x</p:attrName>
                                        </p:attrNameLst>
                                      </p:cBhvr>
                                      <p:tavLst>
                                        <p:tav tm="0">
                                          <p:val>
                                            <p:strVal val="0-#ppt_w/2"/>
                                          </p:val>
                                        </p:tav>
                                        <p:tav tm="100000">
                                          <p:val>
                                            <p:strVal val="#ppt_x"/>
                                          </p:val>
                                        </p:tav>
                                      </p:tavLst>
                                    </p:anim>
                                    <p:anim calcmode="lin" valueType="num">
                                      <p:cBhvr additive="base">
                                        <p:cTn id="88" dur="750" fill="hold"/>
                                        <p:tgtEl>
                                          <p:spTgt spid="2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750" fill="hold"/>
                                        <p:tgtEl>
                                          <p:spTgt spid="26"/>
                                        </p:tgtEl>
                                        <p:attrNameLst>
                                          <p:attrName>ppt_x</p:attrName>
                                        </p:attrNameLst>
                                      </p:cBhvr>
                                      <p:tavLst>
                                        <p:tav tm="0">
                                          <p:val>
                                            <p:strVal val="0-#ppt_w/2"/>
                                          </p:val>
                                        </p:tav>
                                        <p:tav tm="100000">
                                          <p:val>
                                            <p:strVal val="#ppt_x"/>
                                          </p:val>
                                        </p:tav>
                                      </p:tavLst>
                                    </p:anim>
                                    <p:anim calcmode="lin" valueType="num">
                                      <p:cBhvr additive="base">
                                        <p:cTn id="92"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573617" y="152400"/>
            <a:ext cx="10972800" cy="609600"/>
          </a:xfrm>
        </p:spPr>
        <p:txBody>
          <a:bodyPr/>
          <a:lstStyle/>
          <a:p>
            <a:pPr eaLnBrk="1" hangingPunct="1"/>
            <a:r>
              <a:rPr lang="en-US" altLang="en-US" sz="3600">
                <a:solidFill>
                  <a:srgbClr val="C00000"/>
                </a:solidFill>
                <a:latin typeface="Times New Roman" pitchFamily="18" charset="0"/>
                <a:cs typeface="Times New Roman" pitchFamily="18" charset="0"/>
              </a:rPr>
              <a:t>Nêu cách cắt vải theo đường cong?</a:t>
            </a:r>
          </a:p>
        </p:txBody>
      </p:sp>
      <p:sp>
        <p:nvSpPr>
          <p:cNvPr id="192516" name="Rectangle 4"/>
          <p:cNvSpPr>
            <a:spLocks noGrp="1" noChangeArrowheads="1"/>
          </p:cNvSpPr>
          <p:nvPr>
            <p:ph type="body" sz="half" idx="2"/>
          </p:nvPr>
        </p:nvSpPr>
        <p:spPr>
          <a:xfrm>
            <a:off x="535517" y="3467100"/>
            <a:ext cx="7721600" cy="3048000"/>
          </a:xfrm>
        </p:spPr>
        <p:txBody>
          <a:bodyPr/>
          <a:lstStyle/>
          <a:p>
            <a:pPr marL="0" indent="0" eaLnBrk="1" hangingPunct="1">
              <a:buFont typeface="Wingdings" pitchFamily="2" charset="2"/>
              <a:buNone/>
            </a:pPr>
            <a:r>
              <a:rPr lang="en-US" altLang="en-US" sz="2800">
                <a:latin typeface="Times New Roman" pitchFamily="18" charset="0"/>
                <a:cs typeface="Times New Roman" pitchFamily="18" charset="0"/>
              </a:rPr>
              <a:t> - Cách đặt vải, giữ vải và cầm kéo cắt giống như cắt theo đường thẳng.</a:t>
            </a:r>
          </a:p>
          <a:p>
            <a:pPr marL="0" indent="0" eaLnBrk="1" hangingPunct="1">
              <a:buFont typeface="Wingdings" pitchFamily="2" charset="2"/>
              <a:buNone/>
            </a:pPr>
            <a:r>
              <a:rPr lang="en-US" altLang="en-US" sz="2800">
                <a:latin typeface="Times New Roman" pitchFamily="18" charset="0"/>
                <a:cs typeface="Times New Roman" pitchFamily="18" charset="0"/>
              </a:rPr>
              <a:t> - Cắt từng nhát cắt ngắn, dứt khoát theo đường dấu. Xoay nhẹ vải kết hợp với lượn kéo theo đường cong khi cắt.</a:t>
            </a:r>
          </a:p>
        </p:txBody>
      </p:sp>
      <p:pic>
        <p:nvPicPr>
          <p:cNvPr id="1026" name="Picture 2"/>
          <p:cNvPicPr>
            <a:picLocks noGrp="1" noChangeAspect="1" noChangeArrowheads="1"/>
          </p:cNvPicPr>
          <p:nvPr>
            <p:ph sz="half" idx="1"/>
          </p:nvPr>
        </p:nvPicPr>
        <p:blipFill>
          <a:blip r:embed="rId2"/>
          <a:srcRect/>
          <a:stretch>
            <a:fillRect/>
          </a:stretch>
        </p:blipFill>
        <p:spPr bwMode="auto">
          <a:xfrm>
            <a:off x="3251201" y="833120"/>
            <a:ext cx="4947920" cy="2367280"/>
          </a:xfrm>
          <a:prstGeom prst="rect">
            <a:avLst/>
          </a:prstGeom>
          <a:noFill/>
          <a:ln w="9525">
            <a:noFill/>
            <a:miter lim="800000"/>
            <a:headEnd/>
            <a:tailEnd/>
          </a:ln>
          <a:effectLst/>
        </p:spPr>
      </p:pic>
      <p:pic>
        <p:nvPicPr>
          <p:cNvPr id="9" name="Content Placeholder 7">
            <a:extLst>
              <a:ext uri="{FF2B5EF4-FFF2-40B4-BE49-F238E27FC236}">
                <a16:creationId xmlns:a16="http://schemas.microsoft.com/office/drawing/2014/main" id="{58381C31-035F-4D05-95E2-1232E4BCA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0480" y="4143375"/>
            <a:ext cx="5239369" cy="2714625"/>
          </a:xfrm>
          <a:prstGeom prst="rect">
            <a:avLst/>
          </a:prstGeom>
        </p:spPr>
      </p:pic>
      <p:pic>
        <p:nvPicPr>
          <p:cNvPr id="10" name="图片 10"/>
          <p:cNvPicPr>
            <a:picLocks noChangeAspect="1"/>
          </p:cNvPicPr>
          <p:nvPr/>
        </p:nvPicPr>
        <p:blipFill>
          <a:blip r:embed="rId4"/>
          <a:stretch>
            <a:fillRect/>
          </a:stretch>
        </p:blipFill>
        <p:spPr>
          <a:xfrm>
            <a:off x="11157627" y="825674"/>
            <a:ext cx="291620" cy="830406"/>
          </a:xfrm>
          <a:prstGeom prst="rect">
            <a:avLst/>
          </a:prstGeom>
        </p:spPr>
      </p:pic>
      <p:pic>
        <p:nvPicPr>
          <p:cNvPr id="11" name="图片 10"/>
          <p:cNvPicPr>
            <a:picLocks noChangeAspect="1"/>
          </p:cNvPicPr>
          <p:nvPr/>
        </p:nvPicPr>
        <p:blipFill>
          <a:blip r:embed="rId4"/>
          <a:stretch>
            <a:fillRect/>
          </a:stretch>
        </p:blipFill>
        <p:spPr>
          <a:xfrm>
            <a:off x="601387" y="998394"/>
            <a:ext cx="291620" cy="830406"/>
          </a:xfrm>
          <a:prstGeom prst="rect">
            <a:avLst/>
          </a:prstGeom>
        </p:spPr>
      </p:pic>
      <p:pic>
        <p:nvPicPr>
          <p:cNvPr id="12" name="图片 10"/>
          <p:cNvPicPr>
            <a:picLocks noChangeAspect="1"/>
          </p:cNvPicPr>
          <p:nvPr/>
        </p:nvPicPr>
        <p:blipFill>
          <a:blip r:embed="rId4"/>
          <a:stretch>
            <a:fillRect/>
          </a:stretch>
        </p:blipFill>
        <p:spPr>
          <a:xfrm>
            <a:off x="8952907" y="561514"/>
            <a:ext cx="291620" cy="830406"/>
          </a:xfrm>
          <a:prstGeom prst="rect">
            <a:avLst/>
          </a:prstGeom>
        </p:spPr>
      </p:pic>
      <p:pic>
        <p:nvPicPr>
          <p:cNvPr id="13" name="图片 10"/>
          <p:cNvPicPr>
            <a:picLocks noChangeAspect="1"/>
          </p:cNvPicPr>
          <p:nvPr/>
        </p:nvPicPr>
        <p:blipFill>
          <a:blip r:embed="rId4"/>
          <a:stretch>
            <a:fillRect/>
          </a:stretch>
        </p:blipFill>
        <p:spPr>
          <a:xfrm>
            <a:off x="8394107" y="5885354"/>
            <a:ext cx="291620" cy="830406"/>
          </a:xfrm>
          <a:prstGeom prst="rect">
            <a:avLst/>
          </a:prstGeom>
        </p:spPr>
      </p:pic>
      <p:pic>
        <p:nvPicPr>
          <p:cNvPr id="14" name="图片 11"/>
          <p:cNvPicPr>
            <a:picLocks noChangeAspect="1"/>
          </p:cNvPicPr>
          <p:nvPr/>
        </p:nvPicPr>
        <p:blipFill>
          <a:blip r:embed="rId5"/>
          <a:stretch>
            <a:fillRect/>
          </a:stretch>
        </p:blipFill>
        <p:spPr>
          <a:xfrm>
            <a:off x="1327682" y="5766301"/>
            <a:ext cx="281051" cy="768877"/>
          </a:xfrm>
          <a:prstGeom prst="rect">
            <a:avLst/>
          </a:prstGeom>
        </p:spPr>
      </p:pic>
      <p:pic>
        <p:nvPicPr>
          <p:cNvPr id="15" name="图片 11"/>
          <p:cNvPicPr>
            <a:picLocks noChangeAspect="1"/>
          </p:cNvPicPr>
          <p:nvPr/>
        </p:nvPicPr>
        <p:blipFill>
          <a:blip r:embed="rId5"/>
          <a:stretch>
            <a:fillRect/>
          </a:stretch>
        </p:blipFill>
        <p:spPr>
          <a:xfrm>
            <a:off x="9892562" y="2657341"/>
            <a:ext cx="281051" cy="768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2514"/>
                                        </p:tgtEl>
                                        <p:attrNameLst>
                                          <p:attrName>style.visibility</p:attrName>
                                        </p:attrNameLst>
                                      </p:cBhvr>
                                      <p:to>
                                        <p:strVal val="visible"/>
                                      </p:to>
                                    </p:set>
                                    <p:anim calcmode="lin" valueType="num">
                                      <p:cBhvr>
                                        <p:cTn id="7" dur="1000" fill="hold"/>
                                        <p:tgtEl>
                                          <p:spTgt spid="192514"/>
                                        </p:tgtEl>
                                        <p:attrNameLst>
                                          <p:attrName>ppt_w</p:attrName>
                                        </p:attrNameLst>
                                      </p:cBhvr>
                                      <p:tavLst>
                                        <p:tav tm="0">
                                          <p:val>
                                            <p:fltVal val="0"/>
                                          </p:val>
                                        </p:tav>
                                        <p:tav tm="100000">
                                          <p:val>
                                            <p:strVal val="#ppt_w"/>
                                          </p:val>
                                        </p:tav>
                                      </p:tavLst>
                                    </p:anim>
                                    <p:anim calcmode="lin" valueType="num">
                                      <p:cBhvr>
                                        <p:cTn id="8" dur="1000" fill="hold"/>
                                        <p:tgtEl>
                                          <p:spTgt spid="192514"/>
                                        </p:tgtEl>
                                        <p:attrNameLst>
                                          <p:attrName>ppt_h</p:attrName>
                                        </p:attrNameLst>
                                      </p:cBhvr>
                                      <p:tavLst>
                                        <p:tav tm="0">
                                          <p:val>
                                            <p:fltVal val="0"/>
                                          </p:val>
                                        </p:tav>
                                        <p:tav tm="100000">
                                          <p:val>
                                            <p:strVal val="#ppt_h"/>
                                          </p:val>
                                        </p:tav>
                                      </p:tavLst>
                                    </p:anim>
                                    <p:anim calcmode="lin" valueType="num">
                                      <p:cBhvr>
                                        <p:cTn id="9" dur="1000" fill="hold"/>
                                        <p:tgtEl>
                                          <p:spTgt spid="192514"/>
                                        </p:tgtEl>
                                        <p:attrNameLst>
                                          <p:attrName>style.rotation</p:attrName>
                                        </p:attrNameLst>
                                      </p:cBhvr>
                                      <p:tavLst>
                                        <p:tav tm="0">
                                          <p:val>
                                            <p:fltVal val="90"/>
                                          </p:val>
                                        </p:tav>
                                        <p:tav tm="100000">
                                          <p:val>
                                            <p:fltVal val="0"/>
                                          </p:val>
                                        </p:tav>
                                      </p:tavLst>
                                    </p:anim>
                                    <p:animEffect transition="in" filter="fade">
                                      <p:cBhvr>
                                        <p:cTn id="10" dur="1000"/>
                                        <p:tgtEl>
                                          <p:spTgt spid="1925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92516">
                                            <p:txEl>
                                              <p:pRg st="0" end="0"/>
                                            </p:txEl>
                                          </p:spTgt>
                                        </p:tgtEl>
                                        <p:attrNameLst>
                                          <p:attrName>style.visibility</p:attrName>
                                        </p:attrNameLst>
                                      </p:cBhvr>
                                      <p:to>
                                        <p:strVal val="visible"/>
                                      </p:to>
                                    </p:set>
                                    <p:animEffect transition="in" filter="fade">
                                      <p:cBhvr>
                                        <p:cTn id="15" dur="1000"/>
                                        <p:tgtEl>
                                          <p:spTgt spid="192516">
                                            <p:txEl>
                                              <p:pRg st="0" end="0"/>
                                            </p:txEl>
                                          </p:spTgt>
                                        </p:tgtEl>
                                      </p:cBhvr>
                                    </p:animEffect>
                                    <p:anim calcmode="lin" valueType="num">
                                      <p:cBhvr>
                                        <p:cTn id="16" dur="1000" fill="hold"/>
                                        <p:tgtEl>
                                          <p:spTgt spid="1925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925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92516">
                                            <p:txEl>
                                              <p:pRg st="1" end="1"/>
                                            </p:txEl>
                                          </p:spTgt>
                                        </p:tgtEl>
                                        <p:attrNameLst>
                                          <p:attrName>style.visibility</p:attrName>
                                        </p:attrNameLst>
                                      </p:cBhvr>
                                      <p:to>
                                        <p:strVal val="visible"/>
                                      </p:to>
                                    </p:set>
                                    <p:animEffect transition="in" filter="fade">
                                      <p:cBhvr>
                                        <p:cTn id="22" dur="1000"/>
                                        <p:tgtEl>
                                          <p:spTgt spid="192516">
                                            <p:txEl>
                                              <p:pRg st="1" end="1"/>
                                            </p:txEl>
                                          </p:spTgt>
                                        </p:tgtEl>
                                      </p:cBhvr>
                                    </p:animEffect>
                                    <p:anim calcmode="lin" valueType="num">
                                      <p:cBhvr>
                                        <p:cTn id="23" dur="1000" fill="hold"/>
                                        <p:tgtEl>
                                          <p:spTgt spid="19251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925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14833600" y="304800"/>
            <a:ext cx="203200" cy="762000"/>
          </a:xfrm>
        </p:spPr>
        <p:txBody>
          <a:bodyPr/>
          <a:lstStyle/>
          <a:p>
            <a:pPr eaLnBrk="1" hangingPunct="1"/>
            <a:endParaRPr lang="en-US" altLang="en-US" i="1" u="sng">
              <a:solidFill>
                <a:srgbClr val="FF0000"/>
              </a:solidFill>
            </a:endParaRPr>
          </a:p>
        </p:txBody>
      </p:sp>
      <p:sp>
        <p:nvSpPr>
          <p:cNvPr id="21509" name="TextBox 3"/>
          <p:cNvSpPr txBox="1">
            <a:spLocks noChangeArrowheads="1"/>
          </p:cNvSpPr>
          <p:nvPr/>
        </p:nvSpPr>
        <p:spPr bwMode="auto">
          <a:xfrm>
            <a:off x="5080000" y="420688"/>
            <a:ext cx="2690160" cy="923330"/>
          </a:xfrm>
          <a:prstGeom prst="rect">
            <a:avLst/>
          </a:prstGeom>
          <a:noFill/>
          <a:ln w="9525">
            <a:noFill/>
            <a:miter lim="800000"/>
            <a:headEnd/>
            <a:tailEnd/>
          </a:ln>
        </p:spPr>
        <p:txBody>
          <a:bodyPr wrap="none">
            <a:spAutoFit/>
          </a:bodyPr>
          <a:lstStyle/>
          <a:p>
            <a:r>
              <a:rPr lang="en-US" altLang="en-US" sz="5400" i="1" u="sng" dirty="0" err="1">
                <a:solidFill>
                  <a:srgbClr val="C00000"/>
                </a:solidFill>
                <a:latin typeface="Times New Roman" pitchFamily="18" charset="0"/>
                <a:cs typeface="Times New Roman" pitchFamily="18" charset="0"/>
              </a:rPr>
              <a:t>Ghi</a:t>
            </a:r>
            <a:r>
              <a:rPr lang="en-US" altLang="en-US" sz="5400" i="1" u="sng" dirty="0">
                <a:solidFill>
                  <a:srgbClr val="C00000"/>
                </a:solidFill>
                <a:latin typeface="Times New Roman" pitchFamily="18" charset="0"/>
                <a:cs typeface="Times New Roman" pitchFamily="18" charset="0"/>
              </a:rPr>
              <a:t> </a:t>
            </a:r>
            <a:r>
              <a:rPr lang="en-US" altLang="en-US" sz="5400" i="1" u="sng" dirty="0" err="1">
                <a:solidFill>
                  <a:srgbClr val="C00000"/>
                </a:solidFill>
                <a:latin typeface="Times New Roman" pitchFamily="18" charset="0"/>
                <a:cs typeface="Times New Roman" pitchFamily="18" charset="0"/>
              </a:rPr>
              <a:t>nhớ</a:t>
            </a:r>
            <a:r>
              <a:rPr lang="en-US" altLang="en-US" sz="5400" i="1" u="sng" dirty="0">
                <a:solidFill>
                  <a:srgbClr val="C00000"/>
                </a:solidFill>
                <a:latin typeface="Times New Roman" pitchFamily="18" charset="0"/>
                <a:cs typeface="Times New Roman" pitchFamily="18" charset="0"/>
              </a:rPr>
              <a:t>:</a:t>
            </a:r>
            <a:endParaRPr lang="en-US" sz="5400" dirty="0">
              <a:solidFill>
                <a:srgbClr val="C00000"/>
              </a:solidFill>
              <a:latin typeface="Times New Roman" pitchFamily="18" charset="0"/>
              <a:cs typeface="Times New Roman" pitchFamily="18" charset="0"/>
            </a:endParaRPr>
          </a:p>
        </p:txBody>
      </p:sp>
      <p:pic>
        <p:nvPicPr>
          <p:cNvPr id="8" name="图片 16"/>
          <p:cNvPicPr>
            <a:picLocks noChangeAspect="1"/>
          </p:cNvPicPr>
          <p:nvPr/>
        </p:nvPicPr>
        <p:blipFill>
          <a:blip r:embed="rId2"/>
          <a:stretch>
            <a:fillRect/>
          </a:stretch>
        </p:blipFill>
        <p:spPr>
          <a:xfrm>
            <a:off x="10398217" y="-170598"/>
            <a:ext cx="1793783" cy="1642289"/>
          </a:xfrm>
          <a:prstGeom prst="rect">
            <a:avLst/>
          </a:prstGeom>
        </p:spPr>
      </p:pic>
      <p:pic>
        <p:nvPicPr>
          <p:cNvPr id="9" name="图片 15"/>
          <p:cNvPicPr>
            <a:picLocks noChangeAspect="1"/>
          </p:cNvPicPr>
          <p:nvPr/>
        </p:nvPicPr>
        <p:blipFill>
          <a:blip r:embed="rId3"/>
          <a:stretch>
            <a:fillRect/>
          </a:stretch>
        </p:blipFill>
        <p:spPr>
          <a:xfrm>
            <a:off x="10814909" y="4749808"/>
            <a:ext cx="1377091" cy="1916896"/>
          </a:xfrm>
          <a:prstGeom prst="rect">
            <a:avLst/>
          </a:prstGeom>
        </p:spPr>
      </p:pic>
      <p:sp>
        <p:nvSpPr>
          <p:cNvPr id="7" name="Horizontal Scroll 6"/>
          <p:cNvSpPr/>
          <p:nvPr/>
        </p:nvSpPr>
        <p:spPr>
          <a:xfrm>
            <a:off x="416560" y="883920"/>
            <a:ext cx="10779760" cy="537464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r>
              <a:rPr lang="en-US" sz="2800" dirty="0">
                <a:solidFill>
                  <a:schemeClr val="bg2"/>
                </a:solidFill>
                <a:latin typeface="Times New Roman" panose="02020603050405020304" pitchFamily="18" charset="0"/>
                <a:cs typeface="Times New Roman" panose="02020603050405020304" pitchFamily="18" charset="0"/>
              </a:rPr>
              <a:t> </a:t>
            </a:r>
          </a:p>
          <a:p>
            <a:pPr>
              <a:lnSpc>
                <a:spcPct val="90000"/>
              </a:lnSpc>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cong </a:t>
            </a:r>
            <a:r>
              <a:rPr lang="en-US" sz="2800" dirty="0" err="1">
                <a:latin typeface="Times New Roman" panose="02020603050405020304" pitchFamily="18" charset="0"/>
                <a:cs typeface="Times New Roman" panose="02020603050405020304" pitchFamily="18" charset="0"/>
              </a:rPr>
              <a:t>tùy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khâu,may</a:t>
            </a:r>
            <a:r>
              <a:rPr lang="en-US" sz="2800" dirty="0">
                <a:latin typeface="Times New Roman" panose="02020603050405020304" pitchFamily="18" charset="0"/>
                <a:cs typeface="Times New Roman" panose="02020603050405020304" pitchFamily="18" charset="0"/>
              </a:rPr>
              <a:t>.</a:t>
            </a:r>
          </a:p>
          <a:p>
            <a:pPr>
              <a:lnSpc>
                <a:spcPct val="90000"/>
              </a:lnSpc>
              <a:defRPr/>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cong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cong.</a:t>
            </a:r>
            <a:endParaRPr lang="en-US" sz="2800" dirty="0">
              <a:latin typeface="VNI-Avo" pitchFamily="2" charset="0"/>
            </a:endParaRPr>
          </a:p>
        </p:txBody>
      </p:sp>
      <p:pic>
        <p:nvPicPr>
          <p:cNvPr id="10" name="图片 10"/>
          <p:cNvPicPr>
            <a:picLocks noChangeAspect="1"/>
          </p:cNvPicPr>
          <p:nvPr/>
        </p:nvPicPr>
        <p:blipFill>
          <a:blip r:embed="rId4"/>
          <a:stretch>
            <a:fillRect/>
          </a:stretch>
        </p:blipFill>
        <p:spPr>
          <a:xfrm>
            <a:off x="987467" y="6027594"/>
            <a:ext cx="291620" cy="830406"/>
          </a:xfrm>
          <a:prstGeom prst="rect">
            <a:avLst/>
          </a:prstGeom>
        </p:spPr>
      </p:pic>
      <p:pic>
        <p:nvPicPr>
          <p:cNvPr id="11" name="图片 10"/>
          <p:cNvPicPr>
            <a:picLocks noChangeAspect="1"/>
          </p:cNvPicPr>
          <p:nvPr/>
        </p:nvPicPr>
        <p:blipFill>
          <a:blip r:embed="rId4"/>
          <a:stretch>
            <a:fillRect/>
          </a:stretch>
        </p:blipFill>
        <p:spPr>
          <a:xfrm>
            <a:off x="11706267" y="2796714"/>
            <a:ext cx="291620" cy="830406"/>
          </a:xfrm>
          <a:prstGeom prst="rect">
            <a:avLst/>
          </a:prstGeom>
        </p:spPr>
      </p:pic>
      <p:pic>
        <p:nvPicPr>
          <p:cNvPr id="12" name="图片 10"/>
          <p:cNvPicPr>
            <a:picLocks noChangeAspect="1"/>
          </p:cNvPicPr>
          <p:nvPr/>
        </p:nvPicPr>
        <p:blipFill>
          <a:blip r:embed="rId4"/>
          <a:stretch>
            <a:fillRect/>
          </a:stretch>
        </p:blipFill>
        <p:spPr>
          <a:xfrm>
            <a:off x="8952907" y="561514"/>
            <a:ext cx="291620" cy="830406"/>
          </a:xfrm>
          <a:prstGeom prst="rect">
            <a:avLst/>
          </a:prstGeom>
        </p:spPr>
      </p:pic>
      <p:pic>
        <p:nvPicPr>
          <p:cNvPr id="13" name="图片 10"/>
          <p:cNvPicPr>
            <a:picLocks noChangeAspect="1"/>
          </p:cNvPicPr>
          <p:nvPr/>
        </p:nvPicPr>
        <p:blipFill>
          <a:blip r:embed="rId4"/>
          <a:stretch>
            <a:fillRect/>
          </a:stretch>
        </p:blipFill>
        <p:spPr>
          <a:xfrm>
            <a:off x="8394107" y="5885354"/>
            <a:ext cx="291620" cy="830406"/>
          </a:xfrm>
          <a:prstGeom prst="rect">
            <a:avLst/>
          </a:prstGeom>
        </p:spPr>
      </p:pic>
      <p:pic>
        <p:nvPicPr>
          <p:cNvPr id="14" name="图片 11"/>
          <p:cNvPicPr>
            <a:picLocks noChangeAspect="1"/>
          </p:cNvPicPr>
          <p:nvPr/>
        </p:nvPicPr>
        <p:blipFill>
          <a:blip r:embed="rId5"/>
          <a:stretch>
            <a:fillRect/>
          </a:stretch>
        </p:blipFill>
        <p:spPr>
          <a:xfrm>
            <a:off x="3877842" y="432301"/>
            <a:ext cx="281051" cy="768877"/>
          </a:xfrm>
          <a:prstGeom prst="rect">
            <a:avLst/>
          </a:prstGeom>
        </p:spPr>
      </p:pic>
      <p:pic>
        <p:nvPicPr>
          <p:cNvPr id="15" name="图片 11"/>
          <p:cNvPicPr>
            <a:picLocks noChangeAspect="1"/>
          </p:cNvPicPr>
          <p:nvPr/>
        </p:nvPicPr>
        <p:blipFill>
          <a:blip r:embed="rId5"/>
          <a:stretch>
            <a:fillRect/>
          </a:stretch>
        </p:blipFill>
        <p:spPr>
          <a:xfrm>
            <a:off x="4578882" y="5979661"/>
            <a:ext cx="281051" cy="768877"/>
          </a:xfrm>
          <a:prstGeom prst="rect">
            <a:avLst/>
          </a:prstGeom>
        </p:spPr>
      </p:pic>
      <p:pic>
        <p:nvPicPr>
          <p:cNvPr id="16" name="图片 11"/>
          <p:cNvPicPr>
            <a:picLocks noChangeAspect="1"/>
          </p:cNvPicPr>
          <p:nvPr/>
        </p:nvPicPr>
        <p:blipFill>
          <a:blip r:embed="rId5"/>
          <a:stretch>
            <a:fillRect/>
          </a:stretch>
        </p:blipFill>
        <p:spPr>
          <a:xfrm>
            <a:off x="11467362" y="4028941"/>
            <a:ext cx="281051" cy="768877"/>
          </a:xfrm>
          <a:prstGeom prst="rect">
            <a:avLst/>
          </a:prstGeom>
        </p:spPr>
      </p:pic>
      <p:pic>
        <p:nvPicPr>
          <p:cNvPr id="17" name="图片 10"/>
          <p:cNvPicPr>
            <a:picLocks noChangeAspect="1"/>
          </p:cNvPicPr>
          <p:nvPr/>
        </p:nvPicPr>
        <p:blipFill>
          <a:blip r:embed="rId4"/>
          <a:stretch>
            <a:fillRect/>
          </a:stretch>
        </p:blipFill>
        <p:spPr>
          <a:xfrm>
            <a:off x="1089067" y="419274"/>
            <a:ext cx="291620" cy="830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nodePh="1">
                                  <p:stCondLst>
                                    <p:cond delay="0"/>
                                  </p:stCondLst>
                                  <p:endCondLst>
                                    <p:cond evt="begin" delay="0">
                                      <p:tn val="5"/>
                                    </p:cond>
                                  </p:end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decel="50000" fill="hold">
                                          <p:stCondLst>
                                            <p:cond delay="0"/>
                                          </p:stCondLst>
                                        </p:cTn>
                                        <p:tgtEl>
                                          <p:spTgt spid="1966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66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6610"/>
                                        </p:tgtEl>
                                        <p:attrNameLst>
                                          <p:attrName>ppt_w</p:attrName>
                                        </p:attrNameLst>
                                      </p:cBhvr>
                                      <p:tavLst>
                                        <p:tav tm="0">
                                          <p:val>
                                            <p:strVal val="#ppt_w*.05"/>
                                          </p:val>
                                        </p:tav>
                                        <p:tav tm="100000">
                                          <p:val>
                                            <p:strVal val="#ppt_w"/>
                                          </p:val>
                                        </p:tav>
                                      </p:tavLst>
                                    </p:anim>
                                    <p:anim calcmode="lin" valueType="num">
                                      <p:cBhvr>
                                        <p:cTn id="10" dur="1000" fill="hold"/>
                                        <p:tgtEl>
                                          <p:spTgt spid="1966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66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66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66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sz="quarter"/>
          </p:nvPr>
        </p:nvSpPr>
        <p:spPr>
          <a:xfrm>
            <a:off x="213360" y="828040"/>
            <a:ext cx="5486400" cy="609600"/>
          </a:xfrm>
        </p:spPr>
        <p:txBody>
          <a:bodyPr>
            <a:normAutofit fontScale="90000"/>
          </a:bodyPr>
          <a:lstStyle/>
          <a:p>
            <a:pPr eaLnBrk="1" hangingPunct="1"/>
            <a:r>
              <a:rPr lang="en-US" altLang="en-US" sz="4000" b="1" dirty="0" err="1">
                <a:latin typeface="Times New Roman" pitchFamily="18" charset="0"/>
                <a:cs typeface="Times New Roman" pitchFamily="18" charset="0"/>
              </a:rPr>
              <a:t>Tranh</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quy</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trình</a:t>
            </a:r>
            <a:r>
              <a:rPr lang="en-US" altLang="en-US" sz="4000" b="1" dirty="0">
                <a:latin typeface="Times New Roman" pitchFamily="18" charset="0"/>
                <a:cs typeface="Times New Roman" pitchFamily="18" charset="0"/>
              </a:rPr>
              <a:t>:</a:t>
            </a:r>
          </a:p>
        </p:txBody>
      </p:sp>
      <p:pic>
        <p:nvPicPr>
          <p:cNvPr id="194567" name="Picture 7" descr="Cat vai theo duong vach dau1"/>
          <p:cNvPicPr>
            <a:picLocks noGrp="1" noChangeAspect="1" noChangeArrowheads="1"/>
          </p:cNvPicPr>
          <p:nvPr>
            <p:ph sz="quarter" idx="1"/>
          </p:nvPr>
        </p:nvPicPr>
        <p:blipFill>
          <a:blip r:embed="rId2"/>
          <a:srcRect/>
          <a:stretch>
            <a:fillRect/>
          </a:stretch>
        </p:blipFill>
        <p:spPr>
          <a:xfrm>
            <a:off x="1219201" y="1524000"/>
            <a:ext cx="4110567" cy="1866900"/>
          </a:xfrm>
          <a:noFill/>
        </p:spPr>
      </p:pic>
      <p:sp>
        <p:nvSpPr>
          <p:cNvPr id="194572" name="Text Box 12"/>
          <p:cNvSpPr txBox="1">
            <a:spLocks noChangeArrowheads="1"/>
          </p:cNvSpPr>
          <p:nvPr/>
        </p:nvSpPr>
        <p:spPr bwMode="auto">
          <a:xfrm>
            <a:off x="914400" y="3429000"/>
            <a:ext cx="4572000" cy="457200"/>
          </a:xfrm>
          <a:prstGeom prst="rect">
            <a:avLst/>
          </a:prstGeom>
          <a:noFill/>
          <a:ln w="9525">
            <a:noFill/>
            <a:miter lim="800000"/>
            <a:headEnd/>
            <a:tailEnd/>
          </a:ln>
        </p:spPr>
        <p:txBody>
          <a:bodyPr>
            <a:spAutoFit/>
          </a:bodyPr>
          <a:lstStyle/>
          <a:p>
            <a:pPr>
              <a:spcBef>
                <a:spcPct val="50000"/>
              </a:spcBef>
            </a:pPr>
            <a:r>
              <a:rPr lang="en-US" altLang="en-US" sz="2400" dirty="0" err="1">
                <a:latin typeface="Times New Roman" pitchFamily="18" charset="0"/>
                <a:cs typeface="Times New Roman" pitchFamily="18" charset="0"/>
              </a:rPr>
              <a:t>Vạch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dấu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đường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thẳng</a:t>
            </a:r>
            <a:r>
              <a:rPr lang="en-US" altLang="en-US" sz="2400" dirty="0">
                <a:latin typeface="Times New Roman" pitchFamily="18" charset="0"/>
                <a:cs typeface="Times New Roman" pitchFamily="18" charset="0"/>
              </a:rPr>
              <a:t>.</a:t>
            </a:r>
          </a:p>
        </p:txBody>
      </p:sp>
      <p:sp>
        <p:nvSpPr>
          <p:cNvPr id="194573" name="Text Box 13"/>
          <p:cNvSpPr txBox="1">
            <a:spLocks noChangeArrowheads="1"/>
          </p:cNvSpPr>
          <p:nvPr/>
        </p:nvSpPr>
        <p:spPr bwMode="auto">
          <a:xfrm>
            <a:off x="6502400" y="3429001"/>
            <a:ext cx="4876800" cy="461665"/>
          </a:xfrm>
          <a:prstGeom prst="rect">
            <a:avLst/>
          </a:prstGeom>
          <a:noFill/>
          <a:ln w="9525">
            <a:noFill/>
            <a:miter lim="800000"/>
            <a:headEnd/>
            <a:tailEnd/>
          </a:ln>
        </p:spPr>
        <p:txBody>
          <a:bodyPr>
            <a:spAutoFit/>
          </a:bodyPr>
          <a:lstStyle/>
          <a:p>
            <a:pPr>
              <a:spcBef>
                <a:spcPct val="50000"/>
              </a:spcBef>
            </a:pPr>
            <a:r>
              <a:rPr lang="en-US" altLang="en-US" sz="2400" dirty="0" err="1">
                <a:latin typeface="Times New Roman" pitchFamily="18" charset="0"/>
                <a:cs typeface="Times New Roman" pitchFamily="18" charset="0"/>
              </a:rPr>
              <a:t>Vạch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dấu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đường</a:t>
            </a:r>
            <a:r>
              <a:rPr lang="en-US" altLang="en-US" sz="2400" dirty="0">
                <a:latin typeface="Times New Roman" pitchFamily="18" charset="0"/>
                <a:cs typeface="Times New Roman" pitchFamily="18" charset="0"/>
              </a:rPr>
              <a:t> cong.</a:t>
            </a:r>
          </a:p>
        </p:txBody>
      </p:sp>
      <p:sp>
        <p:nvSpPr>
          <p:cNvPr id="194574" name="Text Box 14"/>
          <p:cNvSpPr txBox="1">
            <a:spLocks noChangeArrowheads="1"/>
          </p:cNvSpPr>
          <p:nvPr/>
        </p:nvSpPr>
        <p:spPr bwMode="auto">
          <a:xfrm>
            <a:off x="914400" y="6019801"/>
            <a:ext cx="4876800" cy="461665"/>
          </a:xfrm>
          <a:prstGeom prst="rect">
            <a:avLst/>
          </a:prstGeom>
          <a:noFill/>
          <a:ln w="9525">
            <a:noFill/>
            <a:miter lim="800000"/>
            <a:headEnd/>
            <a:tailEnd/>
          </a:ln>
        </p:spPr>
        <p:txBody>
          <a:bodyPr>
            <a:spAutoFit/>
          </a:bodyPr>
          <a:lstStyle/>
          <a:p>
            <a:pPr>
              <a:spcBef>
                <a:spcPct val="50000"/>
              </a:spcBef>
            </a:pPr>
            <a:r>
              <a:rPr lang="en-US" altLang="en-US" sz="2400">
                <a:latin typeface="Times New Roman" pitchFamily="18" charset="0"/>
                <a:cs typeface="Times New Roman" pitchFamily="18" charset="0"/>
              </a:rPr>
              <a:t>Cắt vải theo đường thẳng.</a:t>
            </a:r>
          </a:p>
        </p:txBody>
      </p:sp>
      <p:sp>
        <p:nvSpPr>
          <p:cNvPr id="194575" name="Text Box 15"/>
          <p:cNvSpPr txBox="1">
            <a:spLocks noChangeArrowheads="1"/>
          </p:cNvSpPr>
          <p:nvPr/>
        </p:nvSpPr>
        <p:spPr bwMode="auto">
          <a:xfrm>
            <a:off x="6604000" y="5943601"/>
            <a:ext cx="4775200" cy="461665"/>
          </a:xfrm>
          <a:prstGeom prst="rect">
            <a:avLst/>
          </a:prstGeom>
          <a:noFill/>
          <a:ln w="9525">
            <a:noFill/>
            <a:miter lim="800000"/>
            <a:headEnd/>
            <a:tailEnd/>
          </a:ln>
        </p:spPr>
        <p:txBody>
          <a:bodyPr>
            <a:spAutoFit/>
          </a:bodyPr>
          <a:lstStyle/>
          <a:p>
            <a:pPr>
              <a:spcBef>
                <a:spcPct val="50000"/>
              </a:spcBef>
            </a:pPr>
            <a:r>
              <a:rPr lang="en-US" altLang="en-US" sz="2400" dirty="0" err="1">
                <a:latin typeface="Times New Roman" pitchFamily="18" charset="0"/>
                <a:cs typeface="Times New Roman" pitchFamily="18" charset="0"/>
              </a:rPr>
              <a:t>Cắt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theo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đường</a:t>
            </a:r>
            <a:r>
              <a:rPr lang="en-US" altLang="en-US" sz="2400" dirty="0">
                <a:latin typeface="Times New Roman" pitchFamily="18" charset="0"/>
                <a:cs typeface="Times New Roman" pitchFamily="18" charset="0"/>
              </a:rPr>
              <a:t> cong.</a:t>
            </a:r>
          </a:p>
        </p:txBody>
      </p:sp>
      <p:sp>
        <p:nvSpPr>
          <p:cNvPr id="22536" name="Line 16"/>
          <p:cNvSpPr>
            <a:spLocks noChangeShapeType="1"/>
          </p:cNvSpPr>
          <p:nvPr/>
        </p:nvSpPr>
        <p:spPr bwMode="auto">
          <a:xfrm>
            <a:off x="5892800" y="1524000"/>
            <a:ext cx="101600" cy="4724400"/>
          </a:xfrm>
          <a:prstGeom prst="line">
            <a:avLst/>
          </a:prstGeom>
          <a:noFill/>
          <a:ln w="9525">
            <a:solidFill>
              <a:schemeClr val="tx1"/>
            </a:solidFill>
            <a:round/>
            <a:headEnd/>
            <a:tailEnd/>
          </a:ln>
        </p:spPr>
        <p:txBody>
          <a:bodyPr/>
          <a:lstStyle/>
          <a:p>
            <a:endParaRPr lang="en-US">
              <a:latin typeface="Times New Roman" pitchFamily="18" charset="0"/>
              <a:cs typeface="Times New Roman" pitchFamily="18" charset="0"/>
            </a:endParaRPr>
          </a:p>
        </p:txBody>
      </p:sp>
      <p:sp>
        <p:nvSpPr>
          <p:cNvPr id="194578" name="Rectangle 18"/>
          <p:cNvSpPr>
            <a:spLocks noChangeArrowheads="1"/>
          </p:cNvSpPr>
          <p:nvPr/>
        </p:nvSpPr>
        <p:spPr bwMode="auto">
          <a:xfrm>
            <a:off x="4470400" y="0"/>
            <a:ext cx="4775200" cy="701675"/>
          </a:xfrm>
          <a:prstGeom prst="rect">
            <a:avLst/>
          </a:prstGeom>
          <a:noFill/>
          <a:ln w="9525">
            <a:noFill/>
            <a:miter lim="800000"/>
            <a:headEnd/>
            <a:tailEnd/>
          </a:ln>
        </p:spPr>
        <p:txBody>
          <a:bodyPr>
            <a:spAutoFit/>
          </a:bodyPr>
          <a:lstStyle/>
          <a:p>
            <a:pPr>
              <a:spcBef>
                <a:spcPct val="50000"/>
              </a:spcBef>
            </a:pPr>
            <a:r>
              <a:rPr lang="en-US" altLang="en-US" sz="4000" b="1" u="sng" dirty="0">
                <a:latin typeface="Times New Roman" pitchFamily="18" charset="0"/>
                <a:cs typeface="Times New Roman" pitchFamily="18" charset="0"/>
              </a:rPr>
              <a:t>3.Thực </a:t>
            </a:r>
            <a:r>
              <a:rPr lang="en-US" altLang="en-US" sz="4000" b="1" u="sng" dirty="0" err="1">
                <a:latin typeface="Times New Roman" pitchFamily="18" charset="0"/>
                <a:cs typeface="Times New Roman" pitchFamily="18" charset="0"/>
              </a:rPr>
              <a:t>hành</a:t>
            </a:r>
            <a:r>
              <a:rPr lang="en-US" altLang="en-US" sz="4000" b="1" u="sng" dirty="0">
                <a:latin typeface="Times New Roman" pitchFamily="18" charset="0"/>
                <a:cs typeface="Times New Roman" pitchFamily="18" charset="0"/>
              </a:rPr>
              <a:t> :</a:t>
            </a:r>
          </a:p>
        </p:txBody>
      </p:sp>
      <p:pic>
        <p:nvPicPr>
          <p:cNvPr id="22538" name="Content Placeholder 2"/>
          <p:cNvPicPr>
            <a:picLocks noGrp="1" noChangeAspect="1"/>
          </p:cNvPicPr>
          <p:nvPr>
            <p:ph sz="quarter" idx="2"/>
          </p:nvPr>
        </p:nvPicPr>
        <p:blipFill>
          <a:blip r:embed="rId3"/>
          <a:srcRect/>
          <a:stretch>
            <a:fillRect/>
          </a:stretch>
        </p:blipFill>
        <p:spPr>
          <a:xfrm>
            <a:off x="6377517" y="1493838"/>
            <a:ext cx="4493683" cy="1935162"/>
          </a:xfrm>
        </p:spPr>
      </p:pic>
      <p:pic>
        <p:nvPicPr>
          <p:cNvPr id="22539" name="Content Placeholder 4"/>
          <p:cNvPicPr>
            <a:picLocks noGrp="1" noChangeAspect="1"/>
          </p:cNvPicPr>
          <p:nvPr>
            <p:ph sz="quarter" idx="3"/>
          </p:nvPr>
        </p:nvPicPr>
        <p:blipFill>
          <a:blip r:embed="rId4"/>
          <a:srcRect/>
          <a:stretch>
            <a:fillRect/>
          </a:stretch>
        </p:blipFill>
        <p:spPr>
          <a:xfrm>
            <a:off x="1219200" y="3886200"/>
            <a:ext cx="3962400" cy="2133600"/>
          </a:xfrm>
        </p:spPr>
      </p:pic>
      <p:pic>
        <p:nvPicPr>
          <p:cNvPr id="22540" name="Content Placeholder 6"/>
          <p:cNvPicPr>
            <a:picLocks noGrp="1" noChangeAspect="1"/>
          </p:cNvPicPr>
          <p:nvPr>
            <p:ph sz="quarter" idx="4"/>
          </p:nvPr>
        </p:nvPicPr>
        <p:blipFill>
          <a:blip r:embed="rId5"/>
          <a:srcRect/>
          <a:stretch>
            <a:fillRect/>
          </a:stretch>
        </p:blipFill>
        <p:spPr>
          <a:xfrm>
            <a:off x="6705600" y="4027489"/>
            <a:ext cx="4267200" cy="1851025"/>
          </a:xfrm>
        </p:spPr>
      </p:pic>
      <p:pic>
        <p:nvPicPr>
          <p:cNvPr id="13" name="图片 1"/>
          <p:cNvPicPr>
            <a:picLocks noChangeAspect="1"/>
          </p:cNvPicPr>
          <p:nvPr/>
        </p:nvPicPr>
        <p:blipFill>
          <a:blip r:embed="rId6"/>
          <a:stretch>
            <a:fillRect/>
          </a:stretch>
        </p:blipFill>
        <p:spPr>
          <a:xfrm>
            <a:off x="2529841" y="162560"/>
            <a:ext cx="7762240" cy="1139459"/>
          </a:xfrm>
          <a:prstGeom prst="rect">
            <a:avLst/>
          </a:prstGeom>
        </p:spPr>
      </p:pic>
      <p:pic>
        <p:nvPicPr>
          <p:cNvPr id="14" name="图片 10"/>
          <p:cNvPicPr>
            <a:picLocks noChangeAspect="1"/>
          </p:cNvPicPr>
          <p:nvPr/>
        </p:nvPicPr>
        <p:blipFill>
          <a:blip r:embed="rId7"/>
          <a:stretch>
            <a:fillRect/>
          </a:stretch>
        </p:blipFill>
        <p:spPr>
          <a:xfrm>
            <a:off x="10893467" y="388794"/>
            <a:ext cx="291620" cy="830406"/>
          </a:xfrm>
          <a:prstGeom prst="rect">
            <a:avLst/>
          </a:prstGeom>
        </p:spPr>
      </p:pic>
      <p:pic>
        <p:nvPicPr>
          <p:cNvPr id="15" name="图片 10"/>
          <p:cNvPicPr>
            <a:picLocks noChangeAspect="1"/>
          </p:cNvPicPr>
          <p:nvPr/>
        </p:nvPicPr>
        <p:blipFill>
          <a:blip r:embed="rId7"/>
          <a:stretch>
            <a:fillRect/>
          </a:stretch>
        </p:blipFill>
        <p:spPr>
          <a:xfrm>
            <a:off x="784267" y="5285914"/>
            <a:ext cx="291620" cy="830406"/>
          </a:xfrm>
          <a:prstGeom prst="rect">
            <a:avLst/>
          </a:prstGeom>
        </p:spPr>
      </p:pic>
      <p:pic>
        <p:nvPicPr>
          <p:cNvPr id="16" name="图片 11"/>
          <p:cNvPicPr>
            <a:picLocks noChangeAspect="1"/>
          </p:cNvPicPr>
          <p:nvPr/>
        </p:nvPicPr>
        <p:blipFill>
          <a:blip r:embed="rId8"/>
          <a:stretch>
            <a:fillRect/>
          </a:stretch>
        </p:blipFill>
        <p:spPr>
          <a:xfrm>
            <a:off x="555522" y="208781"/>
            <a:ext cx="281051" cy="768877"/>
          </a:xfrm>
          <a:prstGeom prst="rect">
            <a:avLst/>
          </a:prstGeom>
        </p:spPr>
      </p:pic>
      <p:pic>
        <p:nvPicPr>
          <p:cNvPr id="17" name="图片 11"/>
          <p:cNvPicPr>
            <a:picLocks noChangeAspect="1"/>
          </p:cNvPicPr>
          <p:nvPr/>
        </p:nvPicPr>
        <p:blipFill>
          <a:blip r:embed="rId8"/>
          <a:stretch>
            <a:fillRect/>
          </a:stretch>
        </p:blipFill>
        <p:spPr>
          <a:xfrm>
            <a:off x="11447042" y="5786621"/>
            <a:ext cx="281051" cy="768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94578"/>
                                        </p:tgtEl>
                                        <p:attrNameLst>
                                          <p:attrName>style.visibility</p:attrName>
                                        </p:attrNameLst>
                                      </p:cBhvr>
                                      <p:to>
                                        <p:strVal val="visible"/>
                                      </p:to>
                                    </p:set>
                                    <p:anim calcmode="discrete" valueType="clr">
                                      <p:cBhvr override="childStyle">
                                        <p:cTn id="7" dur="80"/>
                                        <p:tgtEl>
                                          <p:spTgt spid="1945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78"/>
                                        </p:tgtEl>
                                        <p:attrNameLst>
                                          <p:attrName>fillcolor</p:attrName>
                                        </p:attrNameLst>
                                      </p:cBhvr>
                                      <p:tavLst>
                                        <p:tav tm="0">
                                          <p:val>
                                            <p:clrVal>
                                              <a:schemeClr val="accent2"/>
                                            </p:clrVal>
                                          </p:val>
                                        </p:tav>
                                        <p:tav tm="50000">
                                          <p:val>
                                            <p:clrVal>
                                              <a:schemeClr val="hlink"/>
                                            </p:clrVal>
                                          </p:val>
                                        </p:tav>
                                      </p:tavLst>
                                    </p:anim>
                                    <p:set>
                                      <p:cBhvr>
                                        <p:cTn id="9" dur="80"/>
                                        <p:tgtEl>
                                          <p:spTgt spid="194578"/>
                                        </p:tgtEl>
                                        <p:attrNameLst>
                                          <p:attrName>fill.type</p:attrName>
                                        </p:attrNameLst>
                                      </p:cBhvr>
                                      <p:to>
                                        <p:strVal val="solid"/>
                                      </p:to>
                                    </p:set>
                                  </p:childTnLst>
                                </p:cTn>
                              </p:par>
                              <p:par>
                                <p:cTn id="10" presetID="12" presetClass="entr" presetSubtype="4" fill="hold" grpId="0" nodeType="withEffect">
                                  <p:stCondLst>
                                    <p:cond delay="0"/>
                                  </p:stCondLst>
                                  <p:childTnLst>
                                    <p:set>
                                      <p:cBhvr>
                                        <p:cTn id="11" dur="1" fill="hold">
                                          <p:stCondLst>
                                            <p:cond delay="0"/>
                                          </p:stCondLst>
                                        </p:cTn>
                                        <p:tgtEl>
                                          <p:spTgt spid="194562"/>
                                        </p:tgtEl>
                                        <p:attrNameLst>
                                          <p:attrName>style.visibility</p:attrName>
                                        </p:attrNameLst>
                                      </p:cBhvr>
                                      <p:to>
                                        <p:strVal val="visible"/>
                                      </p:to>
                                    </p:set>
                                    <p:animEffect transition="in" filter="slide(fromBottom)">
                                      <p:cBhvr>
                                        <p:cTn id="12" dur="1000"/>
                                        <p:tgtEl>
                                          <p:spTgt spid="1945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194567"/>
                                        </p:tgtEl>
                                        <p:attrNameLst>
                                          <p:attrName>style.visibility</p:attrName>
                                        </p:attrNameLst>
                                      </p:cBhvr>
                                      <p:to>
                                        <p:strVal val="visible"/>
                                      </p:to>
                                    </p:set>
                                    <p:anim calcmode="lin" valueType="num">
                                      <p:cBhvr>
                                        <p:cTn id="17" dur="500" decel="50000" fill="hold">
                                          <p:stCondLst>
                                            <p:cond delay="0"/>
                                          </p:stCondLst>
                                        </p:cTn>
                                        <p:tgtEl>
                                          <p:spTgt spid="19456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9456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94567"/>
                                        </p:tgtEl>
                                        <p:attrNameLst>
                                          <p:attrName>ppt_w</p:attrName>
                                        </p:attrNameLst>
                                      </p:cBhvr>
                                      <p:tavLst>
                                        <p:tav tm="0">
                                          <p:val>
                                            <p:strVal val="#ppt_w*.05"/>
                                          </p:val>
                                        </p:tav>
                                        <p:tav tm="100000">
                                          <p:val>
                                            <p:strVal val="#ppt_w"/>
                                          </p:val>
                                        </p:tav>
                                      </p:tavLst>
                                    </p:anim>
                                    <p:anim calcmode="lin" valueType="num">
                                      <p:cBhvr>
                                        <p:cTn id="20" dur="1000" fill="hold"/>
                                        <p:tgtEl>
                                          <p:spTgt spid="19456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9456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9456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9456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9456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4572"/>
                                        </p:tgtEl>
                                        <p:attrNameLst>
                                          <p:attrName>style.visibility</p:attrName>
                                        </p:attrNameLst>
                                      </p:cBhvr>
                                      <p:to>
                                        <p:strVal val="visible"/>
                                      </p:to>
                                    </p:set>
                                    <p:animEffect transition="in" filter="fade">
                                      <p:cBhvr>
                                        <p:cTn id="27" dur="2000"/>
                                        <p:tgtEl>
                                          <p:spTgt spid="1945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538"/>
                                        </p:tgtEl>
                                        <p:attrNameLst>
                                          <p:attrName>style.visibility</p:attrName>
                                        </p:attrNameLst>
                                      </p:cBhvr>
                                      <p:to>
                                        <p:strVal val="visible"/>
                                      </p:to>
                                    </p:set>
                                    <p:animEffect transition="in" filter="blinds(horizontal)">
                                      <p:cBhvr>
                                        <p:cTn id="32" dur="500"/>
                                        <p:tgtEl>
                                          <p:spTgt spid="225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4573"/>
                                        </p:tgtEl>
                                        <p:attrNameLst>
                                          <p:attrName>style.visibility</p:attrName>
                                        </p:attrNameLst>
                                      </p:cBhvr>
                                      <p:to>
                                        <p:strVal val="visible"/>
                                      </p:to>
                                    </p:set>
                                    <p:animEffect transition="in" filter="fade">
                                      <p:cBhvr>
                                        <p:cTn id="35" dur="2000"/>
                                        <p:tgtEl>
                                          <p:spTgt spid="19457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539"/>
                                        </p:tgtEl>
                                        <p:attrNameLst>
                                          <p:attrName>style.visibility</p:attrName>
                                        </p:attrNameLst>
                                      </p:cBhvr>
                                      <p:to>
                                        <p:strVal val="visible"/>
                                      </p:to>
                                    </p:set>
                                    <p:anim calcmode="lin" valueType="num">
                                      <p:cBhvr additive="base">
                                        <p:cTn id="40" dur="500" fill="hold"/>
                                        <p:tgtEl>
                                          <p:spTgt spid="22539"/>
                                        </p:tgtEl>
                                        <p:attrNameLst>
                                          <p:attrName>ppt_x</p:attrName>
                                        </p:attrNameLst>
                                      </p:cBhvr>
                                      <p:tavLst>
                                        <p:tav tm="0">
                                          <p:val>
                                            <p:strVal val="#ppt_x"/>
                                          </p:val>
                                        </p:tav>
                                        <p:tav tm="100000">
                                          <p:val>
                                            <p:strVal val="#ppt_x"/>
                                          </p:val>
                                        </p:tav>
                                      </p:tavLst>
                                    </p:anim>
                                    <p:anim calcmode="lin" valueType="num">
                                      <p:cBhvr additive="base">
                                        <p:cTn id="41" dur="500" fill="hold"/>
                                        <p:tgtEl>
                                          <p:spTgt spid="22539"/>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194574"/>
                                        </p:tgtEl>
                                        <p:attrNameLst>
                                          <p:attrName>style.visibility</p:attrName>
                                        </p:attrNameLst>
                                      </p:cBhvr>
                                      <p:to>
                                        <p:strVal val="visible"/>
                                      </p:to>
                                    </p:set>
                                    <p:animEffect transition="in" filter="fade">
                                      <p:cBhvr>
                                        <p:cTn id="44" dur="2000"/>
                                        <p:tgtEl>
                                          <p:spTgt spid="19457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2540"/>
                                        </p:tgtEl>
                                        <p:attrNameLst>
                                          <p:attrName>style.visibility</p:attrName>
                                        </p:attrNameLst>
                                      </p:cBhvr>
                                      <p:to>
                                        <p:strVal val="visible"/>
                                      </p:to>
                                    </p:set>
                                    <p:anim calcmode="lin" valueType="num">
                                      <p:cBhvr>
                                        <p:cTn id="49" dur="1000" fill="hold"/>
                                        <p:tgtEl>
                                          <p:spTgt spid="22540"/>
                                        </p:tgtEl>
                                        <p:attrNameLst>
                                          <p:attrName>ppt_w</p:attrName>
                                        </p:attrNameLst>
                                      </p:cBhvr>
                                      <p:tavLst>
                                        <p:tav tm="0">
                                          <p:val>
                                            <p:strVal val="#ppt_w*0.70"/>
                                          </p:val>
                                        </p:tav>
                                        <p:tav tm="100000">
                                          <p:val>
                                            <p:strVal val="#ppt_w"/>
                                          </p:val>
                                        </p:tav>
                                      </p:tavLst>
                                    </p:anim>
                                    <p:anim calcmode="lin" valueType="num">
                                      <p:cBhvr>
                                        <p:cTn id="50" dur="1000" fill="hold"/>
                                        <p:tgtEl>
                                          <p:spTgt spid="22540"/>
                                        </p:tgtEl>
                                        <p:attrNameLst>
                                          <p:attrName>ppt_h</p:attrName>
                                        </p:attrNameLst>
                                      </p:cBhvr>
                                      <p:tavLst>
                                        <p:tav tm="0">
                                          <p:val>
                                            <p:strVal val="#ppt_h"/>
                                          </p:val>
                                        </p:tav>
                                        <p:tav tm="100000">
                                          <p:val>
                                            <p:strVal val="#ppt_h"/>
                                          </p:val>
                                        </p:tav>
                                      </p:tavLst>
                                    </p:anim>
                                    <p:animEffect transition="in" filter="fade">
                                      <p:cBhvr>
                                        <p:cTn id="51" dur="1000"/>
                                        <p:tgtEl>
                                          <p:spTgt spid="225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4575"/>
                                        </p:tgtEl>
                                        <p:attrNameLst>
                                          <p:attrName>style.visibility</p:attrName>
                                        </p:attrNameLst>
                                      </p:cBhvr>
                                      <p:to>
                                        <p:strVal val="visible"/>
                                      </p:to>
                                    </p:set>
                                    <p:animEffect transition="in" filter="fade">
                                      <p:cBhvr>
                                        <p:cTn id="54" dur="2000"/>
                                        <p:tgtEl>
                                          <p:spTgt spid="194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72" grpId="0"/>
      <p:bldP spid="194573" grpId="0"/>
      <p:bldP spid="194574" grpId="0"/>
      <p:bldP spid="194575" grpId="0"/>
      <p:bldP spid="1945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1219200" y="1143001"/>
            <a:ext cx="9956800" cy="4770537"/>
          </a:xfrm>
          <a:prstGeom prst="rect">
            <a:avLst/>
          </a:prstGeom>
          <a:noFill/>
          <a:ln w="9525">
            <a:noFill/>
            <a:miter lim="800000"/>
            <a:headEnd/>
            <a:tailEnd/>
          </a:ln>
        </p:spPr>
        <p:txBody>
          <a:bodyPr wrap="square">
            <a:spAutoFit/>
          </a:bodyPr>
          <a:lstStyle/>
          <a:p>
            <a:pPr>
              <a:lnSpc>
                <a:spcPct val="150000"/>
              </a:lnSpc>
              <a:spcBef>
                <a:spcPct val="50000"/>
              </a:spcBef>
            </a:pPr>
            <a:r>
              <a:rPr lang="en-US" altLang="en-US" sz="3200" dirty="0">
                <a:latin typeface="Times New Roman" pitchFamily="18" charset="0"/>
                <a:cs typeface="Times New Roman" pitchFamily="18" charset="0"/>
              </a:rPr>
              <a:t>*</a:t>
            </a:r>
            <a:r>
              <a:rPr lang="en-US" altLang="en-US" sz="3200" i="1" dirty="0" err="1">
                <a:latin typeface="Times New Roman" pitchFamily="18" charset="0"/>
                <a:cs typeface="Times New Roman" pitchFamily="18" charset="0"/>
              </a:rPr>
              <a:t>Trưng</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bày</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sản</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phẩm</a:t>
            </a:r>
            <a:r>
              <a:rPr lang="en-US" altLang="en-US" sz="3200" dirty="0">
                <a:latin typeface="Times New Roman" pitchFamily="18" charset="0"/>
                <a:cs typeface="Times New Roman" pitchFamily="18" charset="0"/>
              </a:rPr>
              <a:t>.</a:t>
            </a:r>
          </a:p>
          <a:p>
            <a:pPr>
              <a:lnSpc>
                <a:spcPct val="150000"/>
              </a:lnSpc>
              <a:spcBef>
                <a:spcPct val="50000"/>
              </a:spcBef>
            </a:pPr>
            <a:r>
              <a:rPr lang="en-US" altLang="en-US" sz="3200" dirty="0">
                <a:latin typeface="Times New Roman" pitchFamily="18" charset="0"/>
                <a:cs typeface="Times New Roman" pitchFamily="18" charset="0"/>
              </a:rPr>
              <a:t>*</a:t>
            </a:r>
            <a:r>
              <a:rPr lang="en-US" altLang="en-US" sz="3200" i="1" u="sng" dirty="0" err="1">
                <a:latin typeface="Times New Roman" pitchFamily="18" charset="0"/>
                <a:cs typeface="Times New Roman" pitchFamily="18" charset="0"/>
              </a:rPr>
              <a:t>Tiêu</a:t>
            </a:r>
            <a:r>
              <a:rPr lang="en-US" altLang="en-US" sz="3200" i="1" u="sng" dirty="0">
                <a:latin typeface="Times New Roman" pitchFamily="18" charset="0"/>
                <a:cs typeface="Times New Roman" pitchFamily="18" charset="0"/>
              </a:rPr>
              <a:t> </a:t>
            </a:r>
            <a:r>
              <a:rPr lang="en-US" altLang="en-US" sz="3200" i="1" u="sng" dirty="0" err="1">
                <a:latin typeface="Times New Roman" pitchFamily="18" charset="0"/>
                <a:cs typeface="Times New Roman" pitchFamily="18" charset="0"/>
              </a:rPr>
              <a:t>chuẩn</a:t>
            </a:r>
            <a:r>
              <a:rPr lang="en-US" altLang="en-US" sz="3200" i="1" u="sng" dirty="0">
                <a:latin typeface="Times New Roman" pitchFamily="18" charset="0"/>
                <a:cs typeface="Times New Roman" pitchFamily="18" charset="0"/>
              </a:rPr>
              <a:t> </a:t>
            </a:r>
            <a:r>
              <a:rPr lang="en-US" altLang="en-US" sz="3200" i="1" u="sng" dirty="0" err="1">
                <a:latin typeface="Times New Roman" pitchFamily="18" charset="0"/>
                <a:cs typeface="Times New Roman" pitchFamily="18" charset="0"/>
              </a:rPr>
              <a:t>đánh</a:t>
            </a:r>
            <a:r>
              <a:rPr lang="en-US" altLang="en-US" sz="3200" i="1" u="sng" dirty="0">
                <a:latin typeface="Times New Roman" pitchFamily="18" charset="0"/>
                <a:cs typeface="Times New Roman" pitchFamily="18" charset="0"/>
              </a:rPr>
              <a:t> </a:t>
            </a:r>
            <a:r>
              <a:rPr lang="en-US" altLang="en-US" sz="3200" i="1" u="sng" dirty="0" err="1">
                <a:latin typeface="Times New Roman" pitchFamily="18" charset="0"/>
                <a:cs typeface="Times New Roman" pitchFamily="18" charset="0"/>
              </a:rPr>
              <a:t>giá</a:t>
            </a:r>
            <a:r>
              <a:rPr lang="en-US" altLang="en-US" sz="3200" i="1" u="sng" dirty="0">
                <a:latin typeface="Times New Roman" pitchFamily="18" charset="0"/>
                <a:cs typeface="Times New Roman" pitchFamily="18" charset="0"/>
              </a:rPr>
              <a:t> </a:t>
            </a:r>
            <a:r>
              <a:rPr lang="en-US" altLang="en-US" sz="3200" i="1" u="sng" dirty="0" err="1">
                <a:latin typeface="Times New Roman" pitchFamily="18" charset="0"/>
                <a:cs typeface="Times New Roman" pitchFamily="18" charset="0"/>
              </a:rPr>
              <a:t>sản</a:t>
            </a:r>
            <a:r>
              <a:rPr lang="en-US" altLang="en-US" sz="3200" i="1" u="sng" dirty="0">
                <a:latin typeface="Times New Roman" pitchFamily="18" charset="0"/>
                <a:cs typeface="Times New Roman" pitchFamily="18" charset="0"/>
              </a:rPr>
              <a:t> </a:t>
            </a:r>
            <a:r>
              <a:rPr lang="en-US" altLang="en-US" sz="3200" i="1" u="sng" dirty="0" err="1">
                <a:latin typeface="Times New Roman" pitchFamily="18" charset="0"/>
                <a:cs typeface="Times New Roman" pitchFamily="18" charset="0"/>
              </a:rPr>
              <a:t>phẩm</a:t>
            </a:r>
            <a:r>
              <a:rPr lang="en-US" altLang="en-US" sz="3200" dirty="0">
                <a:latin typeface="Times New Roman" pitchFamily="18" charset="0"/>
                <a:cs typeface="Times New Roman" pitchFamily="18" charset="0"/>
              </a:rPr>
              <a:t>:</a:t>
            </a:r>
          </a:p>
          <a:p>
            <a:pPr>
              <a:lnSpc>
                <a:spcPct val="150000"/>
              </a:lnSpc>
            </a:pPr>
            <a:r>
              <a:rPr lang="en-US" altLang="en-US" sz="3200" dirty="0">
                <a:latin typeface="Times New Roman" pitchFamily="18" charset="0"/>
                <a:cs typeface="Times New Roman" pitchFamily="18" charset="0"/>
              </a:rPr>
              <a:t>   + </a:t>
            </a:r>
            <a:r>
              <a:rPr lang="en-US" altLang="en-US" sz="3200" dirty="0" err="1">
                <a:latin typeface="Times New Roman" pitchFamily="18" charset="0"/>
                <a:cs typeface="Times New Roman" pitchFamily="18" charset="0"/>
              </a:rPr>
              <a:t>Kẻ</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vẽ</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được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các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đường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vạch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dấu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thẳng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a:t>
            </a:r>
            <a:r>
              <a:rPr lang="en-US" altLang="en-US" sz="3200" dirty="0">
                <a:latin typeface="Times New Roman" pitchFamily="18" charset="0"/>
                <a:cs typeface="Times New Roman" pitchFamily="18" charset="0"/>
              </a:rPr>
              <a:t> cong.</a:t>
            </a:r>
          </a:p>
          <a:p>
            <a:pPr>
              <a:lnSpc>
                <a:spcPct val="150000"/>
              </a:lnSpc>
            </a:pPr>
            <a:r>
              <a:rPr lang="en-US" altLang="en-US" sz="3200" dirty="0">
                <a:latin typeface="Times New Roman" pitchFamily="18" charset="0"/>
                <a:cs typeface="Times New Roman" pitchFamily="18" charset="0"/>
              </a:rPr>
              <a:t>   + </a:t>
            </a:r>
            <a:r>
              <a:rPr lang="en-US" altLang="en-US" sz="3200" dirty="0" err="1">
                <a:latin typeface="Times New Roman" pitchFamily="18" charset="0"/>
                <a:cs typeface="Times New Roman" pitchFamily="18" charset="0"/>
              </a:rPr>
              <a:t>Cắt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theo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đúng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đường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vạch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dấu</a:t>
            </a:r>
            <a:r>
              <a:rPr lang="en-US" altLang="en-US" sz="3200" dirty="0">
                <a:latin typeface="Times New Roman" pitchFamily="18" charset="0"/>
                <a:cs typeface="Times New Roman" pitchFamily="18" charset="0"/>
              </a:rPr>
              <a:t>.</a:t>
            </a:r>
          </a:p>
          <a:p>
            <a:pPr>
              <a:lnSpc>
                <a:spcPct val="150000"/>
              </a:lnSpc>
            </a:pPr>
            <a:r>
              <a:rPr lang="en-US" altLang="en-US" sz="3200" dirty="0">
                <a:latin typeface="Times New Roman" pitchFamily="18" charset="0"/>
                <a:cs typeface="Times New Roman" pitchFamily="18" charset="0"/>
              </a:rPr>
              <a:t>   + </a:t>
            </a:r>
            <a:r>
              <a:rPr lang="en-US" altLang="en-US" sz="3200" dirty="0" err="1">
                <a:latin typeface="Times New Roman" pitchFamily="18" charset="0"/>
                <a:cs typeface="Times New Roman" pitchFamily="18" charset="0"/>
              </a:rPr>
              <a:t>Đường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cắt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không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bị</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mấp</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mô</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răng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cưa</a:t>
            </a:r>
            <a:r>
              <a:rPr lang="en-US" altLang="en-US" sz="3200" dirty="0">
                <a:latin typeface="Times New Roman" pitchFamily="18" charset="0"/>
                <a:cs typeface="Times New Roman" pitchFamily="18" charset="0"/>
              </a:rPr>
              <a:t>.</a:t>
            </a:r>
          </a:p>
          <a:p>
            <a:pPr>
              <a:lnSpc>
                <a:spcPct val="150000"/>
              </a:lnSpc>
            </a:pPr>
            <a:r>
              <a:rPr lang="en-US" altLang="en-US" sz="3200" dirty="0">
                <a:latin typeface="Times New Roman" pitchFamily="18" charset="0"/>
                <a:cs typeface="Times New Roman" pitchFamily="18" charset="0"/>
              </a:rPr>
              <a:t>   + </a:t>
            </a:r>
            <a:r>
              <a:rPr lang="en-US" altLang="en-US" sz="3200" dirty="0" err="1">
                <a:latin typeface="Times New Roman" pitchFamily="18" charset="0"/>
                <a:cs typeface="Times New Roman" pitchFamily="18" charset="0"/>
              </a:rPr>
              <a:t>Hoàn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thành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đúng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thời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gian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quy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định</a:t>
            </a:r>
            <a:r>
              <a:rPr lang="en-US" altLang="en-US" sz="3200" dirty="0">
                <a:latin typeface="Times New Roman" pitchFamily="18" charset="0"/>
                <a:cs typeface="Times New Roman" pitchFamily="18" charset="0"/>
              </a:rPr>
              <a:t>.</a:t>
            </a:r>
          </a:p>
        </p:txBody>
      </p:sp>
      <p:sp>
        <p:nvSpPr>
          <p:cNvPr id="8" name="Text Box 4"/>
          <p:cNvSpPr txBox="1">
            <a:spLocks noChangeArrowheads="1"/>
          </p:cNvSpPr>
          <p:nvPr/>
        </p:nvSpPr>
        <p:spPr bwMode="auto">
          <a:xfrm>
            <a:off x="2682240" y="0"/>
            <a:ext cx="10871200" cy="707886"/>
          </a:xfrm>
          <a:prstGeom prst="rect">
            <a:avLst/>
          </a:prstGeom>
          <a:noFill/>
          <a:ln w="9525">
            <a:noFill/>
            <a:miter lim="800000"/>
            <a:headEnd/>
            <a:tailEnd/>
          </a:ln>
        </p:spPr>
        <p:txBody>
          <a:bodyPr>
            <a:spAutoFit/>
          </a:bodyPr>
          <a:lstStyle/>
          <a:p>
            <a:pPr>
              <a:spcBef>
                <a:spcPct val="50000"/>
              </a:spcBef>
            </a:pPr>
            <a:r>
              <a:rPr lang="en-US" altLang="en-US" sz="4000" b="1" u="sng" dirty="0">
                <a:latin typeface="Times New Roman" pitchFamily="18" charset="0"/>
                <a:cs typeface="Times New Roman" pitchFamily="18" charset="0"/>
              </a:rPr>
              <a:t>4.Đánh </a:t>
            </a:r>
            <a:r>
              <a:rPr lang="en-US" altLang="en-US" sz="4000" b="1" u="sng" dirty="0" err="1">
                <a:latin typeface="Times New Roman" pitchFamily="18" charset="0"/>
                <a:cs typeface="Times New Roman" pitchFamily="18" charset="0"/>
              </a:rPr>
              <a:t>giá</a:t>
            </a:r>
            <a:r>
              <a:rPr lang="en-US" altLang="en-US" sz="4000" b="1" u="sng" dirty="0">
                <a:latin typeface="Times New Roman" pitchFamily="18" charset="0"/>
                <a:cs typeface="Times New Roman" pitchFamily="18" charset="0"/>
              </a:rPr>
              <a:t> </a:t>
            </a:r>
            <a:r>
              <a:rPr lang="en-US" altLang="en-US" sz="4000" b="1" u="sng" dirty="0" err="1">
                <a:latin typeface="Times New Roman" pitchFamily="18" charset="0"/>
                <a:cs typeface="Times New Roman" pitchFamily="18" charset="0"/>
              </a:rPr>
              <a:t>kết</a:t>
            </a:r>
            <a:r>
              <a:rPr lang="en-US" altLang="en-US" sz="4000" b="1" u="sng" dirty="0">
                <a:latin typeface="Times New Roman" pitchFamily="18" charset="0"/>
                <a:cs typeface="Times New Roman" pitchFamily="18" charset="0"/>
              </a:rPr>
              <a:t> </a:t>
            </a:r>
            <a:r>
              <a:rPr lang="en-US" altLang="en-US" sz="4000" b="1" u="sng" dirty="0" err="1">
                <a:latin typeface="Times New Roman" pitchFamily="18" charset="0"/>
                <a:cs typeface="Times New Roman" pitchFamily="18" charset="0"/>
              </a:rPr>
              <a:t>quả</a:t>
            </a:r>
            <a:r>
              <a:rPr lang="en-US" altLang="en-US" sz="4000" b="1" u="sng" dirty="0">
                <a:latin typeface="Times New Roman" pitchFamily="18" charset="0"/>
                <a:cs typeface="Times New Roman" pitchFamily="18" charset="0"/>
              </a:rPr>
              <a:t> </a:t>
            </a:r>
            <a:r>
              <a:rPr lang="en-US" altLang="en-US" sz="4000" b="1" u="sng" dirty="0" err="1">
                <a:latin typeface="Times New Roman" pitchFamily="18" charset="0"/>
                <a:cs typeface="Times New Roman" pitchFamily="18" charset="0"/>
              </a:rPr>
              <a:t>học</a:t>
            </a:r>
            <a:r>
              <a:rPr lang="en-US" altLang="en-US" sz="4000" b="1" u="sng" dirty="0">
                <a:latin typeface="Times New Roman" pitchFamily="18" charset="0"/>
                <a:cs typeface="Times New Roman" pitchFamily="18" charset="0"/>
              </a:rPr>
              <a:t> </a:t>
            </a:r>
            <a:r>
              <a:rPr lang="en-US" altLang="en-US" sz="4000" b="1" u="sng" dirty="0" err="1">
                <a:latin typeface="Times New Roman" pitchFamily="18" charset="0"/>
                <a:cs typeface="Times New Roman" pitchFamily="18" charset="0"/>
              </a:rPr>
              <a:t>tập</a:t>
            </a:r>
            <a:r>
              <a:rPr lang="en-US" altLang="en-US" sz="2400" b="1" dirty="0">
                <a:latin typeface="Times New Roman" pitchFamily="18" charset="0"/>
                <a:cs typeface="Times New Roman" pitchFamily="18" charset="0"/>
              </a:rPr>
              <a:t>.</a:t>
            </a:r>
          </a:p>
        </p:txBody>
      </p:sp>
      <p:pic>
        <p:nvPicPr>
          <p:cNvPr id="4" name="图片 1"/>
          <p:cNvPicPr>
            <a:picLocks noChangeAspect="1"/>
          </p:cNvPicPr>
          <p:nvPr/>
        </p:nvPicPr>
        <p:blipFill>
          <a:blip r:embed="rId2"/>
          <a:stretch>
            <a:fillRect/>
          </a:stretch>
        </p:blipFill>
        <p:spPr>
          <a:xfrm>
            <a:off x="1483361" y="186741"/>
            <a:ext cx="9032240" cy="1139459"/>
          </a:xfrm>
          <a:prstGeom prst="rect">
            <a:avLst/>
          </a:prstGeom>
        </p:spPr>
      </p:pic>
      <p:pic>
        <p:nvPicPr>
          <p:cNvPr id="5" name="图片 10"/>
          <p:cNvPicPr>
            <a:picLocks noChangeAspect="1"/>
          </p:cNvPicPr>
          <p:nvPr/>
        </p:nvPicPr>
        <p:blipFill>
          <a:blip r:embed="rId3"/>
          <a:stretch>
            <a:fillRect/>
          </a:stretch>
        </p:blipFill>
        <p:spPr>
          <a:xfrm>
            <a:off x="560747" y="327834"/>
            <a:ext cx="291620" cy="830406"/>
          </a:xfrm>
          <a:prstGeom prst="rect">
            <a:avLst/>
          </a:prstGeom>
        </p:spPr>
      </p:pic>
      <p:pic>
        <p:nvPicPr>
          <p:cNvPr id="6" name="图片 10"/>
          <p:cNvPicPr>
            <a:picLocks noChangeAspect="1"/>
          </p:cNvPicPr>
          <p:nvPr/>
        </p:nvPicPr>
        <p:blipFill>
          <a:blip r:embed="rId3"/>
          <a:stretch>
            <a:fillRect/>
          </a:stretch>
        </p:blipFill>
        <p:spPr>
          <a:xfrm>
            <a:off x="926507" y="5783754"/>
            <a:ext cx="291620" cy="830406"/>
          </a:xfrm>
          <a:prstGeom prst="rect">
            <a:avLst/>
          </a:prstGeom>
        </p:spPr>
      </p:pic>
      <p:pic>
        <p:nvPicPr>
          <p:cNvPr id="7" name="图片 11"/>
          <p:cNvPicPr>
            <a:picLocks noChangeAspect="1"/>
          </p:cNvPicPr>
          <p:nvPr/>
        </p:nvPicPr>
        <p:blipFill>
          <a:blip r:embed="rId4"/>
          <a:stretch>
            <a:fillRect/>
          </a:stretch>
        </p:blipFill>
        <p:spPr>
          <a:xfrm>
            <a:off x="565682" y="2718301"/>
            <a:ext cx="281051" cy="768877"/>
          </a:xfrm>
          <a:prstGeom prst="rect">
            <a:avLst/>
          </a:prstGeom>
        </p:spPr>
      </p:pic>
      <p:pic>
        <p:nvPicPr>
          <p:cNvPr id="9" name="图片 11"/>
          <p:cNvPicPr>
            <a:picLocks noChangeAspect="1"/>
          </p:cNvPicPr>
          <p:nvPr/>
        </p:nvPicPr>
        <p:blipFill>
          <a:blip r:embed="rId4"/>
          <a:stretch>
            <a:fillRect/>
          </a:stretch>
        </p:blipFill>
        <p:spPr>
          <a:xfrm>
            <a:off x="11060962" y="2576061"/>
            <a:ext cx="281051" cy="768877"/>
          </a:xfrm>
          <a:prstGeom prst="rect">
            <a:avLst/>
          </a:prstGeom>
        </p:spPr>
      </p:pic>
      <p:pic>
        <p:nvPicPr>
          <p:cNvPr id="10" name="图片 10"/>
          <p:cNvPicPr>
            <a:picLocks noChangeAspect="1"/>
          </p:cNvPicPr>
          <p:nvPr/>
        </p:nvPicPr>
        <p:blipFill>
          <a:blip r:embed="rId3"/>
          <a:stretch>
            <a:fillRect/>
          </a:stretch>
        </p:blipFill>
        <p:spPr>
          <a:xfrm>
            <a:off x="11523387" y="670976"/>
            <a:ext cx="291620" cy="830406"/>
          </a:xfrm>
          <a:prstGeom prst="rect">
            <a:avLst/>
          </a:prstGeom>
        </p:spPr>
      </p:pic>
      <p:pic>
        <p:nvPicPr>
          <p:cNvPr id="11" name="图片 10"/>
          <p:cNvPicPr>
            <a:picLocks noChangeAspect="1"/>
          </p:cNvPicPr>
          <p:nvPr/>
        </p:nvPicPr>
        <p:blipFill>
          <a:blip r:embed="rId3"/>
          <a:stretch>
            <a:fillRect/>
          </a:stretch>
        </p:blipFill>
        <p:spPr>
          <a:xfrm>
            <a:off x="7073307" y="1504096"/>
            <a:ext cx="291620" cy="830406"/>
          </a:xfrm>
          <a:prstGeom prst="rect">
            <a:avLst/>
          </a:prstGeom>
        </p:spPr>
      </p:pic>
      <p:pic>
        <p:nvPicPr>
          <p:cNvPr id="12" name="图片 11"/>
          <p:cNvPicPr>
            <a:picLocks noChangeAspect="1"/>
          </p:cNvPicPr>
          <p:nvPr/>
        </p:nvPicPr>
        <p:blipFill>
          <a:blip r:embed="rId4"/>
          <a:stretch>
            <a:fillRect/>
          </a:stretch>
        </p:blipFill>
        <p:spPr>
          <a:xfrm>
            <a:off x="3583202" y="6089123"/>
            <a:ext cx="281051" cy="768877"/>
          </a:xfrm>
          <a:prstGeom prst="rect">
            <a:avLst/>
          </a:prstGeom>
        </p:spPr>
      </p:pic>
      <p:pic>
        <p:nvPicPr>
          <p:cNvPr id="13" name="图片 11"/>
          <p:cNvPicPr>
            <a:picLocks noChangeAspect="1"/>
          </p:cNvPicPr>
          <p:nvPr/>
        </p:nvPicPr>
        <p:blipFill>
          <a:blip r:embed="rId4"/>
          <a:stretch>
            <a:fillRect/>
          </a:stretch>
        </p:blipFill>
        <p:spPr>
          <a:xfrm>
            <a:off x="9872242" y="5936723"/>
            <a:ext cx="281051" cy="768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3778">
                                            <p:txEl>
                                              <p:pRg st="0" end="0"/>
                                            </p:txEl>
                                          </p:spTgt>
                                        </p:tgtEl>
                                        <p:attrNameLst>
                                          <p:attrName>style.visibility</p:attrName>
                                        </p:attrNameLst>
                                      </p:cBhvr>
                                      <p:to>
                                        <p:strVal val="visible"/>
                                      </p:to>
                                    </p:set>
                                    <p:animEffect transition="in" filter="wipe(down)">
                                      <p:cBhvr>
                                        <p:cTn id="16" dur="1000"/>
                                        <p:tgtEl>
                                          <p:spTgt spid="20377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03778">
                                            <p:txEl>
                                              <p:pRg st="1" end="1"/>
                                            </p:txEl>
                                          </p:spTgt>
                                        </p:tgtEl>
                                        <p:attrNameLst>
                                          <p:attrName>style.visibility</p:attrName>
                                        </p:attrNameLst>
                                      </p:cBhvr>
                                      <p:to>
                                        <p:strVal val="visible"/>
                                      </p:to>
                                    </p:set>
                                    <p:anim calcmode="lin" valueType="num">
                                      <p:cBhvr>
                                        <p:cTn id="21" dur="1000" fill="hold"/>
                                        <p:tgtEl>
                                          <p:spTgt spid="203778">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03778">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0377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203778">
                                            <p:txEl>
                                              <p:pRg st="2" end="2"/>
                                            </p:txEl>
                                          </p:spTgt>
                                        </p:tgtEl>
                                        <p:attrNameLst>
                                          <p:attrName>style.visibility</p:attrName>
                                        </p:attrNameLst>
                                      </p:cBhvr>
                                      <p:to>
                                        <p:strVal val="visible"/>
                                      </p:to>
                                    </p:set>
                                    <p:animEffect transition="in" filter="fade">
                                      <p:cBhvr>
                                        <p:cTn id="28" dur="1000"/>
                                        <p:tgtEl>
                                          <p:spTgt spid="203778">
                                            <p:txEl>
                                              <p:pRg st="2" end="2"/>
                                            </p:txEl>
                                          </p:spTgt>
                                        </p:tgtEl>
                                      </p:cBhvr>
                                    </p:animEffect>
                                    <p:anim calcmode="lin" valueType="num">
                                      <p:cBhvr>
                                        <p:cTn id="29" dur="1000" fill="hold"/>
                                        <p:tgtEl>
                                          <p:spTgt spid="20377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3778">
                                            <p:txEl>
                                              <p:pRg st="2" end="2"/>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03778">
                                            <p:txEl>
                                              <p:pRg st="3" end="3"/>
                                            </p:txEl>
                                          </p:spTgt>
                                        </p:tgtEl>
                                        <p:attrNameLst>
                                          <p:attrName>style.visibility</p:attrName>
                                        </p:attrNameLst>
                                      </p:cBhvr>
                                      <p:to>
                                        <p:strVal val="visible"/>
                                      </p:to>
                                    </p:set>
                                    <p:animEffect transition="in" filter="fade">
                                      <p:cBhvr>
                                        <p:cTn id="33" dur="1000"/>
                                        <p:tgtEl>
                                          <p:spTgt spid="203778">
                                            <p:txEl>
                                              <p:pRg st="3" end="3"/>
                                            </p:txEl>
                                          </p:spTgt>
                                        </p:tgtEl>
                                      </p:cBhvr>
                                    </p:animEffect>
                                    <p:anim calcmode="lin" valueType="num">
                                      <p:cBhvr>
                                        <p:cTn id="34" dur="1000" fill="hold"/>
                                        <p:tgtEl>
                                          <p:spTgt spid="20377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03778">
                                            <p:txEl>
                                              <p:pRg st="3" end="3"/>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03778">
                                            <p:txEl>
                                              <p:pRg st="4" end="4"/>
                                            </p:txEl>
                                          </p:spTgt>
                                        </p:tgtEl>
                                        <p:attrNameLst>
                                          <p:attrName>style.visibility</p:attrName>
                                        </p:attrNameLst>
                                      </p:cBhvr>
                                      <p:to>
                                        <p:strVal val="visible"/>
                                      </p:to>
                                    </p:set>
                                    <p:animEffect transition="in" filter="fade">
                                      <p:cBhvr>
                                        <p:cTn id="38" dur="1000"/>
                                        <p:tgtEl>
                                          <p:spTgt spid="203778">
                                            <p:txEl>
                                              <p:pRg st="4" end="4"/>
                                            </p:txEl>
                                          </p:spTgt>
                                        </p:tgtEl>
                                      </p:cBhvr>
                                    </p:animEffect>
                                    <p:anim calcmode="lin" valueType="num">
                                      <p:cBhvr>
                                        <p:cTn id="39" dur="1000" fill="hold"/>
                                        <p:tgtEl>
                                          <p:spTgt spid="203778">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03778">
                                            <p:txEl>
                                              <p:pRg st="4" end="4"/>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3778">
                                            <p:txEl>
                                              <p:pRg st="5" end="5"/>
                                            </p:txEl>
                                          </p:spTgt>
                                        </p:tgtEl>
                                        <p:attrNameLst>
                                          <p:attrName>style.visibility</p:attrName>
                                        </p:attrNameLst>
                                      </p:cBhvr>
                                      <p:to>
                                        <p:strVal val="visible"/>
                                      </p:to>
                                    </p:set>
                                    <p:animEffect transition="in" filter="fade">
                                      <p:cBhvr>
                                        <p:cTn id="43" dur="1000"/>
                                        <p:tgtEl>
                                          <p:spTgt spid="203778">
                                            <p:txEl>
                                              <p:pRg st="5" end="5"/>
                                            </p:txEl>
                                          </p:spTgt>
                                        </p:tgtEl>
                                      </p:cBhvr>
                                    </p:animEffect>
                                    <p:anim calcmode="lin" valueType="num">
                                      <p:cBhvr>
                                        <p:cTn id="44" dur="1000" fill="hold"/>
                                        <p:tgtEl>
                                          <p:spTgt spid="203778">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0377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401305" y="268021"/>
            <a:ext cx="5052205" cy="1139459"/>
          </a:xfrm>
          <a:prstGeom prst="rect">
            <a:avLst/>
          </a:prstGeom>
        </p:spPr>
      </p:pic>
      <p:sp>
        <p:nvSpPr>
          <p:cNvPr id="3" name="矩形 2"/>
          <p:cNvSpPr/>
          <p:nvPr/>
        </p:nvSpPr>
        <p:spPr>
          <a:xfrm>
            <a:off x="5059855" y="150125"/>
            <a:ext cx="1766830" cy="707886"/>
          </a:xfrm>
          <a:prstGeom prst="rect">
            <a:avLst/>
          </a:prstGeom>
        </p:spPr>
        <p:txBody>
          <a:bodyPr wrap="none">
            <a:spAutoFit/>
          </a:bodyPr>
          <a:lstStyle/>
          <a:p>
            <a:r>
              <a:rPr lang="vi-VN" altLang="zh-CN" sz="4000" b="1" dirty="0">
                <a:latin typeface="+mj-lt"/>
                <a:ea typeface="方正喵呜体" panose="02010600010101010101" pitchFamily="2" charset="-122"/>
              </a:rPr>
              <a:t>Dặn dò</a:t>
            </a:r>
            <a:endParaRPr lang="zh-CN" altLang="en-US" sz="4000" b="1" dirty="0">
              <a:latin typeface="+mj-lt"/>
              <a:ea typeface="方正喵呜体" panose="02010600010101010101" pitchFamily="2" charset="-122"/>
            </a:endParaRPr>
          </a:p>
        </p:txBody>
      </p:sp>
      <p:pic>
        <p:nvPicPr>
          <p:cNvPr id="16" name="图片 15"/>
          <p:cNvPicPr>
            <a:picLocks noChangeAspect="1"/>
          </p:cNvPicPr>
          <p:nvPr/>
        </p:nvPicPr>
        <p:blipFill>
          <a:blip r:embed="rId4"/>
          <a:stretch>
            <a:fillRect/>
          </a:stretch>
        </p:blipFill>
        <p:spPr>
          <a:xfrm>
            <a:off x="0" y="0"/>
            <a:ext cx="1377091" cy="1916896"/>
          </a:xfrm>
          <a:prstGeom prst="rect">
            <a:avLst/>
          </a:prstGeom>
        </p:spPr>
      </p:pic>
      <p:pic>
        <p:nvPicPr>
          <p:cNvPr id="18" name="图片 17"/>
          <p:cNvPicPr>
            <a:picLocks noChangeAspect="1"/>
          </p:cNvPicPr>
          <p:nvPr/>
        </p:nvPicPr>
        <p:blipFill>
          <a:blip r:embed="rId5"/>
          <a:stretch>
            <a:fillRect/>
          </a:stretch>
        </p:blipFill>
        <p:spPr>
          <a:xfrm>
            <a:off x="10595491" y="5215711"/>
            <a:ext cx="1596509" cy="1642289"/>
          </a:xfrm>
          <a:prstGeom prst="rect">
            <a:avLst/>
          </a:prstGeom>
        </p:spPr>
      </p:pic>
      <p:sp>
        <p:nvSpPr>
          <p:cNvPr id="20" name="TextBox 19"/>
          <p:cNvSpPr txBox="1"/>
          <p:nvPr/>
        </p:nvSpPr>
        <p:spPr>
          <a:xfrm>
            <a:off x="1747520" y="1981200"/>
            <a:ext cx="8836650" cy="584775"/>
          </a:xfrm>
          <a:prstGeom prst="rect">
            <a:avLst/>
          </a:prstGeom>
          <a:noFill/>
        </p:spPr>
        <p:txBody>
          <a:bodyPr wrap="none" rtlCol="0">
            <a:spAutoFit/>
          </a:bodyPr>
          <a:lstStyle/>
          <a:p>
            <a:r>
              <a:rPr lang="vi-VN" sz="3200" dirty="0">
                <a:latin typeface="+mj-lt"/>
              </a:rPr>
              <a:t>- Thực hiện thao thác xâu chỉ vào kim và vê nút chỉ. </a:t>
            </a:r>
            <a:endParaRPr lang="en-US" sz="3200" dirty="0">
              <a:latin typeface="+mj-lt"/>
            </a:endParaRPr>
          </a:p>
        </p:txBody>
      </p:sp>
      <p:sp>
        <p:nvSpPr>
          <p:cNvPr id="21" name="TextBox 20"/>
          <p:cNvSpPr txBox="1"/>
          <p:nvPr/>
        </p:nvSpPr>
        <p:spPr>
          <a:xfrm>
            <a:off x="1788160" y="3962400"/>
            <a:ext cx="8991599" cy="584775"/>
          </a:xfrm>
          <a:prstGeom prst="rect">
            <a:avLst/>
          </a:prstGeom>
          <a:noFill/>
        </p:spPr>
        <p:txBody>
          <a:bodyPr wrap="square" rtlCol="0">
            <a:spAutoFit/>
          </a:bodyPr>
          <a:lstStyle/>
          <a:p>
            <a:r>
              <a:rPr lang="vi-VN" sz="3200" dirty="0">
                <a:latin typeface="+mj-lt"/>
              </a:rPr>
              <a:t>- Chuẩn bị vật liệu và dụng cụ cho bài sau</a:t>
            </a:r>
            <a:endParaRPr lang="en-US" sz="3200" dirty="0">
              <a:latin typeface="+mj-lt"/>
            </a:endParaRPr>
          </a:p>
        </p:txBody>
      </p:sp>
      <p:sp>
        <p:nvSpPr>
          <p:cNvPr id="8" name="TextBox 7"/>
          <p:cNvSpPr txBox="1"/>
          <p:nvPr/>
        </p:nvSpPr>
        <p:spPr>
          <a:xfrm>
            <a:off x="1767840" y="2966720"/>
            <a:ext cx="9174884" cy="584775"/>
          </a:xfrm>
          <a:prstGeom prst="rect">
            <a:avLst/>
          </a:prstGeom>
          <a:noFill/>
        </p:spPr>
        <p:txBody>
          <a:bodyPr wrap="none" rtlCol="0">
            <a:spAutoFit/>
          </a:bodyPr>
          <a:lstStyle/>
          <a:p>
            <a:r>
              <a:rPr lang="vi-VN" sz="3200" dirty="0">
                <a:latin typeface="+mj-lt"/>
              </a:rPr>
              <a:t>- Thực hành vạch dấu và cắt vải theo đường vạch dấu. </a:t>
            </a:r>
            <a:endParaRPr lang="en-US" sz="3200" dirty="0">
              <a:latin typeface="+mj-lt"/>
            </a:endParaRPr>
          </a:p>
        </p:txBody>
      </p:sp>
    </p:spTree>
    <p:extLst>
      <p:ext uri="{BB962C8B-B14F-4D97-AF65-F5344CB8AC3E}">
        <p14:creationId xmlns:p14="http://schemas.microsoft.com/office/powerpoint/2010/main" val="13504116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425534" y="1402166"/>
            <a:ext cx="5267907" cy="5283201"/>
          </a:xfrm>
          <a:prstGeom prst="rect">
            <a:avLst/>
          </a:prstGeom>
        </p:spPr>
      </p:pic>
      <p:pic>
        <p:nvPicPr>
          <p:cNvPr id="3" name="图片 2"/>
          <p:cNvPicPr>
            <a:picLocks noChangeAspect="1"/>
          </p:cNvPicPr>
          <p:nvPr/>
        </p:nvPicPr>
        <p:blipFill>
          <a:blip r:embed="rId4"/>
          <a:stretch>
            <a:fillRect/>
          </a:stretch>
        </p:blipFill>
        <p:spPr>
          <a:xfrm rot="2012600">
            <a:off x="7391110" y="994628"/>
            <a:ext cx="2386425" cy="1676400"/>
          </a:xfrm>
          <a:prstGeom prst="rect">
            <a:avLst/>
          </a:prstGeom>
        </p:spPr>
      </p:pic>
      <p:sp>
        <p:nvSpPr>
          <p:cNvPr id="4" name="文本框 3"/>
          <p:cNvSpPr txBox="1"/>
          <p:nvPr/>
        </p:nvSpPr>
        <p:spPr>
          <a:xfrm>
            <a:off x="4344460" y="1948229"/>
            <a:ext cx="3430053" cy="433965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vl2pPr>
              <a:defRPr/>
            </a:lvl2pPr>
            <a:lvl3pPr>
              <a:defRPr/>
            </a:lvl3pPr>
            <a:lvl4pPr>
              <a:defRPr/>
            </a:lvl4pPr>
            <a:lvl5pPr>
              <a:defRPr/>
            </a:lvl5pPr>
            <a:lvl6pPr>
              <a:defRPr/>
            </a:lvl6pPr>
            <a:lvl7pPr>
              <a:defRPr/>
            </a:lvl7pPr>
            <a:lvl8pPr>
              <a:defRPr/>
            </a:lvl8pPr>
            <a:lvl9pPr>
              <a:defRPr/>
            </a:lvl9pPr>
          </a:lstStyle>
          <a:p>
            <a:r>
              <a:rPr lang="en-US" altLang="zh-CN" sz="13800" dirty="0">
                <a:solidFill>
                  <a:srgbClr val="3E2E1E"/>
                </a:solidFill>
                <a:latin typeface="Futura-Condensed-Normal" pitchFamily="2" charset="0"/>
                <a:ea typeface="方正喵呜体" panose="02010600010101010101" pitchFamily="2" charset="-122"/>
              </a:rPr>
              <a:t>Goodbye</a:t>
            </a:r>
          </a:p>
        </p:txBody>
      </p:sp>
      <p:pic>
        <p:nvPicPr>
          <p:cNvPr id="5" name="图片 4"/>
          <p:cNvPicPr>
            <a:picLocks noChangeAspect="1"/>
          </p:cNvPicPr>
          <p:nvPr/>
        </p:nvPicPr>
        <p:blipFill>
          <a:blip r:embed="rId5"/>
          <a:stretch>
            <a:fillRect/>
          </a:stretch>
        </p:blipFill>
        <p:spPr>
          <a:xfrm rot="10486724">
            <a:off x="85985" y="-56842"/>
            <a:ext cx="1193213" cy="863600"/>
          </a:xfrm>
          <a:prstGeom prst="rect">
            <a:avLst/>
          </a:prstGeom>
        </p:spPr>
      </p:pic>
      <p:pic>
        <p:nvPicPr>
          <p:cNvPr id="6" name="图片 5"/>
          <p:cNvPicPr>
            <a:picLocks noChangeAspect="1"/>
          </p:cNvPicPr>
          <p:nvPr/>
        </p:nvPicPr>
        <p:blipFill>
          <a:blip r:embed="rId6"/>
          <a:stretch>
            <a:fillRect/>
          </a:stretch>
        </p:blipFill>
        <p:spPr>
          <a:xfrm rot="10486724">
            <a:off x="2411472" y="-67326"/>
            <a:ext cx="1358231" cy="1003300"/>
          </a:xfrm>
          <a:prstGeom prst="rect">
            <a:avLst/>
          </a:prstGeom>
        </p:spPr>
      </p:pic>
      <p:pic>
        <p:nvPicPr>
          <p:cNvPr id="7" name="图片 6"/>
          <p:cNvPicPr>
            <a:picLocks noChangeAspect="1"/>
          </p:cNvPicPr>
          <p:nvPr/>
        </p:nvPicPr>
        <p:blipFill>
          <a:blip r:embed="rId7"/>
          <a:stretch>
            <a:fillRect/>
          </a:stretch>
        </p:blipFill>
        <p:spPr>
          <a:xfrm rot="10486724">
            <a:off x="5118252" y="42142"/>
            <a:ext cx="1180519" cy="762000"/>
          </a:xfrm>
          <a:prstGeom prst="rect">
            <a:avLst/>
          </a:prstGeom>
        </p:spPr>
      </p:pic>
      <p:pic>
        <p:nvPicPr>
          <p:cNvPr id="8" name="图片 7"/>
          <p:cNvPicPr>
            <a:picLocks noChangeAspect="1"/>
          </p:cNvPicPr>
          <p:nvPr/>
        </p:nvPicPr>
        <p:blipFill>
          <a:blip r:embed="rId8"/>
          <a:stretch>
            <a:fillRect/>
          </a:stretch>
        </p:blipFill>
        <p:spPr>
          <a:xfrm rot="10486724">
            <a:off x="1413747" y="42142"/>
            <a:ext cx="863175" cy="723900"/>
          </a:xfrm>
          <a:prstGeom prst="rect">
            <a:avLst/>
          </a:prstGeom>
        </p:spPr>
      </p:pic>
      <p:pic>
        <p:nvPicPr>
          <p:cNvPr id="11" name="图片 10"/>
          <p:cNvPicPr>
            <a:picLocks noChangeAspect="1"/>
          </p:cNvPicPr>
          <p:nvPr/>
        </p:nvPicPr>
        <p:blipFill>
          <a:blip r:embed="rId6"/>
          <a:stretch>
            <a:fillRect/>
          </a:stretch>
        </p:blipFill>
        <p:spPr>
          <a:xfrm rot="10486724">
            <a:off x="7647320" y="-67326"/>
            <a:ext cx="1358231" cy="1003300"/>
          </a:xfrm>
          <a:prstGeom prst="rect">
            <a:avLst/>
          </a:prstGeom>
        </p:spPr>
      </p:pic>
      <p:pic>
        <p:nvPicPr>
          <p:cNvPr id="12" name="图片 11"/>
          <p:cNvPicPr>
            <a:picLocks noChangeAspect="1"/>
          </p:cNvPicPr>
          <p:nvPr/>
        </p:nvPicPr>
        <p:blipFill>
          <a:blip r:embed="rId7"/>
          <a:stretch>
            <a:fillRect/>
          </a:stretch>
        </p:blipFill>
        <p:spPr>
          <a:xfrm rot="10486724">
            <a:off x="10354100" y="42142"/>
            <a:ext cx="1180519" cy="762000"/>
          </a:xfrm>
          <a:prstGeom prst="rect">
            <a:avLst/>
          </a:prstGeom>
        </p:spPr>
      </p:pic>
      <p:pic>
        <p:nvPicPr>
          <p:cNvPr id="13" name="图片 12"/>
          <p:cNvPicPr>
            <a:picLocks noChangeAspect="1"/>
          </p:cNvPicPr>
          <p:nvPr/>
        </p:nvPicPr>
        <p:blipFill>
          <a:blip r:embed="rId8"/>
          <a:stretch>
            <a:fillRect/>
          </a:stretch>
        </p:blipFill>
        <p:spPr>
          <a:xfrm rot="10486724">
            <a:off x="6649595" y="42142"/>
            <a:ext cx="863175" cy="723900"/>
          </a:xfrm>
          <a:prstGeom prst="rect">
            <a:avLst/>
          </a:prstGeom>
        </p:spPr>
      </p:pic>
      <p:pic>
        <p:nvPicPr>
          <p:cNvPr id="15" name="图片 14"/>
          <p:cNvPicPr>
            <a:picLocks noChangeAspect="1"/>
          </p:cNvPicPr>
          <p:nvPr/>
        </p:nvPicPr>
        <p:blipFill>
          <a:blip r:embed="rId9"/>
          <a:stretch>
            <a:fillRect/>
          </a:stretch>
        </p:blipFill>
        <p:spPr>
          <a:xfrm>
            <a:off x="1186445" y="995694"/>
            <a:ext cx="1307456" cy="1168400"/>
          </a:xfrm>
          <a:prstGeom prst="rect">
            <a:avLst/>
          </a:prstGeom>
        </p:spPr>
      </p:pic>
      <p:pic>
        <p:nvPicPr>
          <p:cNvPr id="16" name="图片 15"/>
          <p:cNvPicPr>
            <a:picLocks noChangeAspect="1"/>
          </p:cNvPicPr>
          <p:nvPr/>
        </p:nvPicPr>
        <p:blipFill>
          <a:blip r:embed="rId10"/>
          <a:stretch>
            <a:fillRect/>
          </a:stretch>
        </p:blipFill>
        <p:spPr>
          <a:xfrm rot="10486724">
            <a:off x="3945509" y="35176"/>
            <a:ext cx="797904" cy="798296"/>
          </a:xfrm>
          <a:prstGeom prst="rect">
            <a:avLst/>
          </a:prstGeom>
        </p:spPr>
      </p:pic>
      <p:pic>
        <p:nvPicPr>
          <p:cNvPr id="17" name="图片 16"/>
          <p:cNvPicPr>
            <a:picLocks noChangeAspect="1"/>
          </p:cNvPicPr>
          <p:nvPr/>
        </p:nvPicPr>
        <p:blipFill>
          <a:blip r:embed="rId10"/>
          <a:stretch>
            <a:fillRect/>
          </a:stretch>
        </p:blipFill>
        <p:spPr>
          <a:xfrm rot="10486724">
            <a:off x="9345273" y="23994"/>
            <a:ext cx="797904" cy="798296"/>
          </a:xfrm>
          <a:prstGeom prst="rect">
            <a:avLst/>
          </a:prstGeom>
        </p:spPr>
      </p:pic>
      <p:pic>
        <p:nvPicPr>
          <p:cNvPr id="24" name="图片 23"/>
          <p:cNvPicPr>
            <a:picLocks noChangeAspect="1"/>
          </p:cNvPicPr>
          <p:nvPr/>
        </p:nvPicPr>
        <p:blipFill>
          <a:blip r:embed="rId11"/>
          <a:stretch>
            <a:fillRect/>
          </a:stretch>
        </p:blipFill>
        <p:spPr>
          <a:xfrm rot="19423525">
            <a:off x="2716957" y="4054558"/>
            <a:ext cx="1332844" cy="2476500"/>
          </a:xfrm>
          <a:prstGeom prst="rect">
            <a:avLst/>
          </a:prstGeom>
        </p:spPr>
      </p:pic>
    </p:spTree>
    <p:extLst>
      <p:ext uri="{BB962C8B-B14F-4D97-AF65-F5344CB8AC3E}">
        <p14:creationId xmlns:p14="http://schemas.microsoft.com/office/powerpoint/2010/main" val="16824021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0-#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0-#ppt_w/2"/>
                                          </p:val>
                                        </p:tav>
                                        <p:tav tm="100000">
                                          <p:val>
                                            <p:strVal val="#ppt_x"/>
                                          </p:val>
                                        </p:tav>
                                      </p:tavLst>
                                    </p:anim>
                                    <p:anim calcmode="lin" valueType="num">
                                      <p:cBhvr additive="base">
                                        <p:cTn id="28" dur="7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0-#ppt_w/2"/>
                                          </p:val>
                                        </p:tav>
                                        <p:tav tm="100000">
                                          <p:val>
                                            <p:strVal val="#ppt_x"/>
                                          </p:val>
                                        </p:tav>
                                      </p:tavLst>
                                    </p:anim>
                                    <p:anim calcmode="lin" valueType="num">
                                      <p:cBhvr additive="base">
                                        <p:cTn id="32" dur="75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0-#ppt_w/2"/>
                                          </p:val>
                                        </p:tav>
                                        <p:tav tm="100000">
                                          <p:val>
                                            <p:strVal val="#ppt_x"/>
                                          </p:val>
                                        </p:tav>
                                      </p:tavLst>
                                    </p:anim>
                                    <p:anim calcmode="lin" valueType="num">
                                      <p:cBhvr additive="base">
                                        <p:cTn id="36" dur="75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750" fill="hold"/>
                                        <p:tgtEl>
                                          <p:spTgt spid="13"/>
                                        </p:tgtEl>
                                        <p:attrNameLst>
                                          <p:attrName>ppt_x</p:attrName>
                                        </p:attrNameLst>
                                      </p:cBhvr>
                                      <p:tavLst>
                                        <p:tav tm="0">
                                          <p:val>
                                            <p:strVal val="0-#ppt_w/2"/>
                                          </p:val>
                                        </p:tav>
                                        <p:tav tm="100000">
                                          <p:val>
                                            <p:strVal val="#ppt_x"/>
                                          </p:val>
                                        </p:tav>
                                      </p:tavLst>
                                    </p:anim>
                                    <p:anim calcmode="lin" valueType="num">
                                      <p:cBhvr additive="base">
                                        <p:cTn id="40" dur="75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750" fill="hold"/>
                                        <p:tgtEl>
                                          <p:spTgt spid="11"/>
                                        </p:tgtEl>
                                        <p:attrNameLst>
                                          <p:attrName>ppt_x</p:attrName>
                                        </p:attrNameLst>
                                      </p:cBhvr>
                                      <p:tavLst>
                                        <p:tav tm="0">
                                          <p:val>
                                            <p:strVal val="0-#ppt_w/2"/>
                                          </p:val>
                                        </p:tav>
                                        <p:tav tm="100000">
                                          <p:val>
                                            <p:strVal val="#ppt_x"/>
                                          </p:val>
                                        </p:tav>
                                      </p:tavLst>
                                    </p:anim>
                                    <p:anim calcmode="lin" valueType="num">
                                      <p:cBhvr additive="base">
                                        <p:cTn id="44" dur="75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750" fill="hold"/>
                                        <p:tgtEl>
                                          <p:spTgt spid="17"/>
                                        </p:tgtEl>
                                        <p:attrNameLst>
                                          <p:attrName>ppt_x</p:attrName>
                                        </p:attrNameLst>
                                      </p:cBhvr>
                                      <p:tavLst>
                                        <p:tav tm="0">
                                          <p:val>
                                            <p:strVal val="0-#ppt_w/2"/>
                                          </p:val>
                                        </p:tav>
                                        <p:tav tm="100000">
                                          <p:val>
                                            <p:strVal val="#ppt_x"/>
                                          </p:val>
                                        </p:tav>
                                      </p:tavLst>
                                    </p:anim>
                                    <p:anim calcmode="lin" valueType="num">
                                      <p:cBhvr additive="base">
                                        <p:cTn id="48" dur="75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750" fill="hold"/>
                                        <p:tgtEl>
                                          <p:spTgt spid="12"/>
                                        </p:tgtEl>
                                        <p:attrNameLst>
                                          <p:attrName>ppt_x</p:attrName>
                                        </p:attrNameLst>
                                      </p:cBhvr>
                                      <p:tavLst>
                                        <p:tav tm="0">
                                          <p:val>
                                            <p:strVal val="0-#ppt_w/2"/>
                                          </p:val>
                                        </p:tav>
                                        <p:tav tm="100000">
                                          <p:val>
                                            <p:strVal val="#ppt_x"/>
                                          </p:val>
                                        </p:tav>
                                      </p:tavLst>
                                    </p:anim>
                                    <p:anim calcmode="lin" valueType="num">
                                      <p:cBhvr additive="base">
                                        <p:cTn id="52" dur="75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750" fill="hold"/>
                                        <p:tgtEl>
                                          <p:spTgt spid="24"/>
                                        </p:tgtEl>
                                        <p:attrNameLst>
                                          <p:attrName>ppt_x</p:attrName>
                                        </p:attrNameLst>
                                      </p:cBhvr>
                                      <p:tavLst>
                                        <p:tav tm="0">
                                          <p:val>
                                            <p:strVal val="0-#ppt_w/2"/>
                                          </p:val>
                                        </p:tav>
                                        <p:tav tm="100000">
                                          <p:val>
                                            <p:strVal val="#ppt_x"/>
                                          </p:val>
                                        </p:tav>
                                      </p:tavLst>
                                    </p:anim>
                                    <p:anim calcmode="lin" valueType="num">
                                      <p:cBhvr additive="base">
                                        <p:cTn id="56" dur="75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750" fill="hold"/>
                                        <p:tgtEl>
                                          <p:spTgt spid="15"/>
                                        </p:tgtEl>
                                        <p:attrNameLst>
                                          <p:attrName>ppt_x</p:attrName>
                                        </p:attrNameLst>
                                      </p:cBhvr>
                                      <p:tavLst>
                                        <p:tav tm="0">
                                          <p:val>
                                            <p:strVal val="1+#ppt_w/2"/>
                                          </p:val>
                                        </p:tav>
                                        <p:tav tm="100000">
                                          <p:val>
                                            <p:strVal val="#ppt_x"/>
                                          </p:val>
                                        </p:tav>
                                      </p:tavLst>
                                    </p:anim>
                                    <p:anim calcmode="lin" valueType="num">
                                      <p:cBhvr additive="base">
                                        <p:cTn id="60"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09039" y="403888"/>
            <a:ext cx="9926319" cy="1139459"/>
          </a:xfrm>
          <a:prstGeom prst="rect">
            <a:avLst/>
          </a:prstGeom>
        </p:spPr>
      </p:pic>
      <p:pic>
        <p:nvPicPr>
          <p:cNvPr id="20" name="Picture 19" descr="277448a877a33e8d0efc778025291c86-removebg-preview.png"/>
          <p:cNvPicPr>
            <a:picLocks noChangeAspect="1"/>
          </p:cNvPicPr>
          <p:nvPr/>
        </p:nvPicPr>
        <p:blipFill>
          <a:blip r:embed="rId4" cstate="print"/>
          <a:stretch>
            <a:fillRect/>
          </a:stretch>
        </p:blipFill>
        <p:spPr>
          <a:xfrm>
            <a:off x="1097281" y="2051636"/>
            <a:ext cx="767080" cy="767080"/>
          </a:xfrm>
          <a:prstGeom prst="rect">
            <a:avLst/>
          </a:prstGeom>
        </p:spPr>
      </p:pic>
      <p:sp>
        <p:nvSpPr>
          <p:cNvPr id="4" name="TextBox 3">
            <a:extLst>
              <a:ext uri="{FF2B5EF4-FFF2-40B4-BE49-F238E27FC236}">
                <a16:creationId xmlns:a16="http://schemas.microsoft.com/office/drawing/2014/main" id="{AF428DF9-8B15-44C5-9788-C0717A9ADDDF}"/>
              </a:ext>
            </a:extLst>
          </p:cNvPr>
          <p:cNvSpPr txBox="1"/>
          <p:nvPr/>
        </p:nvSpPr>
        <p:spPr>
          <a:xfrm>
            <a:off x="4629149" y="207061"/>
            <a:ext cx="308610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cũ</a:t>
            </a:r>
            <a:endParaRPr lang="en-US" sz="3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46C5ED5-9C7A-4D01-945F-C2B488B056D5}"/>
              </a:ext>
            </a:extLst>
          </p:cNvPr>
          <p:cNvSpPr txBox="1"/>
          <p:nvPr/>
        </p:nvSpPr>
        <p:spPr>
          <a:xfrm>
            <a:off x="1685924" y="1924735"/>
            <a:ext cx="7591425" cy="1200329"/>
          </a:xfrm>
          <a:prstGeom prst="rect">
            <a:avLst/>
          </a:prstGeom>
          <a:noFill/>
        </p:spPr>
        <p:txBody>
          <a:bodyPr wrap="square">
            <a:spAutoFit/>
          </a:bodyPr>
          <a:lstStyle/>
          <a:p>
            <a:r>
              <a:rPr lang="en-US" altLang="en-US" sz="3600" b="1" dirty="0">
                <a:latin typeface="Times New Roman" pitchFamily="18" charset="0"/>
                <a:cs typeface="Times New Roman" pitchFamily="18" charset="0"/>
              </a:rPr>
              <a:t>Con </a:t>
            </a:r>
            <a:r>
              <a:rPr lang="en-US" altLang="en-US" sz="3600" b="1" dirty="0" err="1">
                <a:latin typeface="Times New Roman" pitchFamily="18" charset="0"/>
                <a:cs typeface="Times New Roman" pitchFamily="18" charset="0"/>
              </a:rPr>
              <a:t>hãy</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nêu</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những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loại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vật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liệu</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thường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dùng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trong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khâu</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thêu</a:t>
            </a:r>
            <a:r>
              <a:rPr lang="en-US" altLang="en-US" sz="3600" b="1" dirty="0">
                <a:latin typeface="Times New Roman" pitchFamily="18" charset="0"/>
                <a:cs typeface="Times New Roman" pitchFamily="18" charset="0"/>
              </a:rPr>
              <a:t>? </a:t>
            </a:r>
            <a:endParaRPr lang="en-US" sz="3600" dirty="0"/>
          </a:p>
        </p:txBody>
      </p:sp>
      <p:sp>
        <p:nvSpPr>
          <p:cNvPr id="11" name="Arrow: Right 10">
            <a:extLst>
              <a:ext uri="{FF2B5EF4-FFF2-40B4-BE49-F238E27FC236}">
                <a16:creationId xmlns:a16="http://schemas.microsoft.com/office/drawing/2014/main" id="{AF6D8A66-07CE-4D5F-8C58-F4430CA690F0}"/>
              </a:ext>
            </a:extLst>
          </p:cNvPr>
          <p:cNvSpPr/>
          <p:nvPr/>
        </p:nvSpPr>
        <p:spPr>
          <a:xfrm>
            <a:off x="6786402" y="4496273"/>
            <a:ext cx="4674742" cy="195783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con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gõ</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thật</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nhanh</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đáp</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án</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mình</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khung</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chat </a:t>
            </a:r>
            <a:r>
              <a:rPr lang="en-US" sz="24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nhé</a:t>
            </a:r>
            <a:r>
              <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35" name="Content Placeholder 7">
            <a:extLst>
              <a:ext uri="{FF2B5EF4-FFF2-40B4-BE49-F238E27FC236}">
                <a16:creationId xmlns:a16="http://schemas.microsoft.com/office/drawing/2014/main" id="{CA7221FD-418C-4D73-AF43-AE2244E66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97" y="4143375"/>
            <a:ext cx="4876800" cy="2714625"/>
          </a:xfrm>
          <a:prstGeom prst="rect">
            <a:avLst/>
          </a:prstGeom>
        </p:spPr>
      </p:pic>
    </p:spTree>
    <p:extLst>
      <p:ext uri="{BB962C8B-B14F-4D97-AF65-F5344CB8AC3E}">
        <p14:creationId xmlns:p14="http://schemas.microsoft.com/office/powerpoint/2010/main" val="2418456387"/>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67442" y="-67274"/>
            <a:ext cx="7404591" cy="2246769"/>
          </a:xfrm>
          <a:prstGeom prst="rect">
            <a:avLst/>
          </a:prstGeom>
        </p:spPr>
        <p:txBody>
          <a:bodyPr wrap="square">
            <a:spAutoFit/>
          </a:bodyPr>
          <a:lstStyle/>
          <a:p>
            <a:pPr>
              <a:lnSpc>
                <a:spcPct val="150000"/>
              </a:lnSpc>
            </a:pPr>
            <a:r>
              <a:rPr lang="vi-VN" altLang="zh-CN" sz="3200" b="1" dirty="0">
                <a:solidFill>
                  <a:srgbClr val="3E2E1E"/>
                </a:solidFill>
                <a:latin typeface="HP001 5H" pitchFamily="34" charset="-127"/>
                <a:ea typeface="HP001 5H" pitchFamily="34" charset="-127"/>
              </a:rPr>
              <a:t>Thứ hai </a:t>
            </a:r>
            <a:r>
              <a:rPr lang="vi-VN" altLang="zh-CN" sz="3200" b="1" dirty="0" err="1">
                <a:solidFill>
                  <a:srgbClr val="3E2E1E"/>
                </a:solidFill>
                <a:latin typeface="HP001 5H" pitchFamily="34" charset="-127"/>
                <a:ea typeface="HP001 5H" pitchFamily="34" charset="-127"/>
              </a:rPr>
              <a:t>ngày</a:t>
            </a:r>
            <a:r>
              <a:rPr lang="vi-VN" altLang="zh-CN" sz="3200" b="1" dirty="0">
                <a:solidFill>
                  <a:srgbClr val="3E2E1E"/>
                </a:solidFill>
                <a:latin typeface="HP001 5H" pitchFamily="34" charset="-127"/>
                <a:ea typeface="HP001 5H" pitchFamily="34" charset="-127"/>
              </a:rPr>
              <a:t> </a:t>
            </a:r>
            <a:r>
              <a:rPr lang="en-US" altLang="zh-CN" sz="3200" b="1" dirty="0">
                <a:solidFill>
                  <a:srgbClr val="3E2E1E"/>
                </a:solidFill>
                <a:latin typeface="HP001 5H" pitchFamily="34" charset="-127"/>
                <a:ea typeface="HP001 5H" pitchFamily="34" charset="-127"/>
              </a:rPr>
              <a:t>20</a:t>
            </a:r>
            <a:r>
              <a:rPr lang="vi-VN" altLang="zh-CN" sz="3200" b="1" dirty="0">
                <a:solidFill>
                  <a:srgbClr val="3E2E1E"/>
                </a:solidFill>
                <a:latin typeface="HP001 5H" pitchFamily="34" charset="-127"/>
                <a:ea typeface="HP001 5H" pitchFamily="34" charset="-127"/>
              </a:rPr>
              <a:t> tháng 9 năm 2021</a:t>
            </a:r>
          </a:p>
          <a:p>
            <a:pPr algn="ctr">
              <a:lnSpc>
                <a:spcPct val="150000"/>
              </a:lnSpc>
            </a:pPr>
            <a:r>
              <a:rPr lang="vi-VN" altLang="zh-CN" sz="3200" b="1" dirty="0" err="1">
                <a:solidFill>
                  <a:srgbClr val="3E2E1E"/>
                </a:solidFill>
                <a:latin typeface="HP001 5H" pitchFamily="34" charset="-127"/>
                <a:ea typeface="HP001 5H" pitchFamily="34" charset="-127"/>
              </a:rPr>
              <a:t>Kĩ</a:t>
            </a:r>
            <a:r>
              <a:rPr lang="vi-VN" altLang="zh-CN" sz="3200" b="1" dirty="0">
                <a:solidFill>
                  <a:srgbClr val="3E2E1E"/>
                </a:solidFill>
                <a:latin typeface="HP001 5H" pitchFamily="34" charset="-127"/>
                <a:ea typeface="HP001 5H" pitchFamily="34" charset="-127"/>
              </a:rPr>
              <a:t> </a:t>
            </a:r>
            <a:r>
              <a:rPr lang="vi-VN" altLang="zh-CN" sz="3200" b="1" dirty="0" err="1">
                <a:solidFill>
                  <a:srgbClr val="3E2E1E"/>
                </a:solidFill>
                <a:latin typeface="HP001 5H" pitchFamily="34" charset="-127"/>
                <a:ea typeface="HP001 5H" pitchFamily="34" charset="-127"/>
              </a:rPr>
              <a:t>thuật</a:t>
            </a:r>
            <a:endParaRPr lang="vi-VN" altLang="zh-CN" sz="3200" b="1" dirty="0">
              <a:solidFill>
                <a:srgbClr val="3E2E1E"/>
              </a:solidFill>
              <a:latin typeface="HP001 5H" pitchFamily="34" charset="-127"/>
              <a:ea typeface="HP001 5H" pitchFamily="34" charset="-127"/>
            </a:endParaRPr>
          </a:p>
          <a:p>
            <a:pPr>
              <a:lnSpc>
                <a:spcPct val="150000"/>
              </a:lnSpc>
            </a:pPr>
            <a:r>
              <a:rPr lang="vi-VN" altLang="zh-CN" sz="3200" b="1" dirty="0">
                <a:solidFill>
                  <a:srgbClr val="3E2E1E"/>
                </a:solidFill>
                <a:latin typeface="HP001 5H" pitchFamily="34" charset="-127"/>
                <a:ea typeface="HP001 5H" pitchFamily="34" charset="-127"/>
              </a:rPr>
              <a:t>Bài 2: </a:t>
            </a:r>
            <a:r>
              <a:rPr lang="en-US" altLang="zh-CN" sz="3200" b="1" dirty="0">
                <a:solidFill>
                  <a:srgbClr val="3E2E1E"/>
                </a:solidFill>
                <a:latin typeface="HP001 5H" pitchFamily="34" charset="-127"/>
                <a:ea typeface="HP001 5H" pitchFamily="34" charset="-127"/>
              </a:rPr>
              <a:t>C</a:t>
            </a:r>
            <a:r>
              <a:rPr lang="vi-VN" altLang="zh-CN" sz="3200" b="1" dirty="0" err="1">
                <a:solidFill>
                  <a:srgbClr val="3E2E1E"/>
                </a:solidFill>
                <a:latin typeface="HP001 5H" pitchFamily="34" charset="-127"/>
                <a:ea typeface="HP001 5H" pitchFamily="34" charset="-127"/>
              </a:rPr>
              <a:t>ắt</a:t>
            </a:r>
            <a:r>
              <a:rPr lang="vi-VN" altLang="zh-CN" sz="3200" b="1" dirty="0">
                <a:solidFill>
                  <a:srgbClr val="3E2E1E"/>
                </a:solidFill>
                <a:latin typeface="HP001 5H" pitchFamily="34" charset="-127"/>
                <a:ea typeface="HP001 5H" pitchFamily="34" charset="-127"/>
              </a:rPr>
              <a:t> vải theo đường vạch dấu.</a:t>
            </a:r>
            <a:endParaRPr lang="en-US" altLang="zh-CN" sz="3200" b="1" dirty="0">
              <a:solidFill>
                <a:srgbClr val="3E2E1E"/>
              </a:solidFill>
              <a:latin typeface="HP001 5H" pitchFamily="34" charset="-127"/>
              <a:ea typeface="HP001 5H" pitchFamily="34" charset="-127"/>
            </a:endParaRPr>
          </a:p>
        </p:txBody>
      </p:sp>
      <p:pic>
        <p:nvPicPr>
          <p:cNvPr id="20" name="Picture 19" descr="O1CN01ZLrlPm1w8xZFbNAwB___15726264.jpg_500x500-removebg-preview.png"/>
          <p:cNvPicPr>
            <a:picLocks noChangeAspect="1"/>
          </p:cNvPicPr>
          <p:nvPr/>
        </p:nvPicPr>
        <p:blipFill>
          <a:blip r:embed="rId3"/>
          <a:stretch>
            <a:fillRect/>
          </a:stretch>
        </p:blipFill>
        <p:spPr>
          <a:xfrm>
            <a:off x="804786" y="2412017"/>
            <a:ext cx="3433313" cy="3433313"/>
          </a:xfrm>
          <a:prstGeom prst="rect">
            <a:avLst/>
          </a:prstGeom>
        </p:spPr>
      </p:pic>
      <p:pic>
        <p:nvPicPr>
          <p:cNvPr id="21" name="图片 11"/>
          <p:cNvPicPr>
            <a:picLocks noChangeAspect="1"/>
          </p:cNvPicPr>
          <p:nvPr/>
        </p:nvPicPr>
        <p:blipFill>
          <a:blip r:embed="rId4"/>
          <a:stretch>
            <a:fillRect/>
          </a:stretch>
        </p:blipFill>
        <p:spPr>
          <a:xfrm>
            <a:off x="10598621" y="6039752"/>
            <a:ext cx="1180519" cy="762000"/>
          </a:xfrm>
          <a:prstGeom prst="rect">
            <a:avLst/>
          </a:prstGeom>
        </p:spPr>
      </p:pic>
      <p:pic>
        <p:nvPicPr>
          <p:cNvPr id="22" name="图片 4"/>
          <p:cNvPicPr>
            <a:picLocks noChangeAspect="1"/>
          </p:cNvPicPr>
          <p:nvPr/>
        </p:nvPicPr>
        <p:blipFill>
          <a:blip r:embed="rId5"/>
          <a:stretch>
            <a:fillRect/>
          </a:stretch>
        </p:blipFill>
        <p:spPr>
          <a:xfrm>
            <a:off x="330506" y="5978868"/>
            <a:ext cx="1193213" cy="863600"/>
          </a:xfrm>
          <a:prstGeom prst="rect">
            <a:avLst/>
          </a:prstGeom>
        </p:spPr>
      </p:pic>
      <p:pic>
        <p:nvPicPr>
          <p:cNvPr id="23" name="图片 5"/>
          <p:cNvPicPr>
            <a:picLocks noChangeAspect="1"/>
          </p:cNvPicPr>
          <p:nvPr/>
        </p:nvPicPr>
        <p:blipFill>
          <a:blip r:embed="rId6"/>
          <a:stretch>
            <a:fillRect/>
          </a:stretch>
        </p:blipFill>
        <p:spPr>
          <a:xfrm>
            <a:off x="2655993" y="5968384"/>
            <a:ext cx="1358231" cy="1003300"/>
          </a:xfrm>
          <a:prstGeom prst="rect">
            <a:avLst/>
          </a:prstGeom>
        </p:spPr>
      </p:pic>
      <p:pic>
        <p:nvPicPr>
          <p:cNvPr id="24" name="图片 6"/>
          <p:cNvPicPr>
            <a:picLocks noChangeAspect="1"/>
          </p:cNvPicPr>
          <p:nvPr/>
        </p:nvPicPr>
        <p:blipFill>
          <a:blip r:embed="rId4"/>
          <a:stretch>
            <a:fillRect/>
          </a:stretch>
        </p:blipFill>
        <p:spPr>
          <a:xfrm>
            <a:off x="5362773" y="6077852"/>
            <a:ext cx="1180519" cy="762000"/>
          </a:xfrm>
          <a:prstGeom prst="rect">
            <a:avLst/>
          </a:prstGeom>
        </p:spPr>
      </p:pic>
      <p:pic>
        <p:nvPicPr>
          <p:cNvPr id="25" name="图片 7"/>
          <p:cNvPicPr>
            <a:picLocks noChangeAspect="1"/>
          </p:cNvPicPr>
          <p:nvPr/>
        </p:nvPicPr>
        <p:blipFill>
          <a:blip r:embed="rId7"/>
          <a:stretch>
            <a:fillRect/>
          </a:stretch>
        </p:blipFill>
        <p:spPr>
          <a:xfrm>
            <a:off x="1658268" y="6077852"/>
            <a:ext cx="863175" cy="723900"/>
          </a:xfrm>
          <a:prstGeom prst="rect">
            <a:avLst/>
          </a:prstGeom>
        </p:spPr>
      </p:pic>
      <p:pic>
        <p:nvPicPr>
          <p:cNvPr id="26" name="图片 10"/>
          <p:cNvPicPr>
            <a:picLocks noChangeAspect="1"/>
          </p:cNvPicPr>
          <p:nvPr/>
        </p:nvPicPr>
        <p:blipFill>
          <a:blip r:embed="rId6"/>
          <a:stretch>
            <a:fillRect/>
          </a:stretch>
        </p:blipFill>
        <p:spPr>
          <a:xfrm>
            <a:off x="7891841" y="5968384"/>
            <a:ext cx="1358231" cy="1003300"/>
          </a:xfrm>
          <a:prstGeom prst="rect">
            <a:avLst/>
          </a:prstGeom>
        </p:spPr>
      </p:pic>
      <p:pic>
        <p:nvPicPr>
          <p:cNvPr id="27" name="图片 12"/>
          <p:cNvPicPr>
            <a:picLocks noChangeAspect="1"/>
          </p:cNvPicPr>
          <p:nvPr/>
        </p:nvPicPr>
        <p:blipFill>
          <a:blip r:embed="rId7"/>
          <a:stretch>
            <a:fillRect/>
          </a:stretch>
        </p:blipFill>
        <p:spPr>
          <a:xfrm>
            <a:off x="6894116" y="6077852"/>
            <a:ext cx="863175" cy="723900"/>
          </a:xfrm>
          <a:prstGeom prst="rect">
            <a:avLst/>
          </a:prstGeom>
        </p:spPr>
      </p:pic>
      <p:pic>
        <p:nvPicPr>
          <p:cNvPr id="28" name="图片 15"/>
          <p:cNvPicPr>
            <a:picLocks noChangeAspect="1"/>
          </p:cNvPicPr>
          <p:nvPr/>
        </p:nvPicPr>
        <p:blipFill>
          <a:blip r:embed="rId8"/>
          <a:stretch>
            <a:fillRect/>
          </a:stretch>
        </p:blipFill>
        <p:spPr>
          <a:xfrm>
            <a:off x="4190030" y="6070886"/>
            <a:ext cx="797904" cy="798296"/>
          </a:xfrm>
          <a:prstGeom prst="rect">
            <a:avLst/>
          </a:prstGeom>
        </p:spPr>
      </p:pic>
      <p:pic>
        <p:nvPicPr>
          <p:cNvPr id="29" name="图片 16"/>
          <p:cNvPicPr>
            <a:picLocks noChangeAspect="1"/>
          </p:cNvPicPr>
          <p:nvPr/>
        </p:nvPicPr>
        <p:blipFill>
          <a:blip r:embed="rId8"/>
          <a:stretch>
            <a:fillRect/>
          </a:stretch>
        </p:blipFill>
        <p:spPr>
          <a:xfrm>
            <a:off x="9589794" y="6059704"/>
            <a:ext cx="797904" cy="798296"/>
          </a:xfrm>
          <a:prstGeom prst="rect">
            <a:avLst/>
          </a:prstGeom>
        </p:spPr>
      </p:pic>
      <p:pic>
        <p:nvPicPr>
          <p:cNvPr id="14" name="Picture 11" descr="1346161997-binh-hoa-giay3">
            <a:extLst>
              <a:ext uri="{FF2B5EF4-FFF2-40B4-BE49-F238E27FC236}">
                <a16:creationId xmlns:a16="http://schemas.microsoft.com/office/drawing/2014/main" id="{9578E58D-A331-45B1-966E-3EC891BB49B6}"/>
              </a:ext>
            </a:extLst>
          </p:cNvPr>
          <p:cNvPicPr>
            <a:picLocks noChangeAspect="1" noChangeArrowheads="1"/>
          </p:cNvPicPr>
          <p:nvPr/>
        </p:nvPicPr>
        <p:blipFill>
          <a:blip r:embed="rId9"/>
          <a:srcRect/>
          <a:stretch>
            <a:fillRect/>
          </a:stretch>
        </p:blipFill>
        <p:spPr bwMode="auto">
          <a:xfrm>
            <a:off x="5592472" y="3428999"/>
            <a:ext cx="3997322" cy="1933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786398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0-#ppt_w/2"/>
                                          </p:val>
                                        </p:tav>
                                        <p:tav tm="100000">
                                          <p:val>
                                            <p:strVal val="#ppt_x"/>
                                          </p:val>
                                        </p:tav>
                                      </p:tavLst>
                                    </p:anim>
                                    <p:anim calcmode="lin" valueType="num">
                                      <p:cBhvr additive="base">
                                        <p:cTn id="12" dur="75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0-#ppt_w/2"/>
                                          </p:val>
                                        </p:tav>
                                        <p:tav tm="100000">
                                          <p:val>
                                            <p:strVal val="#ppt_x"/>
                                          </p:val>
                                        </p:tav>
                                      </p:tavLst>
                                    </p:anim>
                                    <p:anim calcmode="lin" valueType="num">
                                      <p:cBhvr additive="base">
                                        <p:cTn id="16" dur="75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0-#ppt_w/2"/>
                                          </p:val>
                                        </p:tav>
                                        <p:tav tm="100000">
                                          <p:val>
                                            <p:strVal val="#ppt_x"/>
                                          </p:val>
                                        </p:tav>
                                      </p:tavLst>
                                    </p:anim>
                                    <p:anim calcmode="lin" valueType="num">
                                      <p:cBhvr additive="base">
                                        <p:cTn id="20" dur="75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0-#ppt_w/2"/>
                                          </p:val>
                                        </p:tav>
                                        <p:tav tm="100000">
                                          <p:val>
                                            <p:strVal val="#ppt_x"/>
                                          </p:val>
                                        </p:tav>
                                      </p:tavLst>
                                    </p:anim>
                                    <p:anim calcmode="lin" valueType="num">
                                      <p:cBhvr additive="base">
                                        <p:cTn id="24" dur="75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0-#ppt_w/2"/>
                                          </p:val>
                                        </p:tav>
                                        <p:tav tm="100000">
                                          <p:val>
                                            <p:strVal val="#ppt_x"/>
                                          </p:val>
                                        </p:tav>
                                      </p:tavLst>
                                    </p:anim>
                                    <p:anim calcmode="lin" valueType="num">
                                      <p:cBhvr additive="base">
                                        <p:cTn id="28" dur="75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750" fill="hold"/>
                                        <p:tgtEl>
                                          <p:spTgt spid="24"/>
                                        </p:tgtEl>
                                        <p:attrNameLst>
                                          <p:attrName>ppt_x</p:attrName>
                                        </p:attrNameLst>
                                      </p:cBhvr>
                                      <p:tavLst>
                                        <p:tav tm="0">
                                          <p:val>
                                            <p:strVal val="0-#ppt_w/2"/>
                                          </p:val>
                                        </p:tav>
                                        <p:tav tm="100000">
                                          <p:val>
                                            <p:strVal val="#ppt_x"/>
                                          </p:val>
                                        </p:tav>
                                      </p:tavLst>
                                    </p:anim>
                                    <p:anim calcmode="lin" valueType="num">
                                      <p:cBhvr additive="base">
                                        <p:cTn id="32" dur="75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0-#ppt_w/2"/>
                                          </p:val>
                                        </p:tav>
                                        <p:tav tm="100000">
                                          <p:val>
                                            <p:strVal val="#ppt_x"/>
                                          </p:val>
                                        </p:tav>
                                      </p:tavLst>
                                    </p:anim>
                                    <p:anim calcmode="lin" valueType="num">
                                      <p:cBhvr additive="base">
                                        <p:cTn id="36" dur="75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750" fill="hold"/>
                                        <p:tgtEl>
                                          <p:spTgt spid="26"/>
                                        </p:tgtEl>
                                        <p:attrNameLst>
                                          <p:attrName>ppt_x</p:attrName>
                                        </p:attrNameLst>
                                      </p:cBhvr>
                                      <p:tavLst>
                                        <p:tav tm="0">
                                          <p:val>
                                            <p:strVal val="0-#ppt_w/2"/>
                                          </p:val>
                                        </p:tav>
                                        <p:tav tm="100000">
                                          <p:val>
                                            <p:strVal val="#ppt_x"/>
                                          </p:val>
                                        </p:tav>
                                      </p:tavLst>
                                    </p:anim>
                                    <p:anim calcmode="lin" valueType="num">
                                      <p:cBhvr additive="base">
                                        <p:cTn id="40" dur="75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750" fill="hold"/>
                                        <p:tgtEl>
                                          <p:spTgt spid="29"/>
                                        </p:tgtEl>
                                        <p:attrNameLst>
                                          <p:attrName>ppt_x</p:attrName>
                                        </p:attrNameLst>
                                      </p:cBhvr>
                                      <p:tavLst>
                                        <p:tav tm="0">
                                          <p:val>
                                            <p:strVal val="0-#ppt_w/2"/>
                                          </p:val>
                                        </p:tav>
                                        <p:tav tm="100000">
                                          <p:val>
                                            <p:strVal val="#ppt_x"/>
                                          </p:val>
                                        </p:tav>
                                      </p:tavLst>
                                    </p:anim>
                                    <p:anim calcmode="lin" valueType="num">
                                      <p:cBhvr additive="base">
                                        <p:cTn id="44" dur="750" fill="hold"/>
                                        <p:tgtEl>
                                          <p:spTgt spid="29"/>
                                        </p:tgtEl>
                                        <p:attrNameLst>
                                          <p:attrName>ppt_y</p:attrName>
                                        </p:attrNameLst>
                                      </p:cBhvr>
                                      <p:tavLst>
                                        <p:tav tm="0">
                                          <p:val>
                                            <p:strVal val="#ppt_y"/>
                                          </p:val>
                                        </p:tav>
                                        <p:tav tm="100000">
                                          <p:val>
                                            <p:strVal val="#ppt_y"/>
                                          </p:val>
                                        </p:tav>
                                      </p:tavLst>
                                    </p:anim>
                                  </p:childTnLst>
                                </p:cTn>
                              </p:par>
                              <p:par>
                                <p:cTn id="45" presetID="55"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0.70"/>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ext Box 7"/>
          <p:cNvSpPr>
            <a:spLocks noGrp="1" noChangeArrowheads="1"/>
          </p:cNvSpPr>
          <p:nvPr>
            <p:ph type="title"/>
          </p:nvPr>
        </p:nvSpPr>
        <p:spPr>
          <a:xfrm>
            <a:off x="2606040" y="-244475"/>
            <a:ext cx="10515600" cy="1325563"/>
          </a:xfrm>
        </p:spPr>
        <p:txBody>
          <a:bodyPr/>
          <a:lstStyle/>
          <a:p>
            <a:pPr>
              <a:spcBef>
                <a:spcPct val="50000"/>
              </a:spcBef>
              <a:defRPr/>
            </a:pP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mẫu</a:t>
            </a:r>
            <a:r>
              <a:rPr lang="en-US" b="1" dirty="0">
                <a:latin typeface="Times New Roman" pitchFamily="18" charset="0"/>
                <a:cs typeface="Times New Roman" pitchFamily="18" charset="0"/>
              </a:rPr>
              <a:t>.</a:t>
            </a:r>
          </a:p>
        </p:txBody>
      </p:sp>
      <p:pic>
        <p:nvPicPr>
          <p:cNvPr id="2" name="Picture 1"/>
          <p:cNvPicPr>
            <a:picLocks noChangeAspect="1"/>
          </p:cNvPicPr>
          <p:nvPr/>
        </p:nvPicPr>
        <p:blipFill>
          <a:blip r:embed="rId2"/>
          <a:srcRect/>
          <a:stretch>
            <a:fillRect/>
          </a:stretch>
        </p:blipFill>
        <p:spPr bwMode="auto">
          <a:xfrm>
            <a:off x="6400801" y="2382838"/>
            <a:ext cx="5247217" cy="3255962"/>
          </a:xfrm>
          <a:prstGeom prst="rect">
            <a:avLst/>
          </a:prstGeom>
          <a:noFill/>
          <a:ln w="9525">
            <a:noFill/>
            <a:miter lim="800000"/>
            <a:headEnd/>
            <a:tailEnd/>
          </a:ln>
        </p:spPr>
      </p:pic>
      <p:pic>
        <p:nvPicPr>
          <p:cNvPr id="4" name="Content Placeholder 3"/>
          <p:cNvPicPr>
            <a:picLocks noGrp="1" noChangeAspect="1"/>
          </p:cNvPicPr>
          <p:nvPr>
            <p:ph idx="1"/>
          </p:nvPr>
        </p:nvPicPr>
        <p:blipFill>
          <a:blip r:embed="rId3"/>
          <a:srcRect/>
          <a:stretch>
            <a:fillRect/>
          </a:stretch>
        </p:blipFill>
        <p:spPr>
          <a:xfrm>
            <a:off x="203201" y="2382838"/>
            <a:ext cx="6151033" cy="3255962"/>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8183"/>
                                        </p:tgtEl>
                                        <p:attrNameLst>
                                          <p:attrName>style.visibility</p:attrName>
                                        </p:attrNameLst>
                                      </p:cBhvr>
                                      <p:to>
                                        <p:strVal val="visible"/>
                                      </p:to>
                                    </p:set>
                                    <p:animEffect transition="in" filter="slide(fromBottom)">
                                      <p:cBhvr>
                                        <p:cTn id="7" dur="1000"/>
                                        <p:tgtEl>
                                          <p:spTgt spid="17818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06B7C2-DDF2-476C-8F65-F557F85AA910}"/>
              </a:ext>
            </a:extLst>
          </p:cNvPr>
          <p:cNvSpPr txBox="1"/>
          <p:nvPr/>
        </p:nvSpPr>
        <p:spPr>
          <a:xfrm>
            <a:off x="871442" y="685800"/>
            <a:ext cx="4353116" cy="147466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Tác</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dụng</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của</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đường</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vạch</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dấu</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trên</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r>
              <a:rPr lang="en-US" altLang="en-US" sz="3200" b="1" i="1" kern="1200" dirty="0" err="1">
                <a:solidFill>
                  <a:srgbClr val="595959"/>
                </a:solidFill>
                <a:latin typeface="Times New Roman" panose="02020603050405020304" pitchFamily="18" charset="0"/>
                <a:ea typeface="+mj-ea"/>
                <a:cs typeface="Times New Roman" panose="02020603050405020304" pitchFamily="18" charset="0"/>
              </a:rPr>
              <a:t>vải</a:t>
            </a:r>
            <a:r>
              <a:rPr lang="en-US" altLang="en-US" sz="3200" b="1" i="1" kern="1200" dirty="0">
                <a:solidFill>
                  <a:srgbClr val="595959"/>
                </a:solidFill>
                <a:latin typeface="Times New Roman" panose="02020603050405020304" pitchFamily="18" charset="0"/>
                <a:ea typeface="+mj-ea"/>
                <a:cs typeface="Times New Roman" panose="02020603050405020304" pitchFamily="18" charset="0"/>
              </a:rPr>
              <a:t> ?</a:t>
            </a:r>
            <a:endParaRPr lang="en-US" sz="3200" kern="1200" dirty="0">
              <a:solidFill>
                <a:srgbClr val="595959"/>
              </a:solidFill>
              <a:latin typeface="Times New Roman" panose="02020603050405020304" pitchFamily="18"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BFFDF68B-F82A-4472-9AEE-BA4CB7F0B3B6}"/>
              </a:ext>
            </a:extLst>
          </p:cNvPr>
          <p:cNvSpPr txBox="1"/>
          <p:nvPr/>
        </p:nvSpPr>
        <p:spPr>
          <a:xfrm>
            <a:off x="871442" y="2447337"/>
            <a:ext cx="4353116" cy="3770434"/>
          </a:xfrm>
          <a:prstGeom prst="rect">
            <a:avLst/>
          </a:prstGeom>
        </p:spPr>
        <p:txBody>
          <a:bodyPr vert="horz" lIns="91440" tIns="45720" rIns="91440" bIns="45720" rtlCol="0" anchor="t">
            <a:normAutofit/>
          </a:bodyPr>
          <a:lstStyle/>
          <a:p>
            <a:pPr>
              <a:lnSpc>
                <a:spcPct val="90000"/>
              </a:lnSpc>
              <a:spcAft>
                <a:spcPts val="60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việc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thực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cắt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khâu,may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sản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phẩm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cắt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may,có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thẳng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hoặc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đường</a:t>
            </a:r>
            <a:r>
              <a:rPr lang="en-US" altLang="en-US" sz="2400" b="1" dirty="0">
                <a:latin typeface="Times New Roman" panose="02020603050405020304" pitchFamily="18" charset="0"/>
                <a:cs typeface="Times New Roman" panose="02020603050405020304" pitchFamily="18" charset="0"/>
              </a:rPr>
              <a:t> cong. </a:t>
            </a:r>
          </a:p>
          <a:p>
            <a:pPr>
              <a:lnSpc>
                <a:spcPct val="90000"/>
              </a:lnSpc>
              <a:spcAft>
                <a:spcPts val="600"/>
              </a:spcAft>
            </a:pPr>
            <a:r>
              <a:rPr lang="en-US" altLang="en-US" sz="2400" b="1" dirty="0">
                <a:latin typeface="Times New Roman" panose="02020603050405020304" pitchFamily="18" charset="0"/>
                <a:cs typeface="Times New Roman" panose="02020603050405020304" pitchFamily="18" charset="0"/>
              </a:rPr>
              <a:t>-</a:t>
            </a:r>
            <a:r>
              <a:rPr lang="en-US" altLang="en-US" sz="2400" b="1" dirty="0" err="1">
                <a:latin typeface="Times New Roman" panose="02020603050405020304" pitchFamily="18" charset="0"/>
                <a:cs typeface="Times New Roman" panose="02020603050405020304" pitchFamily="18" charset="0"/>
              </a:rPr>
              <a:t>Vạch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cắt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lệch</a:t>
            </a:r>
            <a:r>
              <a:rPr lang="en-US" altLang="en-US" sz="2400" b="1" dirty="0">
                <a:latin typeface="Times New Roman" panose="02020603050405020304" pitchFamily="18" charset="0"/>
                <a:cs typeface="Times New Roman" panose="02020603050405020304" pitchFamily="18" charset="0"/>
              </a:rPr>
              <a:t>. </a:t>
            </a:r>
          </a:p>
        </p:txBody>
      </p:sp>
      <p:pic>
        <p:nvPicPr>
          <p:cNvPr id="9" name="Picture 8" descr="277448a877a33e8d0efc778025291c86-removebg-preview.png">
            <a:extLst>
              <a:ext uri="{FF2B5EF4-FFF2-40B4-BE49-F238E27FC236}">
                <a16:creationId xmlns:a16="http://schemas.microsoft.com/office/drawing/2014/main" id="{C4E63077-C20A-4AC2-989F-39616F1B68B4}"/>
              </a:ext>
            </a:extLst>
          </p:cNvPr>
          <p:cNvPicPr>
            <a:picLocks noChangeAspect="1"/>
          </p:cNvPicPr>
          <p:nvPr/>
        </p:nvPicPr>
        <p:blipFill>
          <a:blip r:embed="rId2" cstate="print"/>
          <a:stretch>
            <a:fillRect/>
          </a:stretch>
        </p:blipFill>
        <p:spPr>
          <a:xfrm>
            <a:off x="6781801" y="1053257"/>
            <a:ext cx="4797056" cy="4797056"/>
          </a:xfrm>
          <a:prstGeom prst="rect">
            <a:avLst/>
          </a:prstGeom>
        </p:spPr>
      </p:pic>
    </p:spTree>
    <p:extLst>
      <p:ext uri="{BB962C8B-B14F-4D97-AF65-F5344CB8AC3E}">
        <p14:creationId xmlns:p14="http://schemas.microsoft.com/office/powerpoint/2010/main" val="34631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403600" y="0"/>
            <a:ext cx="7924800" cy="835025"/>
          </a:xfrm>
        </p:spPr>
        <p:txBody>
          <a:bodyPr/>
          <a:lstStyle/>
          <a:p>
            <a:pPr eaLnBrk="1" hangingPunct="1"/>
            <a:r>
              <a:rPr lang="en-US" altLang="en-US" b="1" i="1" dirty="0">
                <a:latin typeface="Times New Roman" pitchFamily="18" charset="0"/>
                <a:cs typeface="Times New Roman" pitchFamily="18" charset="0"/>
              </a:rPr>
              <a:t>1.Vạch </a:t>
            </a:r>
            <a:r>
              <a:rPr lang="en-US" altLang="en-US" b="1" i="1" dirty="0" err="1">
                <a:latin typeface="Times New Roman" pitchFamily="18" charset="0"/>
                <a:cs typeface="Times New Roman" pitchFamily="18" charset="0"/>
              </a:rPr>
              <a:t>dấu</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trên</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vải</a:t>
            </a:r>
            <a:r>
              <a:rPr lang="en-US" altLang="en-US" b="1" i="1" dirty="0">
                <a:latin typeface="Times New Roman" pitchFamily="18" charset="0"/>
                <a:cs typeface="Times New Roman" pitchFamily="18" charset="0"/>
              </a:rPr>
              <a:t>:</a:t>
            </a:r>
          </a:p>
        </p:txBody>
      </p:sp>
      <p:sp>
        <p:nvSpPr>
          <p:cNvPr id="151555" name="Rectangle 3"/>
          <p:cNvSpPr>
            <a:spLocks noGrp="1" noChangeArrowheads="1"/>
          </p:cNvSpPr>
          <p:nvPr>
            <p:ph type="body" sz="half" idx="1"/>
          </p:nvPr>
        </p:nvSpPr>
        <p:spPr>
          <a:xfrm>
            <a:off x="1238251" y="1752600"/>
            <a:ext cx="6076949" cy="4419600"/>
          </a:xfrm>
        </p:spPr>
        <p:txBody>
          <a:bodyPr/>
          <a:lstStyle/>
          <a:p>
            <a:pPr marL="0" indent="0" eaLnBrk="1" hangingPunct="1">
              <a:buFont typeface="Wingdings" pitchFamily="2" charset="2"/>
              <a:buNone/>
            </a:pPr>
            <a:r>
              <a:rPr lang="en-US" altLang="en-US" sz="2800">
                <a:solidFill>
                  <a:srgbClr val="FF0000"/>
                </a:solidFill>
                <a:latin typeface="Times New Roman" pitchFamily="18" charset="0"/>
                <a:cs typeface="Times New Roman" pitchFamily="18" charset="0"/>
              </a:rPr>
              <a:t>Nêu cách vạch dấu đường thẳng?</a:t>
            </a:r>
          </a:p>
          <a:p>
            <a:pPr marL="0" indent="0" eaLnBrk="1" hangingPunct="1">
              <a:buFont typeface="Wingdings" pitchFamily="2" charset="2"/>
              <a:buNone/>
            </a:pPr>
            <a:r>
              <a:rPr lang="en-US" altLang="en-US" sz="2800">
                <a:latin typeface="Times New Roman" pitchFamily="18" charset="0"/>
                <a:cs typeface="Times New Roman" pitchFamily="18" charset="0"/>
              </a:rPr>
              <a:t>+ Đánh dấu hai điểm cách nhau 15 cm trên mảnh vải .</a:t>
            </a:r>
          </a:p>
          <a:p>
            <a:pPr marL="0" indent="0" eaLnBrk="1" hangingPunct="1">
              <a:buFont typeface="Wingdings" pitchFamily="2" charset="2"/>
              <a:buNone/>
            </a:pPr>
            <a:r>
              <a:rPr lang="en-US" altLang="en-US" sz="2800">
                <a:latin typeface="Times New Roman" pitchFamily="18" charset="0"/>
                <a:cs typeface="Times New Roman" pitchFamily="18" charset="0"/>
              </a:rPr>
              <a:t>+Dùng thước nối hai điểm lại với nhau để được một đường thẳng.</a:t>
            </a:r>
          </a:p>
        </p:txBody>
      </p:sp>
      <p:pic>
        <p:nvPicPr>
          <p:cNvPr id="151559" name="Picture 7" descr="Cat vai theo duong vach dau1"/>
          <p:cNvPicPr>
            <a:picLocks noGrp="1" noChangeAspect="1" noChangeArrowheads="1"/>
          </p:cNvPicPr>
          <p:nvPr>
            <p:ph sz="half" idx="2"/>
          </p:nvPr>
        </p:nvPicPr>
        <p:blipFill>
          <a:blip r:embed="rId2"/>
          <a:srcRect/>
          <a:stretch>
            <a:fillRect/>
          </a:stretch>
        </p:blipFill>
        <p:spPr>
          <a:xfrm>
            <a:off x="7315200" y="2286000"/>
            <a:ext cx="4673600" cy="3886200"/>
          </a:xfrm>
          <a:noFill/>
        </p:spPr>
      </p:pic>
      <p:pic>
        <p:nvPicPr>
          <p:cNvPr id="6" name="图片 1"/>
          <p:cNvPicPr>
            <a:picLocks noChangeAspect="1"/>
          </p:cNvPicPr>
          <p:nvPr/>
        </p:nvPicPr>
        <p:blipFill>
          <a:blip r:embed="rId3"/>
          <a:stretch>
            <a:fillRect/>
          </a:stretch>
        </p:blipFill>
        <p:spPr>
          <a:xfrm>
            <a:off x="1209040" y="207061"/>
            <a:ext cx="9926319" cy="1139459"/>
          </a:xfrm>
          <a:prstGeom prst="rect">
            <a:avLst/>
          </a:prstGeom>
        </p:spPr>
      </p:pic>
      <p:pic>
        <p:nvPicPr>
          <p:cNvPr id="7" name="图片 10"/>
          <p:cNvPicPr>
            <a:picLocks noChangeAspect="1"/>
          </p:cNvPicPr>
          <p:nvPr/>
        </p:nvPicPr>
        <p:blipFill>
          <a:blip r:embed="rId4"/>
          <a:stretch>
            <a:fillRect/>
          </a:stretch>
        </p:blipFill>
        <p:spPr>
          <a:xfrm>
            <a:off x="10720747" y="724074"/>
            <a:ext cx="291620" cy="830406"/>
          </a:xfrm>
          <a:prstGeom prst="rect">
            <a:avLst/>
          </a:prstGeom>
        </p:spPr>
      </p:pic>
      <p:pic>
        <p:nvPicPr>
          <p:cNvPr id="8" name="图片 10"/>
          <p:cNvPicPr>
            <a:picLocks noChangeAspect="1"/>
          </p:cNvPicPr>
          <p:nvPr/>
        </p:nvPicPr>
        <p:blipFill>
          <a:blip r:embed="rId4"/>
          <a:stretch>
            <a:fillRect/>
          </a:stretch>
        </p:blipFill>
        <p:spPr>
          <a:xfrm>
            <a:off x="1058587" y="4391834"/>
            <a:ext cx="291620" cy="830406"/>
          </a:xfrm>
          <a:prstGeom prst="rect">
            <a:avLst/>
          </a:prstGeom>
        </p:spPr>
      </p:pic>
      <p:pic>
        <p:nvPicPr>
          <p:cNvPr id="9" name="图片 11"/>
          <p:cNvPicPr>
            <a:picLocks noChangeAspect="1"/>
          </p:cNvPicPr>
          <p:nvPr/>
        </p:nvPicPr>
        <p:blipFill>
          <a:blip r:embed="rId5"/>
          <a:stretch>
            <a:fillRect/>
          </a:stretch>
        </p:blipFill>
        <p:spPr>
          <a:xfrm>
            <a:off x="789202" y="330701"/>
            <a:ext cx="281051" cy="768877"/>
          </a:xfrm>
          <a:prstGeom prst="rect">
            <a:avLst/>
          </a:prstGeom>
        </p:spPr>
      </p:pic>
      <p:pic>
        <p:nvPicPr>
          <p:cNvPr id="10" name="图片 11"/>
          <p:cNvPicPr>
            <a:picLocks noChangeAspect="1"/>
          </p:cNvPicPr>
          <p:nvPr/>
        </p:nvPicPr>
        <p:blipFill>
          <a:blip r:embed="rId5"/>
          <a:stretch>
            <a:fillRect/>
          </a:stretch>
        </p:blipFill>
        <p:spPr>
          <a:xfrm>
            <a:off x="6255282" y="5593581"/>
            <a:ext cx="281051" cy="768877"/>
          </a:xfrm>
          <a:prstGeom prst="rect">
            <a:avLst/>
          </a:prstGeom>
        </p:spPr>
      </p:pic>
      <p:pic>
        <p:nvPicPr>
          <p:cNvPr id="11" name="Content Placeholder 7">
            <a:extLst>
              <a:ext uri="{FF2B5EF4-FFF2-40B4-BE49-F238E27FC236}">
                <a16:creationId xmlns:a16="http://schemas.microsoft.com/office/drawing/2014/main" id="{58381C31-035F-4D05-95E2-1232E4BCA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401" y="4143375"/>
            <a:ext cx="5466081" cy="2714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1000" fill="hold"/>
                                        <p:tgtEl>
                                          <p:spTgt spid="151554"/>
                                        </p:tgtEl>
                                        <p:attrNameLst>
                                          <p:attrName>ppt_x</p:attrName>
                                        </p:attrNameLst>
                                      </p:cBhvr>
                                      <p:tavLst>
                                        <p:tav tm="0">
                                          <p:val>
                                            <p:strVal val="#ppt_x"/>
                                          </p:val>
                                        </p:tav>
                                        <p:tav tm="100000">
                                          <p:val>
                                            <p:strVal val="#ppt_x"/>
                                          </p:val>
                                        </p:tav>
                                      </p:tavLst>
                                    </p:anim>
                                    <p:anim calcmode="lin" valueType="num">
                                      <p:cBhvr additive="base">
                                        <p:cTn id="8" dur="1000" fill="hold"/>
                                        <p:tgtEl>
                                          <p:spTgt spid="1515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51559"/>
                                        </p:tgtEl>
                                        <p:attrNameLst>
                                          <p:attrName>style.visibility</p:attrName>
                                        </p:attrNameLst>
                                      </p:cBhvr>
                                      <p:to>
                                        <p:strVal val="visible"/>
                                      </p:to>
                                    </p:set>
                                    <p:animEffect transition="in" filter="diamond(in)">
                                      <p:cBhvr>
                                        <p:cTn id="13" dur="1000"/>
                                        <p:tgtEl>
                                          <p:spTgt spid="1515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1555">
                                            <p:txEl>
                                              <p:pRg st="0" end="0"/>
                                            </p:txEl>
                                          </p:spTgt>
                                        </p:tgtEl>
                                        <p:attrNameLst>
                                          <p:attrName>style.visibility</p:attrName>
                                        </p:attrNameLst>
                                      </p:cBhvr>
                                      <p:to>
                                        <p:strVal val="visible"/>
                                      </p:to>
                                    </p:set>
                                    <p:anim calcmode="lin" valueType="num">
                                      <p:cBhvr additive="base">
                                        <p:cTn id="18"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51555">
                                            <p:txEl>
                                              <p:pRg st="0" end="0"/>
                                            </p:txEl>
                                          </p:spTgt>
                                        </p:tgtEl>
                                        <p:attrNameLst>
                                          <p:attrName>ppt_y</p:attrName>
                                        </p:attrNameLst>
                                      </p:cBhvr>
                                      <p:tavLst>
                                        <p:tav tm="0">
                                          <p:val>
                                            <p:strVal val="1+#ppt_h/2"/>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1555">
                                            <p:txEl>
                                              <p:pRg st="1" end="1"/>
                                            </p:txEl>
                                          </p:spTgt>
                                        </p:tgtEl>
                                        <p:attrNameLst>
                                          <p:attrName>style.visibility</p:attrName>
                                        </p:attrNameLst>
                                      </p:cBhvr>
                                      <p:to>
                                        <p:strVal val="visible"/>
                                      </p:to>
                                    </p:set>
                                    <p:anim calcmode="lin" valueType="num">
                                      <p:cBhvr additive="base">
                                        <p:cTn id="27"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1555">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1555">
                                            <p:txEl>
                                              <p:pRg st="2" end="2"/>
                                            </p:txEl>
                                          </p:spTgt>
                                        </p:tgtEl>
                                        <p:attrNameLst>
                                          <p:attrName>style.visibility</p:attrName>
                                        </p:attrNameLst>
                                      </p:cBhvr>
                                      <p:to>
                                        <p:strVal val="visible"/>
                                      </p:to>
                                    </p:set>
                                    <p:anim calcmode="lin" valueType="num">
                                      <p:cBhvr additive="base">
                                        <p:cTn id="31" dur="5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1555">
                                            <p:txEl>
                                              <p:pRg st="2" end="2"/>
                                            </p:txEl>
                                          </p:spTgt>
                                        </p:tgtEl>
                                        <p:attrNameLst>
                                          <p:attrName>ppt_y</p:attrName>
                                        </p:attrNameLst>
                                      </p:cBhvr>
                                      <p:tavLst>
                                        <p:tav tm="0">
                                          <p:val>
                                            <p:strVal val="1+#ppt_h/2"/>
                                          </p:val>
                                        </p:tav>
                                        <p:tav tm="100000">
                                          <p:val>
                                            <p:strVal val="#ppt_y"/>
                                          </p:val>
                                        </p:tav>
                                      </p:tavLst>
                                    </p:anim>
                                  </p:childTnLst>
                                </p:cTn>
                              </p:par>
                              <p:par>
                                <p:cTn id="33" presetID="4" presetClass="exit" presetSubtype="16" fill="hold" nodeType="withEffect">
                                  <p:stCondLst>
                                    <p:cond delay="0"/>
                                  </p:stCondLst>
                                  <p:childTnLst>
                                    <p:animEffect transition="out" filter="box(in)">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06400" y="274638"/>
            <a:ext cx="11582400" cy="1143000"/>
          </a:xfrm>
        </p:spPr>
        <p:txBody>
          <a:bodyPr/>
          <a:lstStyle/>
          <a:p>
            <a:pPr eaLnBrk="1" hangingPunct="1">
              <a:defRPr/>
            </a:pPr>
            <a:r>
              <a:rPr lang="en-US" sz="3200" b="1" dirty="0" err="1">
                <a:solidFill>
                  <a:schemeClr val="tx1"/>
                </a:solidFill>
                <a:latin typeface="Times New Roman" pitchFamily="18" charset="0"/>
                <a:cs typeface="Times New Roman" pitchFamily="18" charset="0"/>
              </a:rPr>
              <a:t>Nêu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vạch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dấu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đường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cong</a:t>
            </a:r>
            <a:r>
              <a:rPr lang="en-US" sz="3200" b="1" dirty="0">
                <a:solidFill>
                  <a:schemeClr val="tx1"/>
                </a:solidFill>
                <a:latin typeface="Times New Roman" pitchFamily="18" charset="0"/>
                <a:cs typeface="Times New Roman" pitchFamily="18" charset="0"/>
              </a:rPr>
              <a:t>?</a:t>
            </a:r>
          </a:p>
        </p:txBody>
      </p:sp>
      <p:sp>
        <p:nvSpPr>
          <p:cNvPr id="152580" name="Rectangle 4"/>
          <p:cNvSpPr>
            <a:spLocks noGrp="1" noChangeArrowheads="1"/>
          </p:cNvSpPr>
          <p:nvPr>
            <p:ph type="body" sz="half" idx="2"/>
          </p:nvPr>
        </p:nvSpPr>
        <p:spPr>
          <a:xfrm>
            <a:off x="6502400" y="1600200"/>
            <a:ext cx="5384800" cy="4648200"/>
          </a:xfrm>
        </p:spPr>
        <p:txBody>
          <a:bodyPr/>
          <a:lstStyle/>
          <a:p>
            <a:pPr marL="533400" indent="-533400" algn="ctr" eaLnBrk="1" hangingPunct="1">
              <a:buFont typeface="Wingdings" pitchFamily="2" charset="2"/>
              <a:buNone/>
            </a:pPr>
            <a:r>
              <a:rPr lang="en-US" altLang="en-US" sz="3600">
                <a:latin typeface="Times New Roman" pitchFamily="18" charset="0"/>
                <a:cs typeface="Times New Roman" pitchFamily="18" charset="0"/>
              </a:rPr>
              <a:t>*Vạch dấu đường</a:t>
            </a:r>
          </a:p>
          <a:p>
            <a:pPr marL="533400" indent="-533400" algn="ctr" eaLnBrk="1" hangingPunct="1">
              <a:buFont typeface="Wingdings" pitchFamily="2" charset="2"/>
              <a:buNone/>
            </a:pPr>
            <a:r>
              <a:rPr lang="en-US" altLang="en-US" sz="3600">
                <a:latin typeface="Times New Roman" pitchFamily="18" charset="0"/>
                <a:cs typeface="Times New Roman" pitchFamily="18" charset="0"/>
              </a:rPr>
              <a:t>cong phải vuốt phẳng mặt vải.</a:t>
            </a:r>
          </a:p>
          <a:p>
            <a:pPr marL="533400" indent="-533400" algn="ctr" eaLnBrk="1" hangingPunct="1">
              <a:buFont typeface="Wingdings" pitchFamily="2" charset="2"/>
              <a:buNone/>
            </a:pPr>
            <a:r>
              <a:rPr lang="en-US" altLang="en-US" sz="3600">
                <a:latin typeface="Times New Roman" pitchFamily="18" charset="0"/>
                <a:cs typeface="Times New Roman" pitchFamily="18" charset="0"/>
              </a:rPr>
              <a:t>*Vẽ đường cong</a:t>
            </a:r>
          </a:p>
          <a:p>
            <a:pPr marL="533400" indent="-533400" algn="ctr" eaLnBrk="1" hangingPunct="1">
              <a:buFont typeface="Wingdings" pitchFamily="2" charset="2"/>
              <a:buNone/>
            </a:pPr>
            <a:r>
              <a:rPr lang="en-US" altLang="en-US" sz="3600">
                <a:latin typeface="Times New Roman" pitchFamily="18" charset="0"/>
                <a:cs typeface="Times New Roman" pitchFamily="18" charset="0"/>
              </a:rPr>
              <a:t>lên vị trí đã định.</a:t>
            </a:r>
            <a:endParaRPr lang="vi-VN" altLang="en-US" sz="3600">
              <a:latin typeface="Times New Roman" pitchFamily="18" charset="0"/>
              <a:cs typeface="Times New Roman" pitchFamily="18" charset="0"/>
            </a:endParaRPr>
          </a:p>
        </p:txBody>
      </p:sp>
      <p:pic>
        <p:nvPicPr>
          <p:cNvPr id="17412" name="Picture 6" descr="hvidblomst002"/>
          <p:cNvPicPr>
            <a:picLocks noChangeAspect="1" noChangeArrowheads="1" noCrop="1"/>
          </p:cNvPicPr>
          <p:nvPr/>
        </p:nvPicPr>
        <p:blipFill>
          <a:blip r:embed="rId2"/>
          <a:srcRect/>
          <a:stretch>
            <a:fillRect/>
          </a:stretch>
        </p:blipFill>
        <p:spPr bwMode="auto">
          <a:xfrm>
            <a:off x="10769600" y="5638800"/>
            <a:ext cx="1117600" cy="1066800"/>
          </a:xfrm>
          <a:prstGeom prst="rect">
            <a:avLst/>
          </a:prstGeom>
          <a:noFill/>
          <a:ln w="9525">
            <a:noFill/>
            <a:miter lim="800000"/>
            <a:headEnd/>
            <a:tailEnd/>
          </a:ln>
        </p:spPr>
      </p:pic>
      <p:pic>
        <p:nvPicPr>
          <p:cNvPr id="17413" name="Picture 7" descr="hvidblomst002"/>
          <p:cNvPicPr>
            <a:picLocks noChangeAspect="1" noChangeArrowheads="1" noCrop="1"/>
          </p:cNvPicPr>
          <p:nvPr/>
        </p:nvPicPr>
        <p:blipFill>
          <a:blip r:embed="rId2"/>
          <a:srcRect/>
          <a:stretch>
            <a:fillRect/>
          </a:stretch>
        </p:blipFill>
        <p:spPr bwMode="auto">
          <a:xfrm>
            <a:off x="304800" y="5638800"/>
            <a:ext cx="1117600" cy="1066800"/>
          </a:xfrm>
          <a:prstGeom prst="rect">
            <a:avLst/>
          </a:prstGeom>
          <a:noFill/>
          <a:ln w="9525">
            <a:noFill/>
            <a:miter lim="800000"/>
            <a:headEnd/>
            <a:tailEnd/>
          </a:ln>
        </p:spPr>
      </p:pic>
      <p:pic>
        <p:nvPicPr>
          <p:cNvPr id="17414" name="Content Placeholder 2"/>
          <p:cNvPicPr>
            <a:picLocks noGrp="1" noChangeAspect="1"/>
          </p:cNvPicPr>
          <p:nvPr>
            <p:ph sz="half" idx="1"/>
          </p:nvPr>
        </p:nvPicPr>
        <p:blipFill>
          <a:blip r:embed="rId3"/>
          <a:srcRect/>
          <a:stretch>
            <a:fillRect/>
          </a:stretch>
        </p:blipFill>
        <p:spPr>
          <a:xfrm>
            <a:off x="812800" y="1843089"/>
            <a:ext cx="5384800" cy="3341687"/>
          </a:xfrm>
        </p:spPr>
      </p:pic>
      <p:pic>
        <p:nvPicPr>
          <p:cNvPr id="7" name="图片 10"/>
          <p:cNvPicPr>
            <a:picLocks noChangeAspect="1"/>
          </p:cNvPicPr>
          <p:nvPr/>
        </p:nvPicPr>
        <p:blipFill>
          <a:blip r:embed="rId4"/>
          <a:stretch>
            <a:fillRect/>
          </a:stretch>
        </p:blipFill>
        <p:spPr>
          <a:xfrm>
            <a:off x="8952907" y="561514"/>
            <a:ext cx="291620" cy="830406"/>
          </a:xfrm>
          <a:prstGeom prst="rect">
            <a:avLst/>
          </a:prstGeom>
        </p:spPr>
      </p:pic>
      <p:pic>
        <p:nvPicPr>
          <p:cNvPr id="8" name="图片 10"/>
          <p:cNvPicPr>
            <a:picLocks noChangeAspect="1"/>
          </p:cNvPicPr>
          <p:nvPr/>
        </p:nvPicPr>
        <p:blipFill>
          <a:blip r:embed="rId4"/>
          <a:stretch>
            <a:fillRect/>
          </a:stretch>
        </p:blipFill>
        <p:spPr>
          <a:xfrm>
            <a:off x="286427" y="1303194"/>
            <a:ext cx="291620" cy="830406"/>
          </a:xfrm>
          <a:prstGeom prst="rect">
            <a:avLst/>
          </a:prstGeom>
        </p:spPr>
      </p:pic>
      <p:pic>
        <p:nvPicPr>
          <p:cNvPr id="9" name="图片 11"/>
          <p:cNvPicPr>
            <a:picLocks noChangeAspect="1"/>
          </p:cNvPicPr>
          <p:nvPr/>
        </p:nvPicPr>
        <p:blipFill>
          <a:blip r:embed="rId5"/>
          <a:stretch>
            <a:fillRect/>
          </a:stretch>
        </p:blipFill>
        <p:spPr>
          <a:xfrm>
            <a:off x="11314962" y="3348221"/>
            <a:ext cx="281051" cy="768877"/>
          </a:xfrm>
          <a:prstGeom prst="rect">
            <a:avLst/>
          </a:prstGeom>
        </p:spPr>
      </p:pic>
      <p:pic>
        <p:nvPicPr>
          <p:cNvPr id="10" name="图片 11"/>
          <p:cNvPicPr>
            <a:picLocks noChangeAspect="1"/>
          </p:cNvPicPr>
          <p:nvPr/>
        </p:nvPicPr>
        <p:blipFill>
          <a:blip r:embed="rId5"/>
          <a:stretch>
            <a:fillRect/>
          </a:stretch>
        </p:blipFill>
        <p:spPr>
          <a:xfrm>
            <a:off x="4578882" y="5979661"/>
            <a:ext cx="281051" cy="768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1000" fill="hold"/>
                                        <p:tgtEl>
                                          <p:spTgt spid="152578"/>
                                        </p:tgtEl>
                                        <p:attrNameLst>
                                          <p:attrName>ppt_x</p:attrName>
                                        </p:attrNameLst>
                                      </p:cBhvr>
                                      <p:tavLst>
                                        <p:tav tm="0">
                                          <p:val>
                                            <p:strVal val="#ppt_x-.2"/>
                                          </p:val>
                                        </p:tav>
                                        <p:tav tm="100000">
                                          <p:val>
                                            <p:strVal val="#ppt_x"/>
                                          </p:val>
                                        </p:tav>
                                      </p:tavLst>
                                    </p:anim>
                                    <p:anim calcmode="lin" valueType="num">
                                      <p:cBhvr>
                                        <p:cTn id="8" dur="1000" fill="hold"/>
                                        <p:tgtEl>
                                          <p:spTgt spid="152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2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152580">
                                            <p:txEl>
                                              <p:pRg st="0" end="0"/>
                                            </p:txEl>
                                          </p:spTgt>
                                        </p:tgtEl>
                                        <p:attrNameLst>
                                          <p:attrName>style.visibility</p:attrName>
                                        </p:attrNameLst>
                                      </p:cBhvr>
                                      <p:to>
                                        <p:strVal val="visible"/>
                                      </p:to>
                                    </p:set>
                                    <p:animEffect transition="in" filter="fade">
                                      <p:cBhvr>
                                        <p:cTn id="14" dur="1000"/>
                                        <p:tgtEl>
                                          <p:spTgt spid="152580">
                                            <p:txEl>
                                              <p:pRg st="0" end="0"/>
                                            </p:txEl>
                                          </p:spTgt>
                                        </p:tgtEl>
                                      </p:cBhvr>
                                    </p:animEffect>
                                    <p:anim calcmode="lin" valueType="num">
                                      <p:cBhvr>
                                        <p:cTn id="15" dur="1000" fill="hold"/>
                                        <p:tgtEl>
                                          <p:spTgt spid="15258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15258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52580">
                                            <p:txEl>
                                              <p:pRg st="0" end="0"/>
                                            </p:txEl>
                                          </p:spTgt>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152580">
                                            <p:txEl>
                                              <p:pRg st="1" end="1"/>
                                            </p:txEl>
                                          </p:spTgt>
                                        </p:tgtEl>
                                        <p:attrNameLst>
                                          <p:attrName>style.visibility</p:attrName>
                                        </p:attrNameLst>
                                      </p:cBhvr>
                                      <p:to>
                                        <p:strVal val="visible"/>
                                      </p:to>
                                    </p:set>
                                    <p:animEffect transition="in" filter="fade">
                                      <p:cBhvr>
                                        <p:cTn id="20" dur="1000"/>
                                        <p:tgtEl>
                                          <p:spTgt spid="152580">
                                            <p:txEl>
                                              <p:pRg st="1" end="1"/>
                                            </p:txEl>
                                          </p:spTgt>
                                        </p:tgtEl>
                                      </p:cBhvr>
                                    </p:animEffect>
                                    <p:anim calcmode="lin" valueType="num">
                                      <p:cBhvr>
                                        <p:cTn id="21" dur="1000" fill="hold"/>
                                        <p:tgtEl>
                                          <p:spTgt spid="152580">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52580">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5258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52580">
                                            <p:txEl>
                                              <p:pRg st="2" end="2"/>
                                            </p:txEl>
                                          </p:spTgt>
                                        </p:tgtEl>
                                        <p:attrNameLst>
                                          <p:attrName>style.visibility</p:attrName>
                                        </p:attrNameLst>
                                      </p:cBhvr>
                                      <p:to>
                                        <p:strVal val="visible"/>
                                      </p:to>
                                    </p:set>
                                    <p:anim calcmode="lin" valueType="num">
                                      <p:cBhvr>
                                        <p:cTn id="28" dur="1000" fill="hold"/>
                                        <p:tgtEl>
                                          <p:spTgt spid="152580">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52580">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52580">
                                            <p:txEl>
                                              <p:pRg st="2" end="2"/>
                                            </p:txEl>
                                          </p:spTgt>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52580">
                                            <p:txEl>
                                              <p:pRg st="3" end="3"/>
                                            </p:txEl>
                                          </p:spTgt>
                                        </p:tgtEl>
                                        <p:attrNameLst>
                                          <p:attrName>style.visibility</p:attrName>
                                        </p:attrNameLst>
                                      </p:cBhvr>
                                      <p:to>
                                        <p:strVal val="visible"/>
                                      </p:to>
                                    </p:set>
                                    <p:anim calcmode="lin" valueType="num">
                                      <p:cBhvr>
                                        <p:cTn id="33" dur="1000" fill="hold"/>
                                        <p:tgtEl>
                                          <p:spTgt spid="152580">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152580">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52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214880" y="-182880"/>
            <a:ext cx="12395200" cy="1143000"/>
          </a:xfrm>
        </p:spPr>
        <p:txBody>
          <a:bodyPr/>
          <a:lstStyle/>
          <a:p>
            <a:pPr eaLnBrk="1" hangingPunct="1">
              <a:defRPr/>
            </a:pPr>
            <a:r>
              <a:rPr lang="en-US" sz="4000" b="1" dirty="0">
                <a:latin typeface="Times New Roman" pitchFamily="18" charset="0"/>
                <a:cs typeface="Times New Roman" pitchFamily="18" charset="0"/>
              </a:rPr>
              <a:t>2.Cắt </a:t>
            </a:r>
            <a:r>
              <a:rPr lang="en-US" sz="4000" b="1" dirty="0" err="1">
                <a:latin typeface="Times New Roman" pitchFamily="18" charset="0"/>
                <a:cs typeface="Times New Roman" pitchFamily="18" charset="0"/>
              </a:rPr>
              <a:t>vải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theo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đường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dấu</a:t>
            </a:r>
            <a:r>
              <a:rPr lang="en-US" sz="4000" b="1" dirty="0">
                <a:latin typeface="Times New Roman" pitchFamily="18" charset="0"/>
                <a:cs typeface="Times New Roman" pitchFamily="18" charset="0"/>
              </a:rPr>
              <a:t>:</a:t>
            </a:r>
          </a:p>
        </p:txBody>
      </p:sp>
      <p:sp>
        <p:nvSpPr>
          <p:cNvPr id="190468" name="Rectangle 4"/>
          <p:cNvSpPr>
            <a:spLocks noGrp="1" noChangeArrowheads="1"/>
          </p:cNvSpPr>
          <p:nvPr>
            <p:ph type="body" sz="half" idx="2"/>
          </p:nvPr>
        </p:nvSpPr>
        <p:spPr/>
        <p:txBody>
          <a:bodyPr/>
          <a:lstStyle/>
          <a:p>
            <a:pPr algn="ctr" eaLnBrk="1" hangingPunct="1"/>
            <a:endParaRPr lang="en-US" altLang="en-US" sz="3600">
              <a:latin typeface="Times New Roman" pitchFamily="18" charset="0"/>
              <a:cs typeface="Times New Roman" pitchFamily="18" charset="0"/>
            </a:endParaRPr>
          </a:p>
          <a:p>
            <a:pPr algn="ctr" eaLnBrk="1" hangingPunct="1"/>
            <a:r>
              <a:rPr lang="en-US" altLang="en-US" sz="3600">
                <a:solidFill>
                  <a:srgbClr val="0033CC"/>
                </a:solidFill>
                <a:latin typeface="Times New Roman" pitchFamily="18" charset="0"/>
                <a:cs typeface="Times New Roman" pitchFamily="18" charset="0"/>
              </a:rPr>
              <a:t>Nêu cách cắt vải theo đường thẳng?</a:t>
            </a:r>
          </a:p>
        </p:txBody>
      </p:sp>
      <p:sp>
        <p:nvSpPr>
          <p:cNvPr id="18437" name="Text Box 6"/>
          <p:cNvSpPr txBox="1">
            <a:spLocks noChangeArrowheads="1"/>
          </p:cNvSpPr>
          <p:nvPr/>
        </p:nvSpPr>
        <p:spPr bwMode="auto">
          <a:xfrm>
            <a:off x="9347200" y="5791200"/>
            <a:ext cx="1930400" cy="36933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pic>
        <p:nvPicPr>
          <p:cNvPr id="18438" name="Content Placeholder 2"/>
          <p:cNvPicPr>
            <a:picLocks noGrp="1" noChangeAspect="1"/>
          </p:cNvPicPr>
          <p:nvPr>
            <p:ph sz="half" idx="1"/>
          </p:nvPr>
        </p:nvPicPr>
        <p:blipFill>
          <a:blip r:embed="rId2"/>
          <a:srcRect/>
          <a:stretch>
            <a:fillRect/>
          </a:stretch>
        </p:blipFill>
        <p:spPr>
          <a:xfrm>
            <a:off x="609600" y="2036763"/>
            <a:ext cx="5384800" cy="3657600"/>
          </a:xfrm>
        </p:spPr>
      </p:pic>
      <p:pic>
        <p:nvPicPr>
          <p:cNvPr id="7" name="图片 1"/>
          <p:cNvPicPr>
            <a:picLocks noChangeAspect="1"/>
          </p:cNvPicPr>
          <p:nvPr/>
        </p:nvPicPr>
        <p:blipFill>
          <a:blip r:embed="rId3"/>
          <a:stretch>
            <a:fillRect/>
          </a:stretch>
        </p:blipFill>
        <p:spPr>
          <a:xfrm>
            <a:off x="1209040" y="207061"/>
            <a:ext cx="9926319" cy="1347419"/>
          </a:xfrm>
          <a:prstGeom prst="rect">
            <a:avLst/>
          </a:prstGeom>
        </p:spPr>
      </p:pic>
      <p:pic>
        <p:nvPicPr>
          <p:cNvPr id="8" name="Content Placeholder 7">
            <a:extLst>
              <a:ext uri="{FF2B5EF4-FFF2-40B4-BE49-F238E27FC236}">
                <a16:creationId xmlns:a16="http://schemas.microsoft.com/office/drawing/2014/main" id="{58381C31-035F-4D05-95E2-1232E4BCA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59609" y="3998445"/>
            <a:ext cx="5032391" cy="2714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90466"/>
                                        </p:tgtEl>
                                        <p:attrNameLst>
                                          <p:attrName>style.visibility</p:attrName>
                                        </p:attrNameLst>
                                      </p:cBhvr>
                                      <p:to>
                                        <p:strVal val="visible"/>
                                      </p:to>
                                    </p:set>
                                    <p:animEffect transition="in" filter="fade">
                                      <p:cBhvr>
                                        <p:cTn id="7" dur="500"/>
                                        <p:tgtEl>
                                          <p:spTgt spid="190466"/>
                                        </p:tgtEl>
                                      </p:cBhvr>
                                    </p:animEffect>
                                    <p:anim calcmode="lin" valueType="num">
                                      <p:cBhvr>
                                        <p:cTn id="8" dur="500" fill="hold"/>
                                        <p:tgtEl>
                                          <p:spTgt spid="190466"/>
                                        </p:tgtEl>
                                        <p:attrNameLst>
                                          <p:attrName>ppt_w</p:attrName>
                                        </p:attrNameLst>
                                      </p:cBhvr>
                                      <p:tavLst>
                                        <p:tav tm="0" fmla="#ppt_w*sin(2.5*pi*$)">
                                          <p:val>
                                            <p:fltVal val="0"/>
                                          </p:val>
                                        </p:tav>
                                        <p:tav tm="100000">
                                          <p:val>
                                            <p:fltVal val="1"/>
                                          </p:val>
                                        </p:tav>
                                      </p:tavLst>
                                    </p:anim>
                                    <p:anim calcmode="lin" valueType="num">
                                      <p:cBhvr>
                                        <p:cTn id="9" dur="500" fill="hold"/>
                                        <p:tgtEl>
                                          <p:spTgt spid="19046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90468">
                                            <p:txEl>
                                              <p:pRg st="1" end="1"/>
                                            </p:txEl>
                                          </p:spTgt>
                                        </p:tgtEl>
                                        <p:attrNameLst>
                                          <p:attrName>style.visibility</p:attrName>
                                        </p:attrNameLst>
                                      </p:cBhvr>
                                      <p:to>
                                        <p:strVal val="visible"/>
                                      </p:to>
                                    </p:set>
                                    <p:animEffect transition="in" filter="fade">
                                      <p:cBhvr>
                                        <p:cTn id="14" dur="1000"/>
                                        <p:tgtEl>
                                          <p:spTgt spid="190468">
                                            <p:txEl>
                                              <p:pRg st="1" end="1"/>
                                            </p:txEl>
                                          </p:spTgt>
                                        </p:tgtEl>
                                      </p:cBhvr>
                                    </p:animEffect>
                                    <p:anim calcmode="lin" valueType="num">
                                      <p:cBhvr>
                                        <p:cTn id="15" dur="1000" fill="hold"/>
                                        <p:tgtEl>
                                          <p:spTgt spid="190468">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190468">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9046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6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91490" name="Rectangle 2"/>
          <p:cNvSpPr>
            <a:spLocks noGrp="1" noChangeArrowheads="1"/>
          </p:cNvSpPr>
          <p:nvPr>
            <p:ph type="title"/>
          </p:nvPr>
        </p:nvSpPr>
        <p:spPr>
          <a:xfrm>
            <a:off x="1219200" y="741363"/>
            <a:ext cx="12598400" cy="1143000"/>
          </a:xfrm>
        </p:spPr>
        <p:txBody>
          <a:bodyPr/>
          <a:lstStyle/>
          <a:p>
            <a:pPr eaLnBrk="1" hangingPunct="1">
              <a:defRPr/>
            </a:pPr>
            <a:r>
              <a:rPr lang="en-US" sz="4000" b="1" i="1" dirty="0" err="1">
                <a:latin typeface="Times New Roman" pitchFamily="18" charset="0"/>
                <a:cs typeface="Times New Roman" pitchFamily="18" charset="0"/>
              </a:rPr>
              <a:t>Cách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cắt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vải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theo</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đường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thẳng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là</a:t>
            </a:r>
            <a:r>
              <a:rPr lang="en-US" sz="4000" b="1" i="1" dirty="0">
                <a:latin typeface="Times New Roman" pitchFamily="18" charset="0"/>
                <a:cs typeface="Times New Roman" pitchFamily="18" charset="0"/>
              </a:rPr>
              <a:t>:</a:t>
            </a:r>
          </a:p>
        </p:txBody>
      </p:sp>
      <p:sp>
        <p:nvSpPr>
          <p:cNvPr id="191491" name="Rectangle 3"/>
          <p:cNvSpPr>
            <a:spLocks noGrp="1" noChangeArrowheads="1"/>
          </p:cNvSpPr>
          <p:nvPr>
            <p:ph type="body" idx="1"/>
          </p:nvPr>
        </p:nvSpPr>
        <p:spPr>
          <a:xfrm>
            <a:off x="304800" y="1905000"/>
            <a:ext cx="11684000" cy="4648200"/>
          </a:xfrm>
        </p:spPr>
        <p:txBody>
          <a:bodyPr/>
          <a:lstStyle/>
          <a:p>
            <a:pPr eaLnBrk="1" hangingPunct="1"/>
            <a:r>
              <a:rPr lang="en-US" altLang="en-US">
                <a:solidFill>
                  <a:srgbClr val="003366"/>
                </a:solidFill>
                <a:effectLst/>
                <a:latin typeface="Times New Roman" pitchFamily="18" charset="0"/>
                <a:cs typeface="Times New Roman" pitchFamily="18" charset="0"/>
              </a:rPr>
              <a:t>Tay trái giữ vải, tay phải điều khiển kéo cắt vải.Mở rộng và luồn lưỡi kéo nhỏ xuống dưới mảnh vải, đặt chỗ tiếp giáp hai lưỡi kéo đúng vào đầu đường dấu.</a:t>
            </a:r>
          </a:p>
          <a:p>
            <a:pPr eaLnBrk="1" hangingPunct="1"/>
            <a:r>
              <a:rPr lang="en-US" altLang="en-US">
                <a:solidFill>
                  <a:srgbClr val="003366"/>
                </a:solidFill>
                <a:effectLst/>
                <a:latin typeface="Times New Roman" pitchFamily="18" charset="0"/>
                <a:cs typeface="Times New Roman" pitchFamily="18" charset="0"/>
              </a:rPr>
              <a:t>Cắt theo đường dấu từng nhát cắt dài, dứt khoát để được đường cắt thẳng.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p:cTn id="7" dur="1000" fill="hold"/>
                                        <p:tgtEl>
                                          <p:spTgt spid="191490"/>
                                        </p:tgtEl>
                                        <p:attrNameLst>
                                          <p:attrName>ppt_x</p:attrName>
                                        </p:attrNameLst>
                                      </p:cBhvr>
                                      <p:tavLst>
                                        <p:tav tm="0">
                                          <p:val>
                                            <p:strVal val="#ppt_x-.2"/>
                                          </p:val>
                                        </p:tav>
                                        <p:tav tm="100000">
                                          <p:val>
                                            <p:strVal val="#ppt_x"/>
                                          </p:val>
                                        </p:tav>
                                      </p:tavLst>
                                    </p:anim>
                                    <p:anim calcmode="lin" valueType="num">
                                      <p:cBhvr>
                                        <p:cTn id="8" dur="1000" fill="hold"/>
                                        <p:tgtEl>
                                          <p:spTgt spid="191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1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nodeType="clickEffect">
                                  <p:stCondLst>
                                    <p:cond delay="0"/>
                                  </p:stCondLst>
                                  <p:childTnLst>
                                    <p:set>
                                      <p:cBhvr>
                                        <p:cTn id="13" dur="1" fill="hold">
                                          <p:stCondLst>
                                            <p:cond delay="0"/>
                                          </p:stCondLst>
                                        </p:cTn>
                                        <p:tgtEl>
                                          <p:spTgt spid="191491">
                                            <p:txEl>
                                              <p:pRg st="0" end="0"/>
                                            </p:txEl>
                                          </p:spTgt>
                                        </p:tgtEl>
                                        <p:attrNameLst>
                                          <p:attrName>style.visibility</p:attrName>
                                        </p:attrNameLst>
                                      </p:cBhvr>
                                      <p:to>
                                        <p:strVal val="visible"/>
                                      </p:to>
                                    </p:set>
                                    <p:anim calcmode="lin" valueType="num">
                                      <p:cBhvr>
                                        <p:cTn id="14" dur="500" decel="50000" fill="hold">
                                          <p:stCondLst>
                                            <p:cond delay="0"/>
                                          </p:stCondLst>
                                        </p:cTn>
                                        <p:tgtEl>
                                          <p:spTgt spid="191491">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91491">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91491">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191491">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91491">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91491">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91491">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9149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91491">
                                            <p:txEl>
                                              <p:pRg st="1" end="1"/>
                                            </p:txEl>
                                          </p:spTgt>
                                        </p:tgtEl>
                                        <p:attrNameLst>
                                          <p:attrName>style.visibility</p:attrName>
                                        </p:attrNameLst>
                                      </p:cBhvr>
                                      <p:to>
                                        <p:strVal val="visible"/>
                                      </p:to>
                                    </p:set>
                                    <p:anim calcmode="lin" valueType="num">
                                      <p:cBhvr>
                                        <p:cTn id="26" dur="1000" fill="hold"/>
                                        <p:tgtEl>
                                          <p:spTgt spid="191491">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1914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91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7C9DF32-6144-40E4-ADAA-954D44C205C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寒假生活1"/>
  <p:tag name="ISPRING_FIRST_PUBLISH" val="1"/>
</p:tagLst>
</file>

<file path=ppt/theme/theme1.xml><?xml version="1.0" encoding="utf-8"?>
<a:theme xmlns:a="http://schemas.openxmlformats.org/drawingml/2006/main" name="Office 主题​​">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597</Words>
  <Application>Microsoft Office PowerPoint</Application>
  <PresentationFormat>Widescreen</PresentationFormat>
  <Paragraphs>57</Paragraphs>
  <Slides>15</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等线</vt:lpstr>
      <vt:lpstr>Futura-Condensed-Normal</vt:lpstr>
      <vt:lpstr>HP001 5H</vt:lpstr>
      <vt:lpstr>Arial</vt:lpstr>
      <vt:lpstr>VNI-Avo</vt:lpstr>
      <vt:lpstr>Wingdings</vt:lpstr>
      <vt:lpstr>Times New Roman</vt:lpstr>
      <vt:lpstr>等线 Light</vt:lpstr>
      <vt:lpstr>微软雅黑</vt:lpstr>
      <vt:lpstr>Office 主题​​</vt:lpstr>
      <vt:lpstr>1_Office 主题​​</vt:lpstr>
      <vt:lpstr>PowerPoint Presentation</vt:lpstr>
      <vt:lpstr>PowerPoint Presentation</vt:lpstr>
      <vt:lpstr>PowerPoint Presentation</vt:lpstr>
      <vt:lpstr>Quan sát, nhận xét mẫu.</vt:lpstr>
      <vt:lpstr>PowerPoint Presentation</vt:lpstr>
      <vt:lpstr>1.Vạch dấu trên vải:</vt:lpstr>
      <vt:lpstr>Nêu cách vạch dấu đường cong?</vt:lpstr>
      <vt:lpstr>2.Cắt vải theo đường vạch dấu:</vt:lpstr>
      <vt:lpstr>Cách cắt vải theo đường thẳng là:</vt:lpstr>
      <vt:lpstr>Nêu cách cắt vải theo đường cong?</vt:lpstr>
      <vt:lpstr>PowerPoint Presentation</vt:lpstr>
      <vt:lpstr>Tranh quy trình:</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寒假生活1</dc:title>
  <dc:creator>Administrator</dc:creator>
  <cp:lastModifiedBy>Anh Minh</cp:lastModifiedBy>
  <cp:revision>346</cp:revision>
  <dcterms:created xsi:type="dcterms:W3CDTF">2018-01-08T09:45:44Z</dcterms:created>
  <dcterms:modified xsi:type="dcterms:W3CDTF">2021-09-17T16:49:47Z</dcterms:modified>
</cp:coreProperties>
</file>