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10" r:id="rId3"/>
    <p:sldMasterId id="2147483795" r:id="rId4"/>
  </p:sldMasterIdLst>
  <p:notesMasterIdLst>
    <p:notesMasterId r:id="rId24"/>
  </p:notesMasterIdLst>
  <p:sldIdLst>
    <p:sldId id="360" r:id="rId5"/>
    <p:sldId id="291" r:id="rId6"/>
    <p:sldId id="342" r:id="rId7"/>
    <p:sldId id="350" r:id="rId8"/>
    <p:sldId id="361" r:id="rId9"/>
    <p:sldId id="335" r:id="rId10"/>
    <p:sldId id="280" r:id="rId11"/>
    <p:sldId id="362" r:id="rId12"/>
    <p:sldId id="363" r:id="rId13"/>
    <p:sldId id="364" r:id="rId14"/>
    <p:sldId id="365" r:id="rId15"/>
    <p:sldId id="278" r:id="rId16"/>
    <p:sldId id="370" r:id="rId17"/>
    <p:sldId id="366" r:id="rId18"/>
    <p:sldId id="337" r:id="rId19"/>
    <p:sldId id="367" r:id="rId20"/>
    <p:sldId id="368" r:id="rId21"/>
    <p:sldId id="369" r:id="rId22"/>
    <p:sldId id="27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2FF"/>
    <a:srgbClr val="64D1FF"/>
    <a:srgbClr val="2BF543"/>
    <a:srgbClr val="79C245"/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94F3E-6739-4BC1-A432-79D4DB301C51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1C128-0E43-4E3B-81EC-FA0594ED3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06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85F83D99-5055-4E2F-BE60-4C15A93B67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70166282-8AF9-4E13-B6EC-679000EAF9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BA5AF456-A65A-4D4B-93FA-274E46CBB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4412E63A-8DD8-4640-A1B4-07B60CE846D4}" type="slidenum">
              <a:rPr lang="zh-CN" altLang="en-US" sz="1200">
                <a:latin typeface="Times New Roman" panose="02020603050405020304" pitchFamily="18" charset="0"/>
              </a:rPr>
              <a:pPr/>
              <a:t>2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3677843-BC40-40EF-B70E-E4FBF09B190B}" type="slidenum">
              <a:rPr lang="zh-CN" altLang="en-US">
                <a:solidFill>
                  <a:prstClr val="black"/>
                </a:solidFill>
                <a:cs typeface="等线"/>
              </a:rPr>
              <a:pPr/>
              <a:t>3</a:t>
            </a:fld>
            <a:endParaRPr lang="zh-CN" altLang="en-US">
              <a:solidFill>
                <a:prstClr val="black"/>
              </a:solidFill>
              <a:cs typeface="等线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74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4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1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8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03BA0-FC7A-423E-A8BA-FA761D590E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1916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D978-380F-453E-9EAA-EA8DCE9AC4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256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27B69-BFEE-4403-8314-CB7C07FA05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203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A49A8-ADE7-4CDA-B2B4-565AE8262A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473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B7B2E-9B06-468D-B7F4-237CF0DE56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783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9C485-630C-420F-97A8-34F940FA785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6931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707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D76CCA-0C5B-4ADB-90D4-0A0B39DC8F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2294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F3BE-24DE-45E9-87F6-7124BE99D0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41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69831-89F5-4541-9E07-DB00692C84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905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0BD80-8A01-4CFF-A31C-AF9D7DACE4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454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066961"/>
      </p:ext>
    </p:extLst>
  </p:cSld>
  <p:clrMapOvr>
    <a:masterClrMapping/>
  </p:clrMapOvr>
  <p:transition spd="slow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9250A-2FD2-40B6-8E67-005616599A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361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55A37-EA8C-4FBF-8E3F-80C7330D475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77875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0D3A-4300-4128-9ACE-E7869C1AE8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1879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6E7EB-46F8-447C-8002-9DBCA8767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412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C4E8D-295F-4289-ADD2-2B428078F7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8027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980BC-E8C2-464F-A4C3-C83DDFCF1C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8828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B142E-146D-4992-A228-BCC23C50CD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6705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528CBE-F706-403E-A4B2-8973920B5FE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44393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29E5-4B16-47B5-A1FC-0E5A0228B03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40762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19691-91EA-41C5-B4DB-1D0F8FF692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794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2BAB-A748-40FF-9879-061A8349FE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800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436816"/>
      </p:ext>
    </p:extLst>
  </p:cSld>
  <p:clrMapOvr>
    <a:masterClrMapping/>
  </p:clrMapOvr>
  <p:transition spd="slow" advClick="0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092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24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298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59195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85221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54611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50195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5118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85530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62231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89835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44026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310438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63944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3820A-5F37-4E82-8280-EB12C12A88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3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ransition spd="med">
    <p:newsflash/>
    <p:sndAc>
      <p:stSnd>
        <p:snd r:embed="rId14" name="chimes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E2F0597-429B-485D-B3C6-A4E8492CBD28}" type="slidenum">
              <a:rPr lang="en-US" altLang="vi-VN" smtClean="0"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4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33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12" r:id="rId8"/>
    <p:sldLayoutId id="2147483811" r:id="rId9"/>
    <p:sldLayoutId id="2147483810" r:id="rId10"/>
    <p:sldLayoutId id="2147483806" r:id="rId11"/>
    <p:sldLayoutId id="2147483807" r:id="rId12"/>
    <p:sldLayoutId id="2147483808" r:id="rId13"/>
    <p:sldLayoutId id="2147483809" r:id="rId14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319" y="2789604"/>
            <a:ext cx="808768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  <a:p>
            <a:pPr algn="ctr" eaLnBrk="1" hangingPunct="1"/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 TUYẾN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3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CA9104D9-4D6A-4245-940D-E661D5EF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775" y="1449389"/>
            <a:ext cx="8605838" cy="73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i="1" u="sng">
                <a:solidFill>
                  <a:srgbClr val="0000FF"/>
                </a:solidFill>
                <a:latin typeface="Times New Roman" panose="02020603050405020304" pitchFamily="18" charset="0"/>
              </a:rPr>
              <a:t>Ví dụ 2:</a:t>
            </a: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3300"/>
                </a:solidFill>
                <a:latin typeface="Times New Roman" panose="02020603050405020304" pitchFamily="18" charset="0"/>
              </a:rPr>
              <a:t>Chia đều 5 quả cam cho 4 người. Tìm phần cam của mỗi người.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D5676F-B160-43B7-98A5-26A041715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218281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40963A-3E6B-4A9A-893E-9B8C96AE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2214564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5A7451-CD40-473B-8278-41FCDAEF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2211389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AC6AF0D-2538-4258-A56F-71568E92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2211389"/>
            <a:ext cx="1008063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DAFB50-65DF-40D8-B916-87855C6BB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3" y="2247901"/>
            <a:ext cx="1008062" cy="962025"/>
          </a:xfrm>
          <a:prstGeom prst="ellipse">
            <a:avLst/>
          </a:prstGeom>
          <a:solidFill>
            <a:srgbClr val="66FFCC"/>
          </a:solidFill>
          <a:ln w="952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97BEEF06-98A2-41BB-AAE2-61701A3B84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4313" y="219233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18FBFAAD-9F64-4FA8-8570-D4FF45DD2B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2663" y="2687638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EB38E3A0-2200-4FE8-9383-5E00F312E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0688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FE103E13-31C0-409C-9D8A-3228A67CE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85923439-E6C3-421E-938B-DE81DF4CC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9113" y="2185988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8F78E034-304F-4164-81E7-2E0F500AC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7463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812D087F-D5EB-4E3B-9A5D-34B208C4E0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8975" y="2220913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261F1A44-61B3-496A-B745-3CFFDDFB9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7325" y="2716213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9958B400-4F2F-466F-840A-F1F5BA511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8838" y="2257425"/>
            <a:ext cx="0" cy="9906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4551E466-A77E-4A3B-9B95-126FC62B4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7188" y="275272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80808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45277C-C77F-4E57-B90E-F45EC37900F6}"/>
              </a:ext>
            </a:extLst>
          </p:cNvPr>
          <p:cNvGrpSpPr>
            <a:grpSpLocks/>
          </p:cNvGrpSpPr>
          <p:nvPr/>
        </p:nvGrpSpPr>
        <p:grpSpPr bwMode="auto">
          <a:xfrm>
            <a:off x="2227263" y="2168526"/>
            <a:ext cx="519112" cy="511175"/>
            <a:chOff x="2536" y="760"/>
            <a:chExt cx="327" cy="322"/>
          </a:xfrm>
        </p:grpSpPr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10434E08-8D05-47D6-8A6F-FB23CA4B768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13874F5-22E7-4E9F-A445-1AF2FE67D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DA1339-B5F8-4E20-88FA-307BF4C94535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2168526"/>
            <a:ext cx="519112" cy="511175"/>
            <a:chOff x="2536" y="760"/>
            <a:chExt cx="327" cy="322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2ED5AC91-6A87-4044-B51F-E7E238CE95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598E4AD-116B-4958-9DB5-F698692E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31253D-1D1F-433A-9DFD-C70B65EEA8C9}"/>
              </a:ext>
            </a:extLst>
          </p:cNvPr>
          <p:cNvGrpSpPr>
            <a:grpSpLocks/>
          </p:cNvGrpSpPr>
          <p:nvPr/>
        </p:nvGrpSpPr>
        <p:grpSpPr bwMode="auto">
          <a:xfrm>
            <a:off x="5075238" y="2205039"/>
            <a:ext cx="519112" cy="511175"/>
            <a:chOff x="2536" y="760"/>
            <a:chExt cx="327" cy="322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94707FFA-9960-4157-AED5-764A364660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1A72DCD-1F7C-40EC-A3FA-A1B33BBFA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82BADE-FBB5-4254-9C1C-8FD01E8F1C35}"/>
              </a:ext>
            </a:extLst>
          </p:cNvPr>
          <p:cNvGrpSpPr>
            <a:grpSpLocks/>
          </p:cNvGrpSpPr>
          <p:nvPr/>
        </p:nvGrpSpPr>
        <p:grpSpPr bwMode="auto">
          <a:xfrm>
            <a:off x="6515101" y="2205039"/>
            <a:ext cx="519113" cy="511175"/>
            <a:chOff x="2536" y="760"/>
            <a:chExt cx="327" cy="322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1C38AAA0-AD8D-44B5-BD78-01E9C10394F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2C2507A-C1E9-4BF4-8D76-2792E7DC0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C88FDD-5552-4728-88BB-FE96A8AB9419}"/>
              </a:ext>
            </a:extLst>
          </p:cNvPr>
          <p:cNvGrpSpPr>
            <a:grpSpLocks/>
          </p:cNvGrpSpPr>
          <p:nvPr/>
        </p:nvGrpSpPr>
        <p:grpSpPr bwMode="auto">
          <a:xfrm>
            <a:off x="7961313" y="2241551"/>
            <a:ext cx="519112" cy="511175"/>
            <a:chOff x="2536" y="760"/>
            <a:chExt cx="327" cy="322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25030C1E-CAA1-4F42-849C-5B57397C6DA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67416E2-5BEC-46B0-8B55-36F949364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prstDash val="dash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D40F11-14EE-4EB7-AD7E-418DC7101681}"/>
              </a:ext>
            </a:extLst>
          </p:cNvPr>
          <p:cNvGrpSpPr>
            <a:grpSpLocks/>
          </p:cNvGrpSpPr>
          <p:nvPr/>
        </p:nvGrpSpPr>
        <p:grpSpPr bwMode="auto">
          <a:xfrm>
            <a:off x="2243138" y="2168526"/>
            <a:ext cx="519112" cy="511175"/>
            <a:chOff x="2536" y="760"/>
            <a:chExt cx="327" cy="322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CE174887-C0E9-4AF7-8693-661EA5C3AA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00F014B-667C-4F4B-B98B-6B88C6F4F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2873FF-0D47-4F73-B79E-1FF43D13DB3D}"/>
              </a:ext>
            </a:extLst>
          </p:cNvPr>
          <p:cNvGrpSpPr>
            <a:grpSpLocks/>
          </p:cNvGrpSpPr>
          <p:nvPr/>
        </p:nvGrpSpPr>
        <p:grpSpPr bwMode="auto">
          <a:xfrm>
            <a:off x="3709988" y="2212976"/>
            <a:ext cx="519112" cy="511175"/>
            <a:chOff x="2536" y="760"/>
            <a:chExt cx="327" cy="322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6C35A188-CC91-40B3-ACCF-D7E9DBD3C9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96C4310-5B7B-4135-B52A-25E59358B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BAA4AD-7840-4255-BAB4-411A12AEAA62}"/>
              </a:ext>
            </a:extLst>
          </p:cNvPr>
          <p:cNvGrpSpPr>
            <a:grpSpLocks/>
          </p:cNvGrpSpPr>
          <p:nvPr/>
        </p:nvGrpSpPr>
        <p:grpSpPr bwMode="auto">
          <a:xfrm>
            <a:off x="5083176" y="2203451"/>
            <a:ext cx="519113" cy="511175"/>
            <a:chOff x="2536" y="760"/>
            <a:chExt cx="327" cy="322"/>
          </a:xfrm>
        </p:grpSpPr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C7F4B217-4E8F-427D-86C5-FF83E8CA1E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256DDFA-3E6A-42E1-938F-9650CA479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87C2C5D-E575-4312-9E65-F6222909F66B}"/>
              </a:ext>
            </a:extLst>
          </p:cNvPr>
          <p:cNvGrpSpPr>
            <a:grpSpLocks/>
          </p:cNvGrpSpPr>
          <p:nvPr/>
        </p:nvGrpSpPr>
        <p:grpSpPr bwMode="auto">
          <a:xfrm>
            <a:off x="7964488" y="2235201"/>
            <a:ext cx="519112" cy="511175"/>
            <a:chOff x="2536" y="760"/>
            <a:chExt cx="327" cy="322"/>
          </a:xfrm>
        </p:grpSpPr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561C5654-4DD2-4D5A-92B7-38F27A6D094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C7210BD-84B4-4D1F-BC76-41CC0A0A6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DEEC04A-BA4E-45CA-8A9F-152F637024C8}"/>
              </a:ext>
            </a:extLst>
          </p:cNvPr>
          <p:cNvGrpSpPr>
            <a:grpSpLocks/>
          </p:cNvGrpSpPr>
          <p:nvPr/>
        </p:nvGrpSpPr>
        <p:grpSpPr bwMode="auto">
          <a:xfrm>
            <a:off x="6518276" y="2203451"/>
            <a:ext cx="519113" cy="511175"/>
            <a:chOff x="2536" y="760"/>
            <a:chExt cx="327" cy="32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237A543-18B2-46CB-846C-339619E47D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536" y="760"/>
              <a:ext cx="324" cy="322"/>
            </a:xfrm>
            <a:custGeom>
              <a:avLst/>
              <a:gdLst>
                <a:gd name="T0" fmla="*/ 0 w 21600"/>
                <a:gd name="T1" fmla="*/ 0 h 21600"/>
                <a:gd name="T2" fmla="*/ 5 w 21600"/>
                <a:gd name="T3" fmla="*/ 5 h 21600"/>
                <a:gd name="T4" fmla="*/ 0 w 21600"/>
                <a:gd name="T5" fmla="*/ 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CC66FF"/>
            </a:solidFill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8AD02A9-B768-4377-AE15-DFF553561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770"/>
              <a:ext cx="320" cy="312"/>
            </a:xfrm>
            <a:custGeom>
              <a:avLst/>
              <a:gdLst>
                <a:gd name="T0" fmla="*/ 0 w 288"/>
                <a:gd name="T1" fmla="*/ 338 h 288"/>
                <a:gd name="T2" fmla="*/ 356 w 288"/>
                <a:gd name="T3" fmla="*/ 338 h 288"/>
                <a:gd name="T4" fmla="*/ 356 w 288"/>
                <a:gd name="T5" fmla="*/ 0 h 2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288">
                  <a:moveTo>
                    <a:pt x="0" y="288"/>
                  </a:move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rgbClr val="CC66FF"/>
            </a:solidFill>
            <a:ln w="9525" cap="flat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808080"/>
                </a:solidFill>
              </a:endParaRPr>
            </a:p>
          </p:txBody>
        </p:sp>
      </p:grpSp>
      <p:graphicFrame>
        <p:nvGraphicFramePr>
          <p:cNvPr id="52" name="Object 55">
            <a:extLst>
              <a:ext uri="{FF2B5EF4-FFF2-40B4-BE49-F238E27FC236}">
                <a16:creationId xmlns:a16="http://schemas.microsoft.com/office/drawing/2014/main" id="{47049110-DEDC-468B-B589-9A6BADA93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11789" y="5768976"/>
          <a:ext cx="306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3" imgW="152334" imgH="393529" progId="">
                  <p:embed/>
                </p:oleObj>
              </mc:Choice>
              <mc:Fallback>
                <p:oleObj name="Equation" r:id="rId3" imgW="152334" imgH="393529" progId="">
                  <p:embed/>
                  <p:pic>
                    <p:nvPicPr>
                      <p:cNvPr id="44087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1789" y="5768976"/>
                        <a:ext cx="306387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56">
            <a:extLst>
              <a:ext uri="{FF2B5EF4-FFF2-40B4-BE49-F238E27FC236}">
                <a16:creationId xmlns:a16="http://schemas.microsoft.com/office/drawing/2014/main" id="{8FE08E59-A4D9-4338-927D-0E72A31701D1}"/>
              </a:ext>
            </a:extLst>
          </p:cNvPr>
          <p:cNvSpPr>
            <a:spLocks/>
          </p:cNvSpPr>
          <p:nvPr/>
        </p:nvSpPr>
        <p:spPr bwMode="auto">
          <a:xfrm rot="16200000">
            <a:off x="5445125" y="4872038"/>
            <a:ext cx="304800" cy="1524000"/>
          </a:xfrm>
          <a:prstGeom prst="leftBrace">
            <a:avLst>
              <a:gd name="adj1" fmla="val 41667"/>
              <a:gd name="adj2" fmla="val 48528"/>
            </a:avLst>
          </a:prstGeom>
          <a:noFill/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808080"/>
              </a:solidFill>
            </a:endParaRPr>
          </a:p>
        </p:txBody>
      </p:sp>
      <p:sp>
        <p:nvSpPr>
          <p:cNvPr id="54" name="Text Box 57">
            <a:extLst>
              <a:ext uri="{FF2B5EF4-FFF2-40B4-BE49-F238E27FC236}">
                <a16:creationId xmlns:a16="http://schemas.microsoft.com/office/drawing/2014/main" id="{A4CA7F56-FA7B-4E77-9502-AF8E910F2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725" y="5895975"/>
            <a:ext cx="28956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500">
                <a:solidFill>
                  <a:srgbClr val="3333FF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500">
                <a:solidFill>
                  <a:srgbClr val="003300"/>
                </a:solidFill>
                <a:latin typeface="Times New Roman" panose="02020603050405020304" pitchFamily="18" charset="0"/>
              </a:rPr>
              <a:t>quả cam.</a:t>
            </a:r>
          </a:p>
        </p:txBody>
      </p:sp>
      <p:sp>
        <p:nvSpPr>
          <p:cNvPr id="55" name="Rectangle 74">
            <a:extLst>
              <a:ext uri="{FF2B5EF4-FFF2-40B4-BE49-F238E27FC236}">
                <a16:creationId xmlns:a16="http://schemas.microsoft.com/office/drawing/2014/main" id="{55EC2A26-9F6E-4EA2-97B6-F1A7B4A4C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981076"/>
            <a:ext cx="86042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Phân số và phép chia số tự nhiên (tiếp theo)</a:t>
            </a:r>
          </a:p>
        </p:txBody>
      </p:sp>
    </p:spTree>
    <p:extLst>
      <p:ext uri="{BB962C8B-B14F-4D97-AF65-F5344CB8AC3E}">
        <p14:creationId xmlns:p14="http://schemas.microsoft.com/office/powerpoint/2010/main" val="3371765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85 L 0.25139 0.3350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0925 L 0.08976 0.4015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1961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10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324 L -0.00434 0.328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1626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0.01573 L -0.16198 0.4041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940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12139E-6 L -0.22083 0.32532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16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53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C1F7CFB3-B4C8-408B-A48B-AA39685F06AF}"/>
              </a:ext>
            </a:extLst>
          </p:cNvPr>
          <p:cNvSpPr txBox="1"/>
          <p:nvPr/>
        </p:nvSpPr>
        <p:spPr>
          <a:xfrm>
            <a:off x="1830478" y="1365819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34D8BBE-1349-41F3-9BF1-0E82F4504C27}"/>
              </a:ext>
            </a:extLst>
          </p:cNvPr>
          <p:cNvSpPr/>
          <p:nvPr/>
        </p:nvSpPr>
        <p:spPr>
          <a:xfrm>
            <a:off x="1830478" y="2495802"/>
            <a:ext cx="6245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: 5 : 4 =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cam)</a:t>
            </a:r>
          </a:p>
        </p:txBody>
      </p:sp>
      <p:grpSp>
        <p:nvGrpSpPr>
          <p:cNvPr id="58" name="Group 148">
            <a:extLst>
              <a:ext uri="{FF2B5EF4-FFF2-40B4-BE49-F238E27FC236}">
                <a16:creationId xmlns:a16="http://schemas.microsoft.com/office/drawing/2014/main" id="{2F8AF47B-E443-44A1-8694-B96AD02B69D6}"/>
              </a:ext>
            </a:extLst>
          </p:cNvPr>
          <p:cNvGrpSpPr>
            <a:grpSpLocks/>
          </p:cNvGrpSpPr>
          <p:nvPr/>
        </p:nvGrpSpPr>
        <p:grpSpPr bwMode="auto">
          <a:xfrm>
            <a:off x="5243514" y="1636712"/>
            <a:ext cx="1908175" cy="3590927"/>
            <a:chOff x="1911" y="-889"/>
            <a:chExt cx="1202" cy="2262"/>
          </a:xfrm>
        </p:grpSpPr>
        <p:sp>
          <p:nvSpPr>
            <p:cNvPr id="59" name="Text Box 4">
              <a:extLst>
                <a:ext uri="{FF2B5EF4-FFF2-40B4-BE49-F238E27FC236}">
                  <a16:creationId xmlns:a16="http://schemas.microsoft.com/office/drawing/2014/main" id="{124B606F-F647-407F-AD83-D3F8F8C3C4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 Box 4">
              <a:extLst>
                <a:ext uri="{FF2B5EF4-FFF2-40B4-BE49-F238E27FC236}">
                  <a16:creationId xmlns:a16="http://schemas.microsoft.com/office/drawing/2014/main" id="{D59EEE53-B152-4B67-9A3F-18AE17223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-889"/>
              <a:ext cx="38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61" name="Line 151">
              <a:extLst>
                <a:ext uri="{FF2B5EF4-FFF2-40B4-BE49-F238E27FC236}">
                  <a16:creationId xmlns:a16="http://schemas.microsoft.com/office/drawing/2014/main" id="{4D31D139-12A9-4368-9137-D6D942C404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01" y="-825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1A284AC6-E51C-459C-BB85-7258BCE2824D}"/>
              </a:ext>
            </a:extLst>
          </p:cNvPr>
          <p:cNvSpPr/>
          <p:nvPr/>
        </p:nvSpPr>
        <p:spPr>
          <a:xfrm>
            <a:off x="5440480" y="1108800"/>
            <a:ext cx="1511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kern="0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000" dirty="0">
              <a:latin typeface="Arial"/>
            </a:endParaRPr>
          </a:p>
        </p:txBody>
      </p:sp>
      <p:grpSp>
        <p:nvGrpSpPr>
          <p:cNvPr id="63" name="Group 148">
            <a:extLst>
              <a:ext uri="{FF2B5EF4-FFF2-40B4-BE49-F238E27FC236}">
                <a16:creationId xmlns:a16="http://schemas.microsoft.com/office/drawing/2014/main" id="{D29E59A5-4013-4D78-A29C-59E2040A0A6B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321107"/>
            <a:ext cx="609600" cy="960438"/>
            <a:chOff x="2784" y="1008"/>
            <a:chExt cx="384" cy="605"/>
          </a:xfrm>
        </p:grpSpPr>
        <p:sp>
          <p:nvSpPr>
            <p:cNvPr id="64" name="Text Box 4">
              <a:extLst>
                <a:ext uri="{FF2B5EF4-FFF2-40B4-BE49-F238E27FC236}">
                  <a16:creationId xmlns:a16="http://schemas.microsoft.com/office/drawing/2014/main" id="{754884E4-D15F-4DBF-AC28-80B4D8FA25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65" name="Text Box 4">
              <a:extLst>
                <a:ext uri="{FF2B5EF4-FFF2-40B4-BE49-F238E27FC236}">
                  <a16:creationId xmlns:a16="http://schemas.microsoft.com/office/drawing/2014/main" id="{06306CED-75C8-439F-8B76-A106F55E50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6" name="Line 151">
              <a:extLst>
                <a:ext uri="{FF2B5EF4-FFF2-40B4-BE49-F238E27FC236}">
                  <a16:creationId xmlns:a16="http://schemas.microsoft.com/office/drawing/2014/main" id="{FC60E8F2-22BE-4FE9-A820-FCC4BA909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806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200401" y="2368138"/>
            <a:ext cx="11430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rot="16200000" flipH="1">
              <a:off x="1695451" y="292058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</p:cNvCxnSpPr>
            <p:nvPr/>
          </p:nvCxnSpPr>
          <p:spPr>
            <a:xfrm rot="10800000" flipH="1">
              <a:off x="1676401" y="2901538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10199" y="2362200"/>
            <a:ext cx="1157202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4343400" y="2368138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2438400" y="990600"/>
            <a:ext cx="70104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3528710" y="868362"/>
            <a:ext cx="709914" cy="960438"/>
            <a:chOff x="2784" y="1008"/>
            <a:chExt cx="384" cy="605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391400" y="22860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3581400" y="3657600"/>
            <a:ext cx="709914" cy="960438"/>
            <a:chOff x="2784" y="1008"/>
            <a:chExt cx="384" cy="605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91000" y="39579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5200" y="39624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38800" y="396240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410200" y="4800600"/>
            <a:ext cx="19812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2209800" y="5715001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80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1800" y="48768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172200" y="4648200"/>
            <a:ext cx="709914" cy="960438"/>
            <a:chOff x="2784" y="1008"/>
            <a:chExt cx="384" cy="605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8">
            <a:extLst>
              <a:ext uri="{FF2B5EF4-FFF2-40B4-BE49-F238E27FC236}">
                <a16:creationId xmlns:a16="http://schemas.microsoft.com/office/drawing/2014/main" id="{C79E9671-D14D-4CD5-8311-A4F9D8B55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7200"/>
            <a:ext cx="49530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9A5D8-78C4-4434-ADF2-7EC1384DFC5C}"/>
              </a:ext>
            </a:extLst>
          </p:cNvPr>
          <p:cNvGrpSpPr/>
          <p:nvPr/>
        </p:nvGrpSpPr>
        <p:grpSpPr>
          <a:xfrm>
            <a:off x="1981201" y="1295400"/>
            <a:ext cx="1143000" cy="1143000"/>
            <a:chOff x="457201" y="1295400"/>
            <a:chExt cx="1143000" cy="1143000"/>
          </a:xfrm>
        </p:grpSpPr>
        <p:sp>
          <p:nvSpPr>
            <p:cNvPr id="16" name="Oval 121">
              <a:extLst>
                <a:ext uri="{FF2B5EF4-FFF2-40B4-BE49-F238E27FC236}">
                  <a16:creationId xmlns:a16="http://schemas.microsoft.com/office/drawing/2014/main" id="{EFC79A1F-EDCA-4872-8222-4C586C878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4CEFE7-087E-406A-B124-8063710CA8DB}"/>
                </a:ext>
              </a:extLst>
            </p:cNvPr>
            <p:cNvCxnSpPr>
              <a:stCxn id="16" idx="0"/>
            </p:cNvCxnSpPr>
            <p:nvPr/>
          </p:nvCxnSpPr>
          <p:spPr>
            <a:xfrm rot="16200000" flipH="1">
              <a:off x="476251" y="184785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09D37A1-B62D-4A2A-AE50-AD4338E177CE}"/>
                </a:ext>
              </a:extLst>
            </p:cNvPr>
            <p:cNvCxnSpPr>
              <a:stCxn id="16" idx="2"/>
            </p:cNvCxnSpPr>
            <p:nvPr/>
          </p:nvCxnSpPr>
          <p:spPr>
            <a:xfrm rot="10800000" flipH="1">
              <a:off x="457201" y="1828800"/>
              <a:ext cx="1143000" cy="381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21">
            <a:extLst>
              <a:ext uri="{FF2B5EF4-FFF2-40B4-BE49-F238E27FC236}">
                <a16:creationId xmlns:a16="http://schemas.microsoft.com/office/drawing/2014/main" id="{24C4EE7B-A901-4739-BF06-BA9AB6B17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295399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32A94-1336-4020-9533-559D7DB48A5A}"/>
              </a:ext>
            </a:extLst>
          </p:cNvPr>
          <p:cNvSpPr txBox="1"/>
          <p:nvPr/>
        </p:nvSpPr>
        <p:spPr>
          <a:xfrm>
            <a:off x="2362200" y="2510136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5CABF3-9622-486C-B75D-66D87B038F93}"/>
              </a:ext>
            </a:extLst>
          </p:cNvPr>
          <p:cNvSpPr txBox="1"/>
          <p:nvPr/>
        </p:nvSpPr>
        <p:spPr>
          <a:xfrm>
            <a:off x="4648200" y="25146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287BF-71ED-4FF6-A455-810A7B9683CA}"/>
              </a:ext>
            </a:extLst>
          </p:cNvPr>
          <p:cNvSpPr txBox="1"/>
          <p:nvPr/>
        </p:nvSpPr>
        <p:spPr>
          <a:xfrm>
            <a:off x="7162800" y="1676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62899-ACA7-46EB-AE5E-72DF893BEF77}"/>
              </a:ext>
            </a:extLst>
          </p:cNvPr>
          <p:cNvSpPr txBox="1"/>
          <p:nvPr/>
        </p:nvSpPr>
        <p:spPr>
          <a:xfrm>
            <a:off x="3733800" y="25146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4" name="Rectangle 88">
            <a:extLst>
              <a:ext uri="{FF2B5EF4-FFF2-40B4-BE49-F238E27FC236}">
                <a16:creationId xmlns:a16="http://schemas.microsoft.com/office/drawing/2014/main" id="{F994CD32-85B7-4671-9BC6-8251FDC5C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521076"/>
            <a:ext cx="48768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09E38-0B77-40F4-AE7B-70F6563A97D3}"/>
              </a:ext>
            </a:extLst>
          </p:cNvPr>
          <p:cNvGrpSpPr/>
          <p:nvPr/>
        </p:nvGrpSpPr>
        <p:grpSpPr>
          <a:xfrm>
            <a:off x="2057400" y="4337462"/>
            <a:ext cx="1157202" cy="1148938"/>
            <a:chOff x="533400" y="4337462"/>
            <a:chExt cx="1157202" cy="1148938"/>
          </a:xfrm>
        </p:grpSpPr>
        <p:sp>
          <p:nvSpPr>
            <p:cNvPr id="26" name="Oval 121">
              <a:extLst>
                <a:ext uri="{FF2B5EF4-FFF2-40B4-BE49-F238E27FC236}">
                  <a16:creationId xmlns:a16="http://schemas.microsoft.com/office/drawing/2014/main" id="{D67AA634-42B1-4E2A-ACB6-98D636AE8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dirty="0">
                <a:solidFill>
                  <a:srgbClr val="FFC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DD41AB-4888-492E-B12F-37A5EB5C37FB}"/>
                </a:ext>
              </a:extLst>
            </p:cNvPr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28" name="Pie 34">
                <a:extLst>
                  <a:ext uri="{FF2B5EF4-FFF2-40B4-BE49-F238E27FC236}">
                    <a16:creationId xmlns:a16="http://schemas.microsoft.com/office/drawing/2014/main" id="{77CFE4C1-0B9F-4D34-BB99-A432C523FD21}"/>
                  </a:ext>
                </a:extLst>
              </p:cNvPr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E860513-44AD-4436-8FCF-AD125371AE3D}"/>
                  </a:ext>
                </a:extLst>
              </p:cNvPr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430502A-5BD8-42E4-8F49-147ED5946BFA}"/>
                  </a:ext>
                </a:extLst>
              </p:cNvPr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Oval 121">
            <a:extLst>
              <a:ext uri="{FF2B5EF4-FFF2-40B4-BE49-F238E27FC236}">
                <a16:creationId xmlns:a16="http://schemas.microsoft.com/office/drawing/2014/main" id="{5F2EE04F-D91E-43FE-97BA-924DF45F0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2672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32" name="Text Box 44">
            <a:extLst>
              <a:ext uri="{FF2B5EF4-FFF2-40B4-BE49-F238E27FC236}">
                <a16:creationId xmlns:a16="http://schemas.microsoft.com/office/drawing/2014/main" id="{1BC53A92-04E1-43E1-9311-37EED27F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048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6820F2-4F1D-4F7E-A346-726354A82E70}"/>
              </a:ext>
            </a:extLst>
          </p:cNvPr>
          <p:cNvSpPr txBox="1"/>
          <p:nvPr/>
        </p:nvSpPr>
        <p:spPr>
          <a:xfrm>
            <a:off x="2514600" y="5486401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2A5A17-095B-4191-9FB5-3B924B52B430}"/>
              </a:ext>
            </a:extLst>
          </p:cNvPr>
          <p:cNvSpPr txBox="1"/>
          <p:nvPr/>
        </p:nvSpPr>
        <p:spPr>
          <a:xfrm>
            <a:off x="4648200" y="549086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F62623-BB99-4710-BBA2-95B45A07D3CF}"/>
              </a:ext>
            </a:extLst>
          </p:cNvPr>
          <p:cNvGrpSpPr/>
          <p:nvPr/>
        </p:nvGrpSpPr>
        <p:grpSpPr>
          <a:xfrm>
            <a:off x="1905000" y="2209800"/>
            <a:ext cx="709914" cy="960438"/>
            <a:chOff x="381000" y="2362200"/>
            <a:chExt cx="709914" cy="960438"/>
          </a:xfrm>
        </p:grpSpPr>
        <p:grpSp>
          <p:nvGrpSpPr>
            <p:cNvPr id="36" name="Group 50">
              <a:extLst>
                <a:ext uri="{FF2B5EF4-FFF2-40B4-BE49-F238E27FC236}">
                  <a16:creationId xmlns:a16="http://schemas.microsoft.com/office/drawing/2014/main" id="{B0B07ADC-38AF-4336-BA66-12FD58D3C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38" name="Text Box 4">
                <a:extLst>
                  <a:ext uri="{FF2B5EF4-FFF2-40B4-BE49-F238E27FC236}">
                    <a16:creationId xmlns:a16="http://schemas.microsoft.com/office/drawing/2014/main" id="{4084616D-D450-41A3-ACA0-975376812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39" name="Text Box 4">
                <a:extLst>
                  <a:ext uri="{FF2B5EF4-FFF2-40B4-BE49-F238E27FC236}">
                    <a16:creationId xmlns:a16="http://schemas.microsoft.com/office/drawing/2014/main" id="{891B8F09-FD50-4A6C-8947-6D60482E83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5A09889-AD23-4711-9D7B-4D45EC9BFB36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F0F3B7C-FABD-4ECF-BDFC-75E77DD141FF}"/>
              </a:ext>
            </a:extLst>
          </p:cNvPr>
          <p:cNvGrpSpPr/>
          <p:nvPr/>
        </p:nvGrpSpPr>
        <p:grpSpPr>
          <a:xfrm>
            <a:off x="3557286" y="304800"/>
            <a:ext cx="709914" cy="960438"/>
            <a:chOff x="381000" y="2362200"/>
            <a:chExt cx="709914" cy="960438"/>
          </a:xfrm>
        </p:grpSpPr>
        <p:grpSp>
          <p:nvGrpSpPr>
            <p:cNvPr id="41" name="Group 50">
              <a:extLst>
                <a:ext uri="{FF2B5EF4-FFF2-40B4-BE49-F238E27FC236}">
                  <a16:creationId xmlns:a16="http://schemas.microsoft.com/office/drawing/2014/main" id="{B067BBC2-C062-41B0-A98B-B89569ED2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9BA432D3-65AF-4A45-9E7A-A55694CB1E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8E08599B-032D-4933-A163-2C0F5EF2D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0388F-0491-4E9C-94B5-B565361E0458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BE6D9C-89A1-4801-BBD9-7A4D479F0B5A}"/>
              </a:ext>
            </a:extLst>
          </p:cNvPr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46" name="Group 50">
              <a:extLst>
                <a:ext uri="{FF2B5EF4-FFF2-40B4-BE49-F238E27FC236}">
                  <a16:creationId xmlns:a16="http://schemas.microsoft.com/office/drawing/2014/main" id="{AB4D551A-AB18-46E8-BCB4-0D01373FC5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48" name="Text Box 4">
                <a:extLst>
                  <a:ext uri="{FF2B5EF4-FFF2-40B4-BE49-F238E27FC236}">
                    <a16:creationId xmlns:a16="http://schemas.microsoft.com/office/drawing/2014/main" id="{F992FF5B-B049-4DE2-A075-7E0FCDBF15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49" name="Text Box 4">
                <a:extLst>
                  <a:ext uri="{FF2B5EF4-FFF2-40B4-BE49-F238E27FC236}">
                    <a16:creationId xmlns:a16="http://schemas.microsoft.com/office/drawing/2014/main" id="{F53D87CD-C69B-464D-97E6-530F8EB0DD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71F0403-922C-4AC4-BA46-93C57977E2A8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7FD7D6-3CAB-433E-B3F0-6E3E76F78AA4}"/>
              </a:ext>
            </a:extLst>
          </p:cNvPr>
          <p:cNvGrpSpPr/>
          <p:nvPr/>
        </p:nvGrpSpPr>
        <p:grpSpPr>
          <a:xfrm>
            <a:off x="3557286" y="3429000"/>
            <a:ext cx="709914" cy="960438"/>
            <a:chOff x="381000" y="2362200"/>
            <a:chExt cx="709914" cy="96043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D2A7B08-E697-4D09-B3A9-ACFDA624C7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FB175BEB-3BF7-4741-8CFC-6EC37602DA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54" name="Text Box 4">
                <a:extLst>
                  <a:ext uri="{FF2B5EF4-FFF2-40B4-BE49-F238E27FC236}">
                    <a16:creationId xmlns:a16="http://schemas.microsoft.com/office/drawing/2014/main" id="{42DF471A-C4FB-4DE4-8E4C-C3F00E69B0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ED2B8D1-A8C8-4564-9918-449167382E66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1A48E6-4EA7-4D7E-8D39-13FC87A37B04}"/>
              </a:ext>
            </a:extLst>
          </p:cNvPr>
          <p:cNvGrpSpPr/>
          <p:nvPr/>
        </p:nvGrpSpPr>
        <p:grpSpPr>
          <a:xfrm>
            <a:off x="2057400" y="5257800"/>
            <a:ext cx="709914" cy="960438"/>
            <a:chOff x="381000" y="2362200"/>
            <a:chExt cx="709914" cy="960438"/>
          </a:xfrm>
        </p:grpSpPr>
        <p:grpSp>
          <p:nvGrpSpPr>
            <p:cNvPr id="67" name="Group 50">
              <a:extLst>
                <a:ext uri="{FF2B5EF4-FFF2-40B4-BE49-F238E27FC236}">
                  <a16:creationId xmlns:a16="http://schemas.microsoft.com/office/drawing/2014/main" id="{BED113E1-4BC2-47D1-B124-FD24A4478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69" name="Text Box 4">
                <a:extLst>
                  <a:ext uri="{FF2B5EF4-FFF2-40B4-BE49-F238E27FC236}">
                    <a16:creationId xmlns:a16="http://schemas.microsoft.com/office/drawing/2014/main" id="{DE96985A-3E3A-4FBD-A203-9503BCB078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0" name="Text Box 4">
                <a:extLst>
                  <a:ext uri="{FF2B5EF4-FFF2-40B4-BE49-F238E27FC236}">
                    <a16:creationId xmlns:a16="http://schemas.microsoft.com/office/drawing/2014/main" id="{44ED903A-BCDB-42D6-B1A8-23A1015071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3D3E275-9EC1-44A9-A60F-A5FC7CFA04A5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54F7694-30C4-461D-8AA1-B4C395A6203C}"/>
              </a:ext>
            </a:extLst>
          </p:cNvPr>
          <p:cNvSpPr txBox="1"/>
          <p:nvPr/>
        </p:nvSpPr>
        <p:spPr>
          <a:xfrm>
            <a:off x="3733800" y="5481936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C3FEDD0-B79C-4635-B946-4F17A8E8E54C}"/>
              </a:ext>
            </a:extLst>
          </p:cNvPr>
          <p:cNvSpPr txBox="1"/>
          <p:nvPr/>
        </p:nvSpPr>
        <p:spPr>
          <a:xfrm>
            <a:off x="7162800" y="4678363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2C4C5B4-B047-427D-B59F-57BFAF501D15}"/>
              </a:ext>
            </a:extLst>
          </p:cNvPr>
          <p:cNvGrpSpPr/>
          <p:nvPr/>
        </p:nvGrpSpPr>
        <p:grpSpPr>
          <a:xfrm>
            <a:off x="7848600" y="4449762"/>
            <a:ext cx="709914" cy="960438"/>
            <a:chOff x="381000" y="2362200"/>
            <a:chExt cx="709914" cy="960438"/>
          </a:xfrm>
        </p:grpSpPr>
        <p:grpSp>
          <p:nvGrpSpPr>
            <p:cNvPr id="74" name="Group 50">
              <a:extLst>
                <a:ext uri="{FF2B5EF4-FFF2-40B4-BE49-F238E27FC236}">
                  <a16:creationId xmlns:a16="http://schemas.microsoft.com/office/drawing/2014/main" id="{984477EB-CABA-4F31-9BD0-3F29908D8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76" name="Text Box 4">
                <a:extLst>
                  <a:ext uri="{FF2B5EF4-FFF2-40B4-BE49-F238E27FC236}">
                    <a16:creationId xmlns:a16="http://schemas.microsoft.com/office/drawing/2014/main" id="{C57DE563-BD8E-44CA-B3D7-91FFE7749B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77" name="Text Box 4">
                <a:extLst>
                  <a:ext uri="{FF2B5EF4-FFF2-40B4-BE49-F238E27FC236}">
                    <a16:creationId xmlns:a16="http://schemas.microsoft.com/office/drawing/2014/main" id="{34C651B6-0351-4725-99DE-F80590E6C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D5C4ADF-3B5F-4C15-8274-A6F99E3A2EB5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 Box 44">
            <a:extLst>
              <a:ext uri="{FF2B5EF4-FFF2-40B4-BE49-F238E27FC236}">
                <a16:creationId xmlns:a16="http://schemas.microsoft.com/office/drawing/2014/main" id="{3FB471E2-F545-4FC9-A4D7-323067A49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1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868AEF3-EB7A-4DA2-BBB5-1909E7A0AC23}"/>
              </a:ext>
            </a:extLst>
          </p:cNvPr>
          <p:cNvSpPr txBox="1"/>
          <p:nvPr/>
        </p:nvSpPr>
        <p:spPr>
          <a:xfrm>
            <a:off x="8382000" y="16764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86A7AE0-3D14-44EA-B755-3245356203C2}"/>
              </a:ext>
            </a:extLst>
          </p:cNvPr>
          <p:cNvSpPr txBox="1"/>
          <p:nvPr/>
        </p:nvSpPr>
        <p:spPr>
          <a:xfrm>
            <a:off x="8382000" y="4648200"/>
            <a:ext cx="3810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E1EC980-077E-438E-87E6-387A668AD9E8}"/>
              </a:ext>
            </a:extLst>
          </p:cNvPr>
          <p:cNvSpPr txBox="1"/>
          <p:nvPr/>
        </p:nvSpPr>
        <p:spPr>
          <a:xfrm>
            <a:off x="8317174" y="1727127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D9B3384-F8C0-4468-A183-3F5908D4F70F}"/>
              </a:ext>
            </a:extLst>
          </p:cNvPr>
          <p:cNvSpPr txBox="1"/>
          <p:nvPr/>
        </p:nvSpPr>
        <p:spPr>
          <a:xfrm>
            <a:off x="8305800" y="465838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625A708-9328-4F02-BBCF-81AB037083D8}"/>
              </a:ext>
            </a:extLst>
          </p:cNvPr>
          <p:cNvGrpSpPr/>
          <p:nvPr/>
        </p:nvGrpSpPr>
        <p:grpSpPr>
          <a:xfrm>
            <a:off x="7848600" y="1447800"/>
            <a:ext cx="709914" cy="960438"/>
            <a:chOff x="381000" y="2362200"/>
            <a:chExt cx="709914" cy="960438"/>
          </a:xfrm>
        </p:grpSpPr>
        <p:grpSp>
          <p:nvGrpSpPr>
            <p:cNvPr id="84" name="Group 50">
              <a:extLst>
                <a:ext uri="{FF2B5EF4-FFF2-40B4-BE49-F238E27FC236}">
                  <a16:creationId xmlns:a16="http://schemas.microsoft.com/office/drawing/2014/main" id="{FBE62857-144C-4CD6-805F-368C810DD1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86" name="Text Box 4">
                <a:extLst>
                  <a:ext uri="{FF2B5EF4-FFF2-40B4-BE49-F238E27FC236}">
                    <a16:creationId xmlns:a16="http://schemas.microsoft.com/office/drawing/2014/main" id="{1B3C0659-FD6A-4F23-BD3A-E546006562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7" name="Text Box 4">
                <a:extLst>
                  <a:ext uri="{FF2B5EF4-FFF2-40B4-BE49-F238E27FC236}">
                    <a16:creationId xmlns:a16="http://schemas.microsoft.com/office/drawing/2014/main" id="{10A3AA90-8711-4A22-BF1C-6083B4444B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DB87988-4CC9-4C59-95F3-072FD6E97593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355788-40CB-4AC5-B08A-B36DA6A1C268}"/>
              </a:ext>
            </a:extLst>
          </p:cNvPr>
          <p:cNvGrpSpPr/>
          <p:nvPr/>
        </p:nvGrpSpPr>
        <p:grpSpPr>
          <a:xfrm>
            <a:off x="7848600" y="4445726"/>
            <a:ext cx="709914" cy="960438"/>
            <a:chOff x="381000" y="2362200"/>
            <a:chExt cx="709914" cy="960438"/>
          </a:xfrm>
        </p:grpSpPr>
        <p:grpSp>
          <p:nvGrpSpPr>
            <p:cNvPr id="89" name="Group 50">
              <a:extLst>
                <a:ext uri="{FF2B5EF4-FFF2-40B4-BE49-F238E27FC236}">
                  <a16:creationId xmlns:a16="http://schemas.microsoft.com/office/drawing/2014/main" id="{9D37D6F7-72FD-492C-9D79-6C6D9F235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2362200"/>
              <a:ext cx="709914" cy="960438"/>
              <a:chOff x="2784" y="1008"/>
              <a:chExt cx="384" cy="605"/>
            </a:xfrm>
          </p:grpSpPr>
          <p:sp>
            <p:nvSpPr>
              <p:cNvPr id="91" name="Text Box 4">
                <a:extLst>
                  <a:ext uri="{FF2B5EF4-FFF2-40B4-BE49-F238E27FC236}">
                    <a16:creationId xmlns:a16="http://schemas.microsoft.com/office/drawing/2014/main" id="{9F1913D9-17F0-4353-A566-0C9DE2F5C4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2" name="Text Box 4">
                <a:extLst>
                  <a:ext uri="{FF2B5EF4-FFF2-40B4-BE49-F238E27FC236}">
                    <a16:creationId xmlns:a16="http://schemas.microsoft.com/office/drawing/2014/main" id="{7C5D99D4-5629-4D80-9B04-52E6C195DE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4" y="1248"/>
                <a:ext cx="384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00FA4B5-CC89-4E5B-A736-A74F8E672A94}"/>
                </a:ext>
              </a:extLst>
            </p:cNvPr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4934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/>
      <p:bldP spid="21" grpId="0"/>
      <p:bldP spid="22" grpId="0"/>
      <p:bldP spid="23" grpId="0"/>
      <p:bldP spid="24" grpId="0" animBg="1"/>
      <p:bldP spid="31" grpId="0" animBg="1"/>
      <p:bldP spid="32" grpId="0"/>
      <p:bldP spid="33" grpId="0"/>
      <p:bldP spid="34" grpId="0"/>
      <p:bldP spid="71" grpId="0"/>
      <p:bldP spid="72" grpId="0"/>
      <p:bldP spid="78" grpId="0"/>
      <p:bldP spid="79" grpId="0"/>
      <p:bldP spid="80" grpId="0"/>
      <p:bldP spid="81" grpId="0"/>
      <p:bldP spid="81" grpId="1"/>
      <p:bldP spid="82" grpId="0"/>
      <p:bldP spid="8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003B635-AA8E-41B2-B389-D0F3BBEC7977}"/>
              </a:ext>
            </a:extLst>
          </p:cNvPr>
          <p:cNvSpPr txBox="1">
            <a:spLocks/>
          </p:cNvSpPr>
          <p:nvPr/>
        </p:nvSpPr>
        <p:spPr>
          <a:xfrm>
            <a:off x="800100" y="1295400"/>
            <a:ext cx="10591800" cy="2819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spcBef>
                <a:spcPts val="0"/>
              </a:spcBef>
            </a:pPr>
            <a:r>
              <a:rPr lang="vi-VN" sz="3200" dirty="0"/>
              <a:t>     </a:t>
            </a:r>
            <a:r>
              <a:rPr lang="vi-VN" sz="3200" b="1" dirty="0"/>
              <a:t>Kết luận</a:t>
            </a:r>
            <a:br>
              <a:rPr lang="vi-VN" sz="3200" dirty="0"/>
            </a:br>
            <a:r>
              <a:rPr lang="vi-VN" sz="3200" dirty="0"/>
              <a:t>Những phân số có tử số lớn hơn mẫu số , phân số đó lớn hơn 1</a:t>
            </a:r>
            <a:br>
              <a:rPr lang="vi-VN" sz="3200" dirty="0"/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vi-VN" sz="3200" dirty="0"/>
              <a:t>Những phân số có tử số bằng mẫu số , phân số đó bằng 1</a:t>
            </a:r>
            <a:br>
              <a:rPr lang="vi-VN" sz="3200" dirty="0"/>
            </a:br>
            <a:br>
              <a:rPr lang="vi-VN" sz="3200" dirty="0"/>
            </a:br>
            <a:r>
              <a:rPr lang="vi-VN" sz="3200" dirty="0"/>
              <a:t>Những phân số có tử số nhỏ hơn mẫu số , phân số đó nhỏ hơn 1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7776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336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92733" y="2080189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Luyện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tập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0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5">
            <a:extLst>
              <a:ext uri="{FF2B5EF4-FFF2-40B4-BE49-F238E27FC236}">
                <a16:creationId xmlns:a16="http://schemas.microsoft.com/office/drawing/2014/main" id="{740BFAA1-D505-4D95-9C63-20B19D43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29389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38">
            <a:extLst>
              <a:ext uri="{FF2B5EF4-FFF2-40B4-BE49-F238E27FC236}">
                <a16:creationId xmlns:a16="http://schemas.microsoft.com/office/drawing/2014/main" id="{400D9FEC-5C8E-46F6-81D3-692D1F000F93}"/>
              </a:ext>
            </a:extLst>
          </p:cNvPr>
          <p:cNvSpPr>
            <a:spLocks noChangeArrowheads="1"/>
          </p:cNvSpPr>
          <p:nvPr/>
        </p:nvSpPr>
        <p:spPr bwMode="auto">
          <a:xfrm rot="2165725">
            <a:off x="2225675" y="1050004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944AD643-BF99-4804-A425-7C1B432F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9" y="616798"/>
            <a:ext cx="8562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AFA715-668C-472E-9006-AF66BA0C891B}"/>
              </a:ext>
            </a:extLst>
          </p:cNvPr>
          <p:cNvSpPr txBox="1"/>
          <p:nvPr/>
        </p:nvSpPr>
        <p:spPr>
          <a:xfrm>
            <a:off x="3048000" y="1367410"/>
            <a:ext cx="20574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7802E-8F6F-456C-A3BF-D7369826680E}"/>
              </a:ext>
            </a:extLst>
          </p:cNvPr>
          <p:cNvSpPr txBox="1"/>
          <p:nvPr/>
        </p:nvSpPr>
        <p:spPr>
          <a:xfrm>
            <a:off x="7543800" y="1367410"/>
            <a:ext cx="2514600" cy="206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3E164ED-E7A3-4169-A366-F811B4EF0BF9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1681734"/>
            <a:ext cx="457200" cy="904877"/>
            <a:chOff x="2772" y="910"/>
            <a:chExt cx="288" cy="570"/>
          </a:xfrm>
        </p:grpSpPr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20AE30E8-0886-4C92-A31B-411A30F8D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986BC6B9-34F4-4DF3-ABBE-291F6967C1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43182BBA-F020-4087-A7A8-374E236F40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79812F0-8792-4019-ADAF-BA76CEE93704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748534"/>
            <a:ext cx="457200" cy="904877"/>
            <a:chOff x="2832" y="1462"/>
            <a:chExt cx="288" cy="570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612A074D-96A2-4D25-9BF9-4A118B79E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49968A91-2A14-4F6C-9969-C07188C2A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9FE6ADFF-1679-41C2-96AC-C0B8BB7421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A60C60-2558-4EA0-819B-C332D0B1FDCD}"/>
              </a:ext>
            </a:extLst>
          </p:cNvPr>
          <p:cNvGrpSpPr>
            <a:grpSpLocks/>
          </p:cNvGrpSpPr>
          <p:nvPr/>
        </p:nvGrpSpPr>
        <p:grpSpPr bwMode="auto">
          <a:xfrm>
            <a:off x="8991600" y="1586484"/>
            <a:ext cx="647700" cy="1076327"/>
            <a:chOff x="2976" y="1942"/>
            <a:chExt cx="408" cy="678"/>
          </a:xfrm>
        </p:grpSpPr>
        <p:sp>
          <p:nvSpPr>
            <p:cNvPr id="19" name="Text Box 18">
              <a:extLst>
                <a:ext uri="{FF2B5EF4-FFF2-40B4-BE49-F238E27FC236}">
                  <a16:creationId xmlns:a16="http://schemas.microsoft.com/office/drawing/2014/main" id="{ABA18C36-D4E1-4D8A-979F-CABFF2183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0" name="Text Box 19">
              <a:extLst>
                <a:ext uri="{FF2B5EF4-FFF2-40B4-BE49-F238E27FC236}">
                  <a16:creationId xmlns:a16="http://schemas.microsoft.com/office/drawing/2014/main" id="{7AB51933-9CE6-4062-BE7E-49E1B5CB9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1" name="Line 20">
              <a:extLst>
                <a:ext uri="{FF2B5EF4-FFF2-40B4-BE49-F238E27FC236}">
                  <a16:creationId xmlns:a16="http://schemas.microsoft.com/office/drawing/2014/main" id="{79D5D268-8B47-45CF-8800-4FA6577091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52C1C3-96E8-4D83-89E8-931C27F7FD54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2748534"/>
            <a:ext cx="457200" cy="904877"/>
            <a:chOff x="2880" y="2542"/>
            <a:chExt cx="288" cy="570"/>
          </a:xfrm>
        </p:grpSpPr>
        <p:sp>
          <p:nvSpPr>
            <p:cNvPr id="23" name="Text Box 22">
              <a:extLst>
                <a:ext uri="{FF2B5EF4-FFF2-40B4-BE49-F238E27FC236}">
                  <a16:creationId xmlns:a16="http://schemas.microsoft.com/office/drawing/2014/main" id="{EE587584-183E-40E2-A3AC-41284E341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 Box 23">
              <a:extLst>
                <a:ext uri="{FF2B5EF4-FFF2-40B4-BE49-F238E27FC236}">
                  <a16:creationId xmlns:a16="http://schemas.microsoft.com/office/drawing/2014/main" id="{A35A13E4-5922-463D-A5F8-6C1F5C956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DEEE0985-0D46-4BE6-BCA3-B83AB405B6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AA3A3E-589E-4EFD-8087-74121A9B4E95}"/>
              </a:ext>
            </a:extLst>
          </p:cNvPr>
          <p:cNvGrpSpPr>
            <a:grpSpLocks/>
          </p:cNvGrpSpPr>
          <p:nvPr/>
        </p:nvGrpSpPr>
        <p:grpSpPr bwMode="auto">
          <a:xfrm>
            <a:off x="4286248" y="3877250"/>
            <a:ext cx="762000" cy="904873"/>
            <a:chOff x="2916" y="3043"/>
            <a:chExt cx="480" cy="570"/>
          </a:xfrm>
        </p:grpSpPr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F43290D5-9DB3-4BB3-A6FE-28FFEA31F0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8" name="Text Box 27">
              <a:extLst>
                <a:ext uri="{FF2B5EF4-FFF2-40B4-BE49-F238E27FC236}">
                  <a16:creationId xmlns:a16="http://schemas.microsoft.com/office/drawing/2014/main" id="{232C57D2-C072-446B-8970-10D0C9053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28C10923-8BB4-4E8E-A70A-8FEDD6D1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4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DF2E4B0-F3B9-4662-A286-46653645F713}"/>
              </a:ext>
            </a:extLst>
          </p:cNvPr>
          <p:cNvSpPr txBox="1"/>
          <p:nvPr/>
        </p:nvSpPr>
        <p:spPr>
          <a:xfrm>
            <a:off x="3048000" y="4034411"/>
            <a:ext cx="152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B64FCF-1F9E-4131-9371-53695867D616}"/>
              </a:ext>
            </a:extLst>
          </p:cNvPr>
          <p:cNvSpPr txBox="1"/>
          <p:nvPr/>
        </p:nvSpPr>
        <p:spPr>
          <a:xfrm>
            <a:off x="9296400" y="293492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24065D-1EC0-4D8E-B16B-DA7A8B442060}"/>
              </a:ext>
            </a:extLst>
          </p:cNvPr>
          <p:cNvSpPr txBox="1"/>
          <p:nvPr/>
        </p:nvSpPr>
        <p:spPr>
          <a:xfrm>
            <a:off x="3810000" y="290569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FBB53D-6377-48D2-A8B8-877A4F0991AA}"/>
              </a:ext>
            </a:extLst>
          </p:cNvPr>
          <p:cNvSpPr txBox="1"/>
          <p:nvPr/>
        </p:nvSpPr>
        <p:spPr>
          <a:xfrm>
            <a:off x="3810000" y="185318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D825A3-B0F2-48AA-9B9D-3227E51A516A}"/>
              </a:ext>
            </a:extLst>
          </p:cNvPr>
          <p:cNvSpPr txBox="1"/>
          <p:nvPr/>
        </p:nvSpPr>
        <p:spPr>
          <a:xfrm>
            <a:off x="8658224" y="186812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C34266-E2C5-4EFF-9D5F-93B6916356F8}"/>
              </a:ext>
            </a:extLst>
          </p:cNvPr>
          <p:cNvSpPr txBox="1"/>
          <p:nvPr/>
        </p:nvSpPr>
        <p:spPr>
          <a:xfrm>
            <a:off x="3962400" y="406363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3CD8A5-F89F-4D1C-920F-E02783891380}"/>
              </a:ext>
            </a:extLst>
          </p:cNvPr>
          <p:cNvSpPr txBox="1"/>
          <p:nvPr/>
        </p:nvSpPr>
        <p:spPr>
          <a:xfrm>
            <a:off x="8353424" y="2919986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9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Group 232">
            <a:extLst>
              <a:ext uri="{FF2B5EF4-FFF2-40B4-BE49-F238E27FC236}">
                <a16:creationId xmlns:a16="http://schemas.microsoft.com/office/drawing/2014/main" id="{4A98F7CA-4715-41EB-A5BE-0242B79B2CA8}"/>
              </a:ext>
            </a:extLst>
          </p:cNvPr>
          <p:cNvGraphicFramePr>
            <a:graphicFrameLocks noGrp="1"/>
          </p:cNvGraphicFramePr>
          <p:nvPr/>
        </p:nvGraphicFramePr>
        <p:xfrm>
          <a:off x="2819400" y="2514600"/>
          <a:ext cx="19812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Group 248">
            <a:extLst>
              <a:ext uri="{FF2B5EF4-FFF2-40B4-BE49-F238E27FC236}">
                <a16:creationId xmlns:a16="http://schemas.microsoft.com/office/drawing/2014/main" id="{D345BB93-910E-4F92-BEF2-C62103BC4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92162"/>
              </p:ext>
            </p:extLst>
          </p:nvPr>
        </p:nvGraphicFramePr>
        <p:xfrm>
          <a:off x="5562600" y="2480109"/>
          <a:ext cx="2057400" cy="1064649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4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AutoShape 34">
            <a:extLst>
              <a:ext uri="{FF2B5EF4-FFF2-40B4-BE49-F238E27FC236}">
                <a16:creationId xmlns:a16="http://schemas.microsoft.com/office/drawing/2014/main" id="{97668113-AC9E-4E2B-83FB-26474354681F}"/>
              </a:ext>
            </a:extLst>
          </p:cNvPr>
          <p:cNvSpPr>
            <a:spLocks/>
          </p:cNvSpPr>
          <p:nvPr/>
        </p:nvSpPr>
        <p:spPr bwMode="auto">
          <a:xfrm rot="16200000">
            <a:off x="5037138" y="1465263"/>
            <a:ext cx="422275" cy="472440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40" name="Text Box 35">
            <a:extLst>
              <a:ext uri="{FF2B5EF4-FFF2-40B4-BE49-F238E27FC236}">
                <a16:creationId xmlns:a16="http://schemas.microsoft.com/office/drawing/2014/main" id="{445C83B5-EF1B-4457-9343-488DF6063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962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7030A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VNI-Times" pitchFamily="2" charset="0"/>
              </a:rPr>
              <a:t> 1</a:t>
            </a:r>
          </a:p>
        </p:txBody>
      </p:sp>
      <p:graphicFrame>
        <p:nvGraphicFramePr>
          <p:cNvPr id="41" name="Group 250">
            <a:extLst>
              <a:ext uri="{FF2B5EF4-FFF2-40B4-BE49-F238E27FC236}">
                <a16:creationId xmlns:a16="http://schemas.microsoft.com/office/drawing/2014/main" id="{2D24DE7E-6CA8-429B-BD6B-5E21F240B4C5}"/>
              </a:ext>
            </a:extLst>
          </p:cNvPr>
          <p:cNvGraphicFramePr>
            <a:graphicFrameLocks noGrp="1"/>
          </p:cNvGraphicFramePr>
          <p:nvPr/>
        </p:nvGraphicFramePr>
        <p:xfrm>
          <a:off x="2819400" y="4572000"/>
          <a:ext cx="3962400" cy="103632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Text Box 59">
            <a:extLst>
              <a:ext uri="{FF2B5EF4-FFF2-40B4-BE49-F238E27FC236}">
                <a16:creationId xmlns:a16="http://schemas.microsoft.com/office/drawing/2014/main" id="{45D88A3A-E1C3-4F7A-90AB-169AECD9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715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7030A0"/>
                </a:solidFill>
                <a:latin typeface="VNI-Times" pitchFamily="2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VNI-Times" pitchFamily="2" charset="0"/>
              </a:rPr>
              <a:t> 2</a:t>
            </a:r>
          </a:p>
        </p:txBody>
      </p:sp>
      <p:grpSp>
        <p:nvGrpSpPr>
          <p:cNvPr id="43" name="Group 60">
            <a:extLst>
              <a:ext uri="{FF2B5EF4-FFF2-40B4-BE49-F238E27FC236}">
                <a16:creationId xmlns:a16="http://schemas.microsoft.com/office/drawing/2014/main" id="{FC1791BE-1991-4B0E-B505-B61E993CF4B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2590800"/>
            <a:ext cx="533400" cy="914400"/>
            <a:chOff x="2592" y="2544"/>
            <a:chExt cx="912" cy="1324"/>
          </a:xfrm>
        </p:grpSpPr>
        <p:grpSp>
          <p:nvGrpSpPr>
            <p:cNvPr id="44" name="Group 61">
              <a:extLst>
                <a:ext uri="{FF2B5EF4-FFF2-40B4-BE49-F238E27FC236}">
                  <a16:creationId xmlns:a16="http://schemas.microsoft.com/office/drawing/2014/main" id="{38121CDF-F731-4AAA-8CDB-A9D7BB921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46" name="Rectangle 62">
                <a:extLst>
                  <a:ext uri="{FF2B5EF4-FFF2-40B4-BE49-F238E27FC236}">
                    <a16:creationId xmlns:a16="http://schemas.microsoft.com/office/drawing/2014/main" id="{02BF2038-5409-484B-BFEC-D32D27E8E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6</a:t>
                </a:r>
              </a:p>
            </p:txBody>
          </p:sp>
          <p:sp>
            <p:nvSpPr>
              <p:cNvPr id="47" name="Rectangle 63">
                <a:extLst>
                  <a:ext uri="{FF2B5EF4-FFF2-40B4-BE49-F238E27FC236}">
                    <a16:creationId xmlns:a16="http://schemas.microsoft.com/office/drawing/2014/main" id="{E46093A8-7637-4A58-AC43-1E4C25058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7</a:t>
                </a:r>
              </a:p>
            </p:txBody>
          </p:sp>
          <p:sp>
            <p:nvSpPr>
              <p:cNvPr id="48" name="Line 64">
                <a:extLst>
                  <a:ext uri="{FF2B5EF4-FFF2-40B4-BE49-F238E27FC236}">
                    <a16:creationId xmlns:a16="http://schemas.microsoft.com/office/drawing/2014/main" id="{41C2456C-96D3-4053-870B-FE77845DB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Line 65">
                <a:extLst>
                  <a:ext uri="{FF2B5EF4-FFF2-40B4-BE49-F238E27FC236}">
                    <a16:creationId xmlns:a16="http://schemas.microsoft.com/office/drawing/2014/main" id="{8F55CF6C-7CB4-4258-9E43-BBB652437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0" name="Line 66">
                <a:extLst>
                  <a:ext uri="{FF2B5EF4-FFF2-40B4-BE49-F238E27FC236}">
                    <a16:creationId xmlns:a16="http://schemas.microsoft.com/office/drawing/2014/main" id="{6BABC485-21E5-4490-9F88-7678CF618B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" name="Line 67">
                <a:extLst>
                  <a:ext uri="{FF2B5EF4-FFF2-40B4-BE49-F238E27FC236}">
                    <a16:creationId xmlns:a16="http://schemas.microsoft.com/office/drawing/2014/main" id="{7680416A-D6C0-4ED7-A46F-CFCEEB505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" name="Line 68">
                <a:extLst>
                  <a:ext uri="{FF2B5EF4-FFF2-40B4-BE49-F238E27FC236}">
                    <a16:creationId xmlns:a16="http://schemas.microsoft.com/office/drawing/2014/main" id="{B716A784-23D8-48E6-B55C-2DB7DA552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3" name="Line 69">
                <a:extLst>
                  <a:ext uri="{FF2B5EF4-FFF2-40B4-BE49-F238E27FC236}">
                    <a16:creationId xmlns:a16="http://schemas.microsoft.com/office/drawing/2014/main" id="{E4DC075F-ED49-4081-A601-0888F76EF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5" name="Line 70">
              <a:extLst>
                <a:ext uri="{FF2B5EF4-FFF2-40B4-BE49-F238E27FC236}">
                  <a16:creationId xmlns:a16="http://schemas.microsoft.com/office/drawing/2014/main" id="{1E4F6E1C-6FAB-4A15-8589-D07161945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7030A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4" name="Group 71">
            <a:extLst>
              <a:ext uri="{FF2B5EF4-FFF2-40B4-BE49-F238E27FC236}">
                <a16:creationId xmlns:a16="http://schemas.microsoft.com/office/drawing/2014/main" id="{C4698CB7-797E-4284-9FA5-7D43A14C715F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4648200"/>
            <a:ext cx="762000" cy="914400"/>
            <a:chOff x="2592" y="2544"/>
            <a:chExt cx="912" cy="1324"/>
          </a:xfrm>
        </p:grpSpPr>
        <p:grpSp>
          <p:nvGrpSpPr>
            <p:cNvPr id="55" name="Group 72">
              <a:extLst>
                <a:ext uri="{FF2B5EF4-FFF2-40B4-BE49-F238E27FC236}">
                  <a16:creationId xmlns:a16="http://schemas.microsoft.com/office/drawing/2014/main" id="{ACB9798D-C9A1-4F16-A527-27CD5EABCC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544"/>
              <a:ext cx="912" cy="1324"/>
              <a:chOff x="2592" y="2544"/>
              <a:chExt cx="912" cy="1324"/>
            </a:xfrm>
          </p:grpSpPr>
          <p:sp>
            <p:nvSpPr>
              <p:cNvPr id="57" name="Rectangle 73">
                <a:extLst>
                  <a:ext uri="{FF2B5EF4-FFF2-40B4-BE49-F238E27FC236}">
                    <a16:creationId xmlns:a16="http://schemas.microsoft.com/office/drawing/2014/main" id="{E2C32678-E386-4945-902E-9DB6B0D91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12</a:t>
                </a:r>
              </a:p>
            </p:txBody>
          </p:sp>
          <p:sp>
            <p:nvSpPr>
              <p:cNvPr id="58" name="Rectangle 74">
                <a:extLst>
                  <a:ext uri="{FF2B5EF4-FFF2-40B4-BE49-F238E27FC236}">
                    <a16:creationId xmlns:a16="http://schemas.microsoft.com/office/drawing/2014/main" id="{38DBC302-4440-4780-85DB-2B2F2F828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2" y="254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7030A0"/>
                    </a:solidFill>
                  </a:rPr>
                  <a:t>7</a:t>
                </a:r>
              </a:p>
            </p:txBody>
          </p:sp>
          <p:sp>
            <p:nvSpPr>
              <p:cNvPr id="59" name="Line 75">
                <a:extLst>
                  <a:ext uri="{FF2B5EF4-FFF2-40B4-BE49-F238E27FC236}">
                    <a16:creationId xmlns:a16="http://schemas.microsoft.com/office/drawing/2014/main" id="{5EDB546E-043F-4CC1-A70C-AF9984869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0" name="Line 76">
                <a:extLst>
                  <a:ext uri="{FF2B5EF4-FFF2-40B4-BE49-F238E27FC236}">
                    <a16:creationId xmlns:a16="http://schemas.microsoft.com/office/drawing/2014/main" id="{4CD0C8A8-4C0C-4CAC-9092-1C001F545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" name="Line 77">
                <a:extLst>
                  <a:ext uri="{FF2B5EF4-FFF2-40B4-BE49-F238E27FC236}">
                    <a16:creationId xmlns:a16="http://schemas.microsoft.com/office/drawing/2014/main" id="{F1C94C56-0EE4-46DE-9ADA-19C28C216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2" name="Line 78">
                <a:extLst>
                  <a:ext uri="{FF2B5EF4-FFF2-40B4-BE49-F238E27FC236}">
                    <a16:creationId xmlns:a16="http://schemas.microsoft.com/office/drawing/2014/main" id="{FDA1B7E9-4C51-4F55-961B-01251B00D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Line 79">
                <a:extLst>
                  <a:ext uri="{FF2B5EF4-FFF2-40B4-BE49-F238E27FC236}">
                    <a16:creationId xmlns:a16="http://schemas.microsoft.com/office/drawing/2014/main" id="{FF579DFD-76D3-4580-8E26-FA874AC81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Line 80">
                <a:extLst>
                  <a:ext uri="{FF2B5EF4-FFF2-40B4-BE49-F238E27FC236}">
                    <a16:creationId xmlns:a16="http://schemas.microsoft.com/office/drawing/2014/main" id="{A6C26FB2-DBC2-43D9-BB9E-BDD72D077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solidFill>
                    <a:srgbClr val="7030A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6" name="Line 81">
              <a:extLst>
                <a:ext uri="{FF2B5EF4-FFF2-40B4-BE49-F238E27FC236}">
                  <a16:creationId xmlns:a16="http://schemas.microsoft.com/office/drawing/2014/main" id="{BDF5F967-B6B1-44F8-85D9-165CB079D7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vi-VN" sz="2800">
                <a:solidFill>
                  <a:srgbClr val="7030A0"/>
                </a:solidFill>
                <a:latin typeface="Times New Roman" pitchFamily="18" charset="0"/>
              </a:endParaRPr>
            </a:p>
          </p:txBody>
        </p:sp>
      </p:grpSp>
      <p:sp>
        <p:nvSpPr>
          <p:cNvPr id="65" name="Rectangle 126">
            <a:extLst>
              <a:ext uri="{FF2B5EF4-FFF2-40B4-BE49-F238E27FC236}">
                <a16:creationId xmlns:a16="http://schemas.microsoft.com/office/drawing/2014/main" id="{B8D4BEBA-1504-44D8-ADD1-65C3A85D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480111"/>
            <a:ext cx="672766" cy="587917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6" name="Group 241">
            <a:extLst>
              <a:ext uri="{FF2B5EF4-FFF2-40B4-BE49-F238E27FC236}">
                <a16:creationId xmlns:a16="http://schemas.microsoft.com/office/drawing/2014/main" id="{669CFE87-0B94-4409-AC8D-008B8D3EA677}"/>
              </a:ext>
            </a:extLst>
          </p:cNvPr>
          <p:cNvGrpSpPr>
            <a:grpSpLocks/>
          </p:cNvGrpSpPr>
          <p:nvPr/>
        </p:nvGrpSpPr>
        <p:grpSpPr bwMode="auto">
          <a:xfrm>
            <a:off x="1627187" y="143555"/>
            <a:ext cx="7974008" cy="1726955"/>
            <a:chOff x="518" y="380"/>
            <a:chExt cx="4958" cy="1121"/>
          </a:xfrm>
        </p:grpSpPr>
        <p:sp>
          <p:nvSpPr>
            <p:cNvPr id="67" name="Text Box 85">
              <a:extLst>
                <a:ext uri="{FF2B5EF4-FFF2-40B4-BE49-F238E27FC236}">
                  <a16:creationId xmlns:a16="http://schemas.microsoft.com/office/drawing/2014/main" id="{DDC072AC-71E9-4705-A952-C63F5FD09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1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 err="1">
                  <a:latin typeface="Times New Roman" pitchFamily="18" charset="0"/>
                </a:rPr>
                <a:t>Bài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tập</a:t>
              </a:r>
              <a:r>
                <a:rPr lang="en-US" sz="2800" dirty="0">
                  <a:latin typeface="Times New Roman" pitchFamily="18" charset="0"/>
                </a:rPr>
                <a:t> 2: </a:t>
              </a:r>
              <a:r>
                <a:rPr lang="en-US" sz="2800" dirty="0" err="1">
                  <a:latin typeface="Times New Roman" pitchFamily="18" charset="0"/>
                </a:rPr>
                <a:t>Có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hai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       </a:t>
              </a:r>
              <a:r>
                <a:rPr lang="en-US" sz="2800" dirty="0" err="1">
                  <a:latin typeface="Times New Roman" pitchFamily="18" charset="0"/>
                </a:rPr>
                <a:t>và</a:t>
              </a:r>
              <a:r>
                <a:rPr lang="en-US" sz="2800" dirty="0">
                  <a:latin typeface="Times New Roman" pitchFamily="18" charset="0"/>
                </a:rPr>
                <a:t>        ,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endParaRPr lang="en-US" sz="2800" dirty="0">
                <a:latin typeface="Times New Roman" pitchFamily="18" charset="0"/>
              </a:endParaRP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phần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1 ?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nào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chỉ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số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đã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tô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màu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của</a:t>
              </a:r>
              <a:r>
                <a:rPr lang="en-US" sz="2800" dirty="0">
                  <a:latin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</a:rPr>
                <a:t>hình</a:t>
              </a:r>
              <a:r>
                <a:rPr lang="en-US" sz="2800" dirty="0">
                  <a:latin typeface="Times New Roman" pitchFamily="18" charset="0"/>
                </a:rPr>
                <a:t> 2.</a:t>
              </a:r>
              <a:endParaRPr lang="en-US" sz="2800" dirty="0">
                <a:latin typeface="VNI-Times" pitchFamily="2" charset="0"/>
              </a:endParaRPr>
            </a:p>
          </p:txBody>
        </p:sp>
        <p:grpSp>
          <p:nvGrpSpPr>
            <p:cNvPr id="68" name="Group 160">
              <a:extLst>
                <a:ext uri="{FF2B5EF4-FFF2-40B4-BE49-F238E27FC236}">
                  <a16:creationId xmlns:a16="http://schemas.microsoft.com/office/drawing/2014/main" id="{B1F42B0B-5CC4-4E1E-82AD-4B2B2BDAD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0" y="380"/>
              <a:ext cx="226" cy="556"/>
              <a:chOff x="2592" y="2544"/>
              <a:chExt cx="912" cy="1324"/>
            </a:xfrm>
          </p:grpSpPr>
          <p:grpSp>
            <p:nvGrpSpPr>
              <p:cNvPr id="80" name="Group 161">
                <a:extLst>
                  <a:ext uri="{FF2B5EF4-FFF2-40B4-BE49-F238E27FC236}">
                    <a16:creationId xmlns:a16="http://schemas.microsoft.com/office/drawing/2014/main" id="{918E1357-8DAA-4732-BB48-D99DCBE352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82" name="Rectangle 162">
                  <a:extLst>
                    <a:ext uri="{FF2B5EF4-FFF2-40B4-BE49-F238E27FC236}">
                      <a16:creationId xmlns:a16="http://schemas.microsoft.com/office/drawing/2014/main" id="{380C8ABE-09CA-4B8A-853D-20ED4470BA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6</a:t>
                  </a:r>
                </a:p>
              </p:txBody>
            </p:sp>
            <p:sp>
              <p:nvSpPr>
                <p:cNvPr id="83" name="Rectangle 163">
                  <a:extLst>
                    <a:ext uri="{FF2B5EF4-FFF2-40B4-BE49-F238E27FC236}">
                      <a16:creationId xmlns:a16="http://schemas.microsoft.com/office/drawing/2014/main" id="{293E4604-D51B-4C90-881F-5B5C66034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7</a:t>
                  </a:r>
                </a:p>
              </p:txBody>
            </p:sp>
            <p:sp>
              <p:nvSpPr>
                <p:cNvPr id="84" name="Line 164">
                  <a:extLst>
                    <a:ext uri="{FF2B5EF4-FFF2-40B4-BE49-F238E27FC236}">
                      <a16:creationId xmlns:a16="http://schemas.microsoft.com/office/drawing/2014/main" id="{613DEE24-CC38-46B8-BEA1-D77A59239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5" name="Line 165">
                  <a:extLst>
                    <a:ext uri="{FF2B5EF4-FFF2-40B4-BE49-F238E27FC236}">
                      <a16:creationId xmlns:a16="http://schemas.microsoft.com/office/drawing/2014/main" id="{E1F91333-D57C-4A66-A0A4-6645C70E75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6" name="Line 166">
                  <a:extLst>
                    <a:ext uri="{FF2B5EF4-FFF2-40B4-BE49-F238E27FC236}">
                      <a16:creationId xmlns:a16="http://schemas.microsoft.com/office/drawing/2014/main" id="{D41E32B0-B443-4A3F-B027-73A8199D7F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7" name="Line 167">
                  <a:extLst>
                    <a:ext uri="{FF2B5EF4-FFF2-40B4-BE49-F238E27FC236}">
                      <a16:creationId xmlns:a16="http://schemas.microsoft.com/office/drawing/2014/main" id="{3D370339-0D17-4F91-8E58-484EA21E9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8" name="Line 168">
                  <a:extLst>
                    <a:ext uri="{FF2B5EF4-FFF2-40B4-BE49-F238E27FC236}">
                      <a16:creationId xmlns:a16="http://schemas.microsoft.com/office/drawing/2014/main" id="{885CC635-37FF-49A1-8021-292D969DE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89" name="Line 169">
                  <a:extLst>
                    <a:ext uri="{FF2B5EF4-FFF2-40B4-BE49-F238E27FC236}">
                      <a16:creationId xmlns:a16="http://schemas.microsoft.com/office/drawing/2014/main" id="{909BC51E-86E2-4093-9454-477AC2B0D2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1" name="Line 170">
                <a:extLst>
                  <a:ext uri="{FF2B5EF4-FFF2-40B4-BE49-F238E27FC236}">
                    <a16:creationId xmlns:a16="http://schemas.microsoft.com/office/drawing/2014/main" id="{13FD2459-783B-4A92-A87F-ED68297A1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latin typeface="Times New Roman" pitchFamily="18" charset="0"/>
                </a:endParaRPr>
              </a:p>
            </p:txBody>
          </p:sp>
        </p:grpSp>
        <p:grpSp>
          <p:nvGrpSpPr>
            <p:cNvPr id="69" name="Group 171">
              <a:extLst>
                <a:ext uri="{FF2B5EF4-FFF2-40B4-BE49-F238E27FC236}">
                  <a16:creationId xmlns:a16="http://schemas.microsoft.com/office/drawing/2014/main" id="{80953BDB-695E-4D20-8868-AED261A729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0" y="398"/>
              <a:ext cx="440" cy="556"/>
              <a:chOff x="2592" y="2544"/>
              <a:chExt cx="912" cy="1324"/>
            </a:xfrm>
          </p:grpSpPr>
          <p:grpSp>
            <p:nvGrpSpPr>
              <p:cNvPr id="70" name="Group 172">
                <a:extLst>
                  <a:ext uri="{FF2B5EF4-FFF2-40B4-BE49-F238E27FC236}">
                    <a16:creationId xmlns:a16="http://schemas.microsoft.com/office/drawing/2014/main" id="{819046D3-C40E-44CC-BB77-1F94BBAE40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2544"/>
                <a:ext cx="912" cy="1324"/>
                <a:chOff x="2592" y="2544"/>
                <a:chExt cx="912" cy="1324"/>
              </a:xfrm>
            </p:grpSpPr>
            <p:sp>
              <p:nvSpPr>
                <p:cNvPr id="72" name="Rectangle 173">
                  <a:extLst>
                    <a:ext uri="{FF2B5EF4-FFF2-40B4-BE49-F238E27FC236}">
                      <a16:creationId xmlns:a16="http://schemas.microsoft.com/office/drawing/2014/main" id="{6F5E53D8-E588-4DB3-BB91-FDC5F49EE4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3235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12</a:t>
                  </a:r>
                </a:p>
              </p:txBody>
            </p:sp>
            <p:sp>
              <p:nvSpPr>
                <p:cNvPr id="73" name="Rectangle 174">
                  <a:extLst>
                    <a:ext uri="{FF2B5EF4-FFF2-40B4-BE49-F238E27FC236}">
                      <a16:creationId xmlns:a16="http://schemas.microsoft.com/office/drawing/2014/main" id="{921CD950-665E-4C5A-B061-8139DCC1A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5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20000"/>
                    </a:spcBef>
                    <a:spcAft>
                      <a:spcPct val="0"/>
                    </a:spcAft>
                  </a:pPr>
                  <a:r>
                    <a:rPr lang="en-US" sz="2800"/>
                    <a:t>7</a:t>
                  </a:r>
                </a:p>
              </p:txBody>
            </p:sp>
            <p:sp>
              <p:nvSpPr>
                <p:cNvPr id="74" name="Line 175">
                  <a:extLst>
                    <a:ext uri="{FF2B5EF4-FFF2-40B4-BE49-F238E27FC236}">
                      <a16:creationId xmlns:a16="http://schemas.microsoft.com/office/drawing/2014/main" id="{7F7C55BA-4334-44A5-96CC-6AA4F10B1D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5" name="Line 176">
                  <a:extLst>
                    <a:ext uri="{FF2B5EF4-FFF2-40B4-BE49-F238E27FC236}">
                      <a16:creationId xmlns:a16="http://schemas.microsoft.com/office/drawing/2014/main" id="{0F2C65F9-015E-4EFA-BE6E-FB3B3CE15E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6" name="Line 177">
                  <a:extLst>
                    <a:ext uri="{FF2B5EF4-FFF2-40B4-BE49-F238E27FC236}">
                      <a16:creationId xmlns:a16="http://schemas.microsoft.com/office/drawing/2014/main" id="{B4CB03D7-93F4-4757-8D8C-46CBDBFAB5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7" name="Line 178">
                  <a:extLst>
                    <a:ext uri="{FF2B5EF4-FFF2-40B4-BE49-F238E27FC236}">
                      <a16:creationId xmlns:a16="http://schemas.microsoft.com/office/drawing/2014/main" id="{11EACF43-C1E0-4AEB-A474-6087100B9D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8" name="Line 179">
                  <a:extLst>
                    <a:ext uri="{FF2B5EF4-FFF2-40B4-BE49-F238E27FC236}">
                      <a16:creationId xmlns:a16="http://schemas.microsoft.com/office/drawing/2014/main" id="{09CEE899-2A55-4C70-AD67-47637C920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  <p:sp>
              <p:nvSpPr>
                <p:cNvPr id="79" name="Line 180">
                  <a:extLst>
                    <a:ext uri="{FF2B5EF4-FFF2-40B4-BE49-F238E27FC236}">
                      <a16:creationId xmlns:a16="http://schemas.microsoft.com/office/drawing/2014/main" id="{E2B947F4-D0D9-41B8-9A2F-8331667BC6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endParaRPr lang="vi-VN" sz="28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1" name="Line 181">
                <a:extLst>
                  <a:ext uri="{FF2B5EF4-FFF2-40B4-BE49-F238E27FC236}">
                    <a16:creationId xmlns:a16="http://schemas.microsoft.com/office/drawing/2014/main" id="{B5DB6DF3-4BCA-46F2-B1A1-93215AC6A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0" y="3216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vi-VN" sz="2800">
                  <a:latin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095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val 35">
            <a:extLst>
              <a:ext uri="{FF2B5EF4-FFF2-40B4-BE49-F238E27FC236}">
                <a16:creationId xmlns:a16="http://schemas.microsoft.com/office/drawing/2014/main" id="{CCDAADF3-EDCC-464B-92BA-C7E36AAE1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057" y="361941"/>
            <a:ext cx="68580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AutoShape 38">
            <a:extLst>
              <a:ext uri="{FF2B5EF4-FFF2-40B4-BE49-F238E27FC236}">
                <a16:creationId xmlns:a16="http://schemas.microsoft.com/office/drawing/2014/main" id="{069E3A5A-B8AD-4AD1-BBB5-D92AC7EF70B0}"/>
              </a:ext>
            </a:extLst>
          </p:cNvPr>
          <p:cNvSpPr>
            <a:spLocks noChangeArrowheads="1"/>
          </p:cNvSpPr>
          <p:nvPr/>
        </p:nvSpPr>
        <p:spPr bwMode="auto">
          <a:xfrm rot="2165725">
            <a:off x="1805256" y="952501"/>
            <a:ext cx="425450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93" name="Text Box 4">
            <a:extLst>
              <a:ext uri="{FF2B5EF4-FFF2-40B4-BE49-F238E27FC236}">
                <a16:creationId xmlns:a16="http://schemas.microsoft.com/office/drawing/2014/main" id="{A457E6CE-00DF-4F31-83F5-8DB59ECEC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128" y="516731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4" name="Group 446">
            <a:extLst>
              <a:ext uri="{FF2B5EF4-FFF2-40B4-BE49-F238E27FC236}">
                <a16:creationId xmlns:a16="http://schemas.microsoft.com/office/drawing/2014/main" id="{8CEB15D7-4BC0-41A5-8700-7E3A64F75D3E}"/>
              </a:ext>
            </a:extLst>
          </p:cNvPr>
          <p:cNvGrpSpPr>
            <a:grpSpLocks/>
          </p:cNvGrpSpPr>
          <p:nvPr/>
        </p:nvGrpSpPr>
        <p:grpSpPr bwMode="auto">
          <a:xfrm>
            <a:off x="5301590" y="360621"/>
            <a:ext cx="592138" cy="976313"/>
            <a:chOff x="3803" y="1824"/>
            <a:chExt cx="373" cy="615"/>
          </a:xfrm>
        </p:grpSpPr>
        <p:sp>
          <p:nvSpPr>
            <p:cNvPr id="95" name="Text Box 4">
              <a:extLst>
                <a:ext uri="{FF2B5EF4-FFF2-40B4-BE49-F238E27FC236}">
                  <a16:creationId xmlns:a16="http://schemas.microsoft.com/office/drawing/2014/main" id="{2FC6D8A2-19DC-47C1-900B-D945692C4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96" name="Text Box 4">
              <a:extLst>
                <a:ext uri="{FF2B5EF4-FFF2-40B4-BE49-F238E27FC236}">
                  <a16:creationId xmlns:a16="http://schemas.microsoft.com/office/drawing/2014/main" id="{51CAC655-CE00-4DC3-8763-A62DB8E79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97" name="Line 449">
              <a:extLst>
                <a:ext uri="{FF2B5EF4-FFF2-40B4-BE49-F238E27FC236}">
                  <a16:creationId xmlns:a16="http://schemas.microsoft.com/office/drawing/2014/main" id="{200D562D-3D8B-4413-8371-373FBA08FC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98" name="Group 474">
            <a:extLst>
              <a:ext uri="{FF2B5EF4-FFF2-40B4-BE49-F238E27FC236}">
                <a16:creationId xmlns:a16="http://schemas.microsoft.com/office/drawing/2014/main" id="{2769260A-F161-441D-86C4-46306092AC4C}"/>
              </a:ext>
            </a:extLst>
          </p:cNvPr>
          <p:cNvGrpSpPr>
            <a:grpSpLocks/>
          </p:cNvGrpSpPr>
          <p:nvPr/>
        </p:nvGrpSpPr>
        <p:grpSpPr bwMode="auto">
          <a:xfrm>
            <a:off x="5969928" y="346334"/>
            <a:ext cx="762000" cy="976313"/>
            <a:chOff x="3312" y="912"/>
            <a:chExt cx="480" cy="615"/>
          </a:xfrm>
        </p:grpSpPr>
        <p:sp>
          <p:nvSpPr>
            <p:cNvPr id="99" name="Text Box 4">
              <a:extLst>
                <a:ext uri="{FF2B5EF4-FFF2-40B4-BE49-F238E27FC236}">
                  <a16:creationId xmlns:a16="http://schemas.microsoft.com/office/drawing/2014/main" id="{CA7A9BAE-D608-44C8-BF2B-DB322BDF1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00" name="Text Box 4">
              <a:extLst>
                <a:ext uri="{FF2B5EF4-FFF2-40B4-BE49-F238E27FC236}">
                  <a16:creationId xmlns:a16="http://schemas.microsoft.com/office/drawing/2014/main" id="{820C1A4D-9148-4580-B444-6397A67B6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01" name="Line 457">
              <a:extLst>
                <a:ext uri="{FF2B5EF4-FFF2-40B4-BE49-F238E27FC236}">
                  <a16:creationId xmlns:a16="http://schemas.microsoft.com/office/drawing/2014/main" id="{CB83681B-8FD9-4BEA-84A0-7D548820B9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2" name="Group 458">
            <a:extLst>
              <a:ext uri="{FF2B5EF4-FFF2-40B4-BE49-F238E27FC236}">
                <a16:creationId xmlns:a16="http://schemas.microsoft.com/office/drawing/2014/main" id="{054A97D8-D3DD-44CA-BF6F-DB115546D24F}"/>
              </a:ext>
            </a:extLst>
          </p:cNvPr>
          <p:cNvGrpSpPr>
            <a:grpSpLocks/>
          </p:cNvGrpSpPr>
          <p:nvPr/>
        </p:nvGrpSpPr>
        <p:grpSpPr bwMode="auto">
          <a:xfrm>
            <a:off x="6731929" y="346334"/>
            <a:ext cx="592137" cy="976313"/>
            <a:chOff x="3803" y="1824"/>
            <a:chExt cx="373" cy="615"/>
          </a:xfrm>
        </p:grpSpPr>
        <p:sp>
          <p:nvSpPr>
            <p:cNvPr id="103" name="Text Box 4">
              <a:extLst>
                <a:ext uri="{FF2B5EF4-FFF2-40B4-BE49-F238E27FC236}">
                  <a16:creationId xmlns:a16="http://schemas.microsoft.com/office/drawing/2014/main" id="{A82F257C-2C65-4BC7-AA38-03FD4AE0B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04" name="Text Box 4">
              <a:extLst>
                <a:ext uri="{FF2B5EF4-FFF2-40B4-BE49-F238E27FC236}">
                  <a16:creationId xmlns:a16="http://schemas.microsoft.com/office/drawing/2014/main" id="{F20ADCCD-B91C-479F-A603-A7D3594EF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05" name="Line 461">
              <a:extLst>
                <a:ext uri="{FF2B5EF4-FFF2-40B4-BE49-F238E27FC236}">
                  <a16:creationId xmlns:a16="http://schemas.microsoft.com/office/drawing/2014/main" id="{4BB787F0-A8CE-4F16-A3EE-ACFD6AF31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06" name="Group 475">
            <a:extLst>
              <a:ext uri="{FF2B5EF4-FFF2-40B4-BE49-F238E27FC236}">
                <a16:creationId xmlns:a16="http://schemas.microsoft.com/office/drawing/2014/main" id="{DBD1BA89-FF95-4B5C-AA6E-EDE2D7CA4440}"/>
              </a:ext>
            </a:extLst>
          </p:cNvPr>
          <p:cNvGrpSpPr>
            <a:grpSpLocks/>
          </p:cNvGrpSpPr>
          <p:nvPr/>
        </p:nvGrpSpPr>
        <p:grpSpPr bwMode="auto">
          <a:xfrm>
            <a:off x="7341528" y="346334"/>
            <a:ext cx="762000" cy="976313"/>
            <a:chOff x="4080" y="912"/>
            <a:chExt cx="480" cy="615"/>
          </a:xfrm>
        </p:grpSpPr>
        <p:sp>
          <p:nvSpPr>
            <p:cNvPr id="107" name="Text Box 4">
              <a:extLst>
                <a:ext uri="{FF2B5EF4-FFF2-40B4-BE49-F238E27FC236}">
                  <a16:creationId xmlns:a16="http://schemas.microsoft.com/office/drawing/2014/main" id="{D891660F-09FF-4F17-82A6-2A6519F93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912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108" name="Text Box 4">
              <a:extLst>
                <a:ext uri="{FF2B5EF4-FFF2-40B4-BE49-F238E27FC236}">
                  <a16:creationId xmlns:a16="http://schemas.microsoft.com/office/drawing/2014/main" id="{9D2FAF73-914C-426E-B0F6-2BAD41E1C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09" name="Line 465">
              <a:extLst>
                <a:ext uri="{FF2B5EF4-FFF2-40B4-BE49-F238E27FC236}">
                  <a16:creationId xmlns:a16="http://schemas.microsoft.com/office/drawing/2014/main" id="{47A9CEB0-C9DA-4932-B04E-B7E6E577E5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0" name="Group 476">
            <a:extLst>
              <a:ext uri="{FF2B5EF4-FFF2-40B4-BE49-F238E27FC236}">
                <a16:creationId xmlns:a16="http://schemas.microsoft.com/office/drawing/2014/main" id="{69EBBD81-CCD8-40D7-AA80-296B28212E0C}"/>
              </a:ext>
            </a:extLst>
          </p:cNvPr>
          <p:cNvGrpSpPr>
            <a:grpSpLocks/>
          </p:cNvGrpSpPr>
          <p:nvPr/>
        </p:nvGrpSpPr>
        <p:grpSpPr bwMode="auto">
          <a:xfrm>
            <a:off x="8027328" y="346334"/>
            <a:ext cx="914400" cy="976313"/>
            <a:chOff x="4464" y="912"/>
            <a:chExt cx="576" cy="615"/>
          </a:xfrm>
        </p:grpSpPr>
        <p:sp>
          <p:nvSpPr>
            <p:cNvPr id="111" name="Text Box 4">
              <a:extLst>
                <a:ext uri="{FF2B5EF4-FFF2-40B4-BE49-F238E27FC236}">
                  <a16:creationId xmlns:a16="http://schemas.microsoft.com/office/drawing/2014/main" id="{E5950E67-BA03-4AB5-BF44-2B5EE2254F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112" name="Text Box 4">
              <a:extLst>
                <a:ext uri="{FF2B5EF4-FFF2-40B4-BE49-F238E27FC236}">
                  <a16:creationId xmlns:a16="http://schemas.microsoft.com/office/drawing/2014/main" id="{7CD9C247-62CC-46B4-B21B-9BE830EA8B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113" name="Line 469">
              <a:extLst>
                <a:ext uri="{FF2B5EF4-FFF2-40B4-BE49-F238E27FC236}">
                  <a16:creationId xmlns:a16="http://schemas.microsoft.com/office/drawing/2014/main" id="{A79618C7-F8D6-4BC5-A909-B467271A1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4" name="Group 477">
            <a:extLst>
              <a:ext uri="{FF2B5EF4-FFF2-40B4-BE49-F238E27FC236}">
                <a16:creationId xmlns:a16="http://schemas.microsoft.com/office/drawing/2014/main" id="{019BB1E0-872C-4561-8E58-6FA26C2F852E}"/>
              </a:ext>
            </a:extLst>
          </p:cNvPr>
          <p:cNvGrpSpPr>
            <a:grpSpLocks/>
          </p:cNvGrpSpPr>
          <p:nvPr/>
        </p:nvGrpSpPr>
        <p:grpSpPr bwMode="auto">
          <a:xfrm>
            <a:off x="8865528" y="346334"/>
            <a:ext cx="914400" cy="976313"/>
            <a:chOff x="4464" y="912"/>
            <a:chExt cx="576" cy="615"/>
          </a:xfrm>
        </p:grpSpPr>
        <p:sp>
          <p:nvSpPr>
            <p:cNvPr id="115" name="Text Box 4">
              <a:extLst>
                <a:ext uri="{FF2B5EF4-FFF2-40B4-BE49-F238E27FC236}">
                  <a16:creationId xmlns:a16="http://schemas.microsoft.com/office/drawing/2014/main" id="{41850935-61D3-45A2-A69F-55CCF99B3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912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16" name="Text Box 4">
              <a:extLst>
                <a:ext uri="{FF2B5EF4-FFF2-40B4-BE49-F238E27FC236}">
                  <a16:creationId xmlns:a16="http://schemas.microsoft.com/office/drawing/2014/main" id="{984D42BF-4FAC-42FF-B724-09F2194A0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117" name="Line 480">
              <a:extLst>
                <a:ext uri="{FF2B5EF4-FFF2-40B4-BE49-F238E27FC236}">
                  <a16:creationId xmlns:a16="http://schemas.microsoft.com/office/drawing/2014/main" id="{91B4A8BC-5AB5-4321-BB0B-F0C25B4A5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12" y="1200"/>
              <a:ext cx="3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18" name="Text Box 4">
            <a:extLst>
              <a:ext uri="{FF2B5EF4-FFF2-40B4-BE49-F238E27FC236}">
                <a16:creationId xmlns:a16="http://schemas.microsoft.com/office/drawing/2014/main" id="{D4FB4AC1-7A4F-4F48-947F-FFAAE3146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6002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119" name="Text Box 4">
            <a:extLst>
              <a:ext uri="{FF2B5EF4-FFF2-40B4-BE49-F238E27FC236}">
                <a16:creationId xmlns:a16="http://schemas.microsoft.com/office/drawing/2014/main" id="{2E49BEB8-0B0B-446A-8EB6-FD24107F6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120" name="Table 119">
            <a:extLst>
              <a:ext uri="{FF2B5EF4-FFF2-40B4-BE49-F238E27FC236}">
                <a16:creationId xmlns:a16="http://schemas.microsoft.com/office/drawing/2014/main" id="{ACD31446-FCBA-4CB0-BBFD-E930C6508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79086"/>
              </p:ext>
            </p:extLst>
          </p:nvPr>
        </p:nvGraphicFramePr>
        <p:xfrm>
          <a:off x="1414292" y="3617818"/>
          <a:ext cx="83820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1" name="Text Box 4">
            <a:extLst>
              <a:ext uri="{FF2B5EF4-FFF2-40B4-BE49-F238E27FC236}">
                <a16:creationId xmlns:a16="http://schemas.microsoft.com/office/drawing/2014/main" id="{BCF317A9-8C14-418A-A3D8-F5A3825B4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6" y="2971801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ED214C1-DCB3-45BF-917E-4A4A2C12C105}"/>
              </a:ext>
            </a:extLst>
          </p:cNvPr>
          <p:cNvSpPr txBox="1"/>
          <p:nvPr/>
        </p:nvSpPr>
        <p:spPr>
          <a:xfrm>
            <a:off x="87131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DE2A4F0-8800-4538-B1C2-44DAAC266FCC}"/>
              </a:ext>
            </a:extLst>
          </p:cNvPr>
          <p:cNvSpPr txBox="1"/>
          <p:nvPr/>
        </p:nvSpPr>
        <p:spPr>
          <a:xfrm>
            <a:off x="71891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E9B7B6-B0FE-44F4-B6F5-BF57D329F661}"/>
              </a:ext>
            </a:extLst>
          </p:cNvPr>
          <p:cNvSpPr txBox="1"/>
          <p:nvPr/>
        </p:nvSpPr>
        <p:spPr>
          <a:xfrm>
            <a:off x="65033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609EAE8-C7A3-40AF-AB4E-159BCF7DB0CF}"/>
              </a:ext>
            </a:extLst>
          </p:cNvPr>
          <p:cNvSpPr txBox="1"/>
          <p:nvPr/>
        </p:nvSpPr>
        <p:spPr>
          <a:xfrm>
            <a:off x="57413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AB748CC-3797-4889-850C-C355CD5171CA}"/>
              </a:ext>
            </a:extLst>
          </p:cNvPr>
          <p:cNvSpPr txBox="1"/>
          <p:nvPr/>
        </p:nvSpPr>
        <p:spPr>
          <a:xfrm>
            <a:off x="7951128" y="498733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896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5 0.0375 L -0.30755 0.686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3245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18 L -0.3052 0.678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83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25 0.30602 L -0.33125 0.678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186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5 0.30301 L -0.3375 0.6763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865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32523 L 0.05547 0.698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1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0.31157 L 0.05052 0.684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0.01343 L -0.28503 0.686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363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12 0.28171 L -0.27617 0.678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98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32245 L 0.10521 0.6953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2">
            <a:extLst>
              <a:ext uri="{FF2B5EF4-FFF2-40B4-BE49-F238E27FC236}">
                <a16:creationId xmlns:a16="http://schemas.microsoft.com/office/drawing/2014/main" id="{DB1E75F1-9B3A-4D5D-98DE-ACC0B1AA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5075"/>
            <a:ext cx="88392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4">
            <a:extLst>
              <a:ext uri="{FF2B5EF4-FFF2-40B4-BE49-F238E27FC236}">
                <a16:creationId xmlns:a16="http://schemas.microsoft.com/office/drawing/2014/main" id="{FA104629-6B57-4E71-9107-07D9F16A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114300" y="1493838"/>
            <a:ext cx="6518275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7">
            <a:extLst>
              <a:ext uri="{FF2B5EF4-FFF2-40B4-BE49-F238E27FC236}">
                <a16:creationId xmlns:a16="http://schemas.microsoft.com/office/drawing/2014/main" id="{D9D13323-942A-4940-A2AD-4A687D77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11188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19">
            <a:extLst>
              <a:ext uri="{FF2B5EF4-FFF2-40B4-BE49-F238E27FC236}">
                <a16:creationId xmlns:a16="http://schemas.microsoft.com/office/drawing/2014/main" id="{872B0C96-6F1F-419E-88B4-FE0E2E6F8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420813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20">
            <a:extLst>
              <a:ext uri="{FF2B5EF4-FFF2-40B4-BE49-F238E27FC236}">
                <a16:creationId xmlns:a16="http://schemas.microsoft.com/office/drawing/2014/main" id="{C2D9BFBA-57E0-44E6-ABF2-C4C66269E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07988"/>
            <a:ext cx="9191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图片 21">
            <a:extLst>
              <a:ext uri="{FF2B5EF4-FFF2-40B4-BE49-F238E27FC236}">
                <a16:creationId xmlns:a16="http://schemas.microsoft.com/office/drawing/2014/main" id="{28CDFDEE-6E32-4292-91B7-90D1A179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301875"/>
            <a:ext cx="9191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组合 31">
            <a:extLst>
              <a:ext uri="{FF2B5EF4-FFF2-40B4-BE49-F238E27FC236}">
                <a16:creationId xmlns:a16="http://schemas.microsoft.com/office/drawing/2014/main" id="{EC7A35C3-F228-421E-AEB9-5CCA7957DF10}"/>
              </a:ext>
            </a:extLst>
          </p:cNvPr>
          <p:cNvGrpSpPr>
            <a:grpSpLocks/>
          </p:cNvGrpSpPr>
          <p:nvPr/>
        </p:nvGrpSpPr>
        <p:grpSpPr bwMode="auto">
          <a:xfrm>
            <a:off x="10369550" y="-180975"/>
            <a:ext cx="1665288" cy="2541588"/>
            <a:chOff x="8683894" y="705760"/>
            <a:chExt cx="1389852" cy="2120445"/>
          </a:xfrm>
        </p:grpSpPr>
        <p:sp>
          <p:nvSpPr>
            <p:cNvPr id="5143" name="Freeform 20">
              <a:extLst>
                <a:ext uri="{FF2B5EF4-FFF2-40B4-BE49-F238E27FC236}">
                  <a16:creationId xmlns:a16="http://schemas.microsoft.com/office/drawing/2014/main" id="{5B1DB40B-FDF2-4430-863A-37B6B78B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140500 w 197"/>
                <a:gd name="T1" fmla="*/ 675397 h 278"/>
                <a:gd name="T2" fmla="*/ 1064855 w 197"/>
                <a:gd name="T3" fmla="*/ 390100 h 278"/>
                <a:gd name="T4" fmla="*/ 546975 w 197"/>
                <a:gd name="T5" fmla="*/ 116448 h 278"/>
                <a:gd name="T6" fmla="*/ 116378 w 197"/>
                <a:gd name="T7" fmla="*/ 436679 h 278"/>
                <a:gd name="T8" fmla="*/ 110559 w 197"/>
                <a:gd name="T9" fmla="*/ 454146 h 278"/>
                <a:gd name="T10" fmla="*/ 52370 w 197"/>
                <a:gd name="T11" fmla="*/ 628818 h 278"/>
                <a:gd name="T12" fmla="*/ 87283 w 197"/>
                <a:gd name="T13" fmla="*/ 1001450 h 278"/>
                <a:gd name="T14" fmla="*/ 157110 w 197"/>
                <a:gd name="T15" fmla="*/ 1205234 h 278"/>
                <a:gd name="T16" fmla="*/ 192023 w 197"/>
                <a:gd name="T17" fmla="*/ 1385728 h 278"/>
                <a:gd name="T18" fmla="*/ 186204 w 197"/>
                <a:gd name="T19" fmla="*/ 1391550 h 278"/>
                <a:gd name="T20" fmla="*/ 186204 w 197"/>
                <a:gd name="T21" fmla="*/ 1414840 h 278"/>
                <a:gd name="T22" fmla="*/ 186204 w 197"/>
                <a:gd name="T23" fmla="*/ 1496353 h 278"/>
                <a:gd name="T24" fmla="*/ 203661 w 197"/>
                <a:gd name="T25" fmla="*/ 1531287 h 278"/>
                <a:gd name="T26" fmla="*/ 325857 w 197"/>
                <a:gd name="T27" fmla="*/ 1548754 h 278"/>
                <a:gd name="T28" fmla="*/ 413140 w 197"/>
                <a:gd name="T29" fmla="*/ 1572044 h 278"/>
                <a:gd name="T30" fmla="*/ 453872 w 197"/>
                <a:gd name="T31" fmla="*/ 1589511 h 278"/>
                <a:gd name="T32" fmla="*/ 512061 w 197"/>
                <a:gd name="T33" fmla="*/ 1606978 h 278"/>
                <a:gd name="T34" fmla="*/ 581888 w 197"/>
                <a:gd name="T35" fmla="*/ 1577866 h 278"/>
                <a:gd name="T36" fmla="*/ 634258 w 197"/>
                <a:gd name="T37" fmla="*/ 1548754 h 278"/>
                <a:gd name="T38" fmla="*/ 803005 w 197"/>
                <a:gd name="T39" fmla="*/ 1269280 h 278"/>
                <a:gd name="T40" fmla="*/ 808824 w 197"/>
                <a:gd name="T41" fmla="*/ 1257635 h 278"/>
                <a:gd name="T42" fmla="*/ 814643 w 197"/>
                <a:gd name="T43" fmla="*/ 1245990 h 278"/>
                <a:gd name="T44" fmla="*/ 1082311 w 197"/>
                <a:gd name="T45" fmla="*/ 995628 h 278"/>
                <a:gd name="T46" fmla="*/ 1105587 w 197"/>
                <a:gd name="T47" fmla="*/ 902470 h 278"/>
                <a:gd name="T48" fmla="*/ 1140500 w 197"/>
                <a:gd name="T49" fmla="*/ 786022 h 278"/>
                <a:gd name="T50" fmla="*/ 1140500 w 197"/>
                <a:gd name="T51" fmla="*/ 675397 h 278"/>
                <a:gd name="T52" fmla="*/ 773911 w 197"/>
                <a:gd name="T53" fmla="*/ 1071319 h 278"/>
                <a:gd name="T54" fmla="*/ 779730 w 197"/>
                <a:gd name="T55" fmla="*/ 1059674 h 278"/>
                <a:gd name="T56" fmla="*/ 837918 w 197"/>
                <a:gd name="T57" fmla="*/ 1018917 h 278"/>
                <a:gd name="T58" fmla="*/ 785549 w 197"/>
                <a:gd name="T59" fmla="*/ 1071319 h 278"/>
                <a:gd name="T60" fmla="*/ 773911 w 197"/>
                <a:gd name="T61" fmla="*/ 1071319 h 2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1">
              <a:extLst>
                <a:ext uri="{FF2B5EF4-FFF2-40B4-BE49-F238E27FC236}">
                  <a16:creationId xmlns:a16="http://schemas.microsoft.com/office/drawing/2014/main" id="{A580106E-B0DC-490C-902B-F314D91F2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250960 w 51"/>
                <a:gd name="T1" fmla="*/ 11685 h 56"/>
                <a:gd name="T2" fmla="*/ 145907 w 51"/>
                <a:gd name="T3" fmla="*/ 93477 h 56"/>
                <a:gd name="T4" fmla="*/ 11673 w 51"/>
                <a:gd name="T5" fmla="*/ 268747 h 56"/>
                <a:gd name="T6" fmla="*/ 46690 w 51"/>
                <a:gd name="T7" fmla="*/ 309643 h 56"/>
                <a:gd name="T8" fmla="*/ 93380 w 51"/>
                <a:gd name="T9" fmla="*/ 315485 h 56"/>
                <a:gd name="T10" fmla="*/ 262632 w 51"/>
                <a:gd name="T11" fmla="*/ 81793 h 56"/>
                <a:gd name="T12" fmla="*/ 256796 w 51"/>
                <a:gd name="T13" fmla="*/ 58423 h 56"/>
                <a:gd name="T14" fmla="*/ 274305 w 51"/>
                <a:gd name="T15" fmla="*/ 46739 h 56"/>
                <a:gd name="T16" fmla="*/ 250960 w 51"/>
                <a:gd name="T17" fmla="*/ 11685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52">
              <a:extLst>
                <a:ext uri="{FF2B5EF4-FFF2-40B4-BE49-F238E27FC236}">
                  <a16:creationId xmlns:a16="http://schemas.microsoft.com/office/drawing/2014/main" id="{60B47CD3-B766-4E6E-9D89-5D11ECD43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1248748 w 216"/>
                <a:gd name="T1" fmla="*/ 664177 h 285"/>
                <a:gd name="T2" fmla="*/ 104546 w 216"/>
                <a:gd name="T3" fmla="*/ 477741 h 285"/>
                <a:gd name="T4" fmla="*/ 214901 w 216"/>
                <a:gd name="T5" fmla="*/ 1037048 h 285"/>
                <a:gd name="T6" fmla="*/ 127779 w 216"/>
                <a:gd name="T7" fmla="*/ 1206005 h 285"/>
                <a:gd name="T8" fmla="*/ 110354 w 216"/>
                <a:gd name="T9" fmla="*/ 1340006 h 285"/>
                <a:gd name="T10" fmla="*/ 5808 w 216"/>
                <a:gd name="T11" fmla="*/ 1404093 h 285"/>
                <a:gd name="T12" fmla="*/ 342680 w 216"/>
                <a:gd name="T13" fmla="*/ 1619659 h 285"/>
                <a:gd name="T14" fmla="*/ 778289 w 216"/>
                <a:gd name="T15" fmla="*/ 1561398 h 285"/>
                <a:gd name="T16" fmla="*/ 755057 w 216"/>
                <a:gd name="T17" fmla="*/ 1514789 h 285"/>
                <a:gd name="T18" fmla="*/ 813138 w 216"/>
                <a:gd name="T19" fmla="*/ 1474006 h 285"/>
                <a:gd name="T20" fmla="*/ 784098 w 216"/>
                <a:gd name="T21" fmla="*/ 1374962 h 285"/>
                <a:gd name="T22" fmla="*/ 1062888 w 216"/>
                <a:gd name="T23" fmla="*/ 1106961 h 285"/>
                <a:gd name="T24" fmla="*/ 121971 w 216"/>
                <a:gd name="T25" fmla="*/ 1468180 h 285"/>
                <a:gd name="T26" fmla="*/ 145203 w 216"/>
                <a:gd name="T27" fmla="*/ 1374962 h 285"/>
                <a:gd name="T28" fmla="*/ 145203 w 216"/>
                <a:gd name="T29" fmla="*/ 1415745 h 285"/>
                <a:gd name="T30" fmla="*/ 174244 w 216"/>
                <a:gd name="T31" fmla="*/ 1427398 h 285"/>
                <a:gd name="T32" fmla="*/ 203285 w 216"/>
                <a:gd name="T33" fmla="*/ 1415745 h 285"/>
                <a:gd name="T34" fmla="*/ 220709 w 216"/>
                <a:gd name="T35" fmla="*/ 1427398 h 285"/>
                <a:gd name="T36" fmla="*/ 226517 w 216"/>
                <a:gd name="T37" fmla="*/ 1526441 h 285"/>
                <a:gd name="T38" fmla="*/ 261366 w 216"/>
                <a:gd name="T39" fmla="*/ 1538094 h 285"/>
                <a:gd name="T40" fmla="*/ 272982 w 216"/>
                <a:gd name="T41" fmla="*/ 1456528 h 285"/>
                <a:gd name="T42" fmla="*/ 342680 w 216"/>
                <a:gd name="T43" fmla="*/ 1549746 h 285"/>
                <a:gd name="T44" fmla="*/ 261366 w 216"/>
                <a:gd name="T45" fmla="*/ 1538094 h 285"/>
                <a:gd name="T46" fmla="*/ 499499 w 216"/>
                <a:gd name="T47" fmla="*/ 897221 h 285"/>
                <a:gd name="T48" fmla="*/ 482075 w 216"/>
                <a:gd name="T49" fmla="*/ 1293397 h 285"/>
                <a:gd name="T50" fmla="*/ 365912 w 216"/>
                <a:gd name="T51" fmla="*/ 1573050 h 285"/>
                <a:gd name="T52" fmla="*/ 377528 w 216"/>
                <a:gd name="T53" fmla="*/ 1497311 h 285"/>
                <a:gd name="T54" fmla="*/ 453034 w 216"/>
                <a:gd name="T55" fmla="*/ 1538094 h 285"/>
                <a:gd name="T56" fmla="*/ 365912 w 216"/>
                <a:gd name="T57" fmla="*/ 1573050 h 285"/>
                <a:gd name="T58" fmla="*/ 487883 w 216"/>
                <a:gd name="T59" fmla="*/ 1520615 h 285"/>
                <a:gd name="T60" fmla="*/ 551772 w 216"/>
                <a:gd name="T61" fmla="*/ 1526441 h 285"/>
                <a:gd name="T62" fmla="*/ 545964 w 216"/>
                <a:gd name="T63" fmla="*/ 1596355 h 285"/>
                <a:gd name="T64" fmla="*/ 580813 w 216"/>
                <a:gd name="T65" fmla="*/ 1596355 h 285"/>
                <a:gd name="T66" fmla="*/ 580813 w 216"/>
                <a:gd name="T67" fmla="*/ 1526441 h 285"/>
                <a:gd name="T68" fmla="*/ 621470 w 216"/>
                <a:gd name="T69" fmla="*/ 1526441 h 285"/>
                <a:gd name="T70" fmla="*/ 644702 w 216"/>
                <a:gd name="T71" fmla="*/ 1526441 h 285"/>
                <a:gd name="T72" fmla="*/ 580813 w 216"/>
                <a:gd name="T73" fmla="*/ 1596355 h 285"/>
                <a:gd name="T74" fmla="*/ 679551 w 216"/>
                <a:gd name="T75" fmla="*/ 1584703 h 285"/>
                <a:gd name="T76" fmla="*/ 679551 w 216"/>
                <a:gd name="T77" fmla="*/ 1526441 h 285"/>
                <a:gd name="T78" fmla="*/ 714400 w 216"/>
                <a:gd name="T79" fmla="*/ 1567224 h 285"/>
                <a:gd name="T80" fmla="*/ 679551 w 216"/>
                <a:gd name="T81" fmla="*/ 1345832 h 285"/>
                <a:gd name="T82" fmla="*/ 609854 w 216"/>
                <a:gd name="T83" fmla="*/ 920526 h 285"/>
                <a:gd name="T84" fmla="*/ 795714 w 216"/>
                <a:gd name="T85" fmla="*/ 629220 h 285"/>
                <a:gd name="T86" fmla="*/ 569197 w 216"/>
                <a:gd name="T87" fmla="*/ 862265 h 285"/>
                <a:gd name="T88" fmla="*/ 453034 w 216"/>
                <a:gd name="T89" fmla="*/ 530176 h 285"/>
                <a:gd name="T90" fmla="*/ 464650 w 216"/>
                <a:gd name="T91" fmla="*/ 873917 h 285"/>
                <a:gd name="T92" fmla="*/ 296215 w 216"/>
                <a:gd name="T93" fmla="*/ 1246788 h 285"/>
                <a:gd name="T94" fmla="*/ 162628 w 216"/>
                <a:gd name="T95" fmla="*/ 640872 h 285"/>
                <a:gd name="T96" fmla="*/ 1132585 w 216"/>
                <a:gd name="T97" fmla="*/ 827308 h 285"/>
                <a:gd name="T98" fmla="*/ 633086 w 216"/>
                <a:gd name="T99" fmla="*/ 862265 h 285"/>
                <a:gd name="T100" fmla="*/ 772481 w 216"/>
                <a:gd name="T101" fmla="*/ 728264 h 285"/>
                <a:gd name="T102" fmla="*/ 633086 w 216"/>
                <a:gd name="T103" fmla="*/ 862265 h 285"/>
                <a:gd name="T104" fmla="*/ 423993 w 216"/>
                <a:gd name="T105" fmla="*/ 722438 h 285"/>
                <a:gd name="T106" fmla="*/ 476267 w 216"/>
                <a:gd name="T107" fmla="*/ 804003 h 28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53">
              <a:extLst>
                <a:ext uri="{FF2B5EF4-FFF2-40B4-BE49-F238E27FC236}">
                  <a16:creationId xmlns:a16="http://schemas.microsoft.com/office/drawing/2014/main" id="{AF6F5855-3B6E-40A2-B222-94656F32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10169 w 28"/>
                <a:gd name="T1" fmla="*/ 29212 h 56"/>
                <a:gd name="T2" fmla="*/ 40589 w 28"/>
                <a:gd name="T3" fmla="*/ 29212 h 56"/>
                <a:gd name="T4" fmla="*/ 11597 w 28"/>
                <a:gd name="T5" fmla="*/ 111004 h 56"/>
                <a:gd name="T6" fmla="*/ 46387 w 28"/>
                <a:gd name="T7" fmla="*/ 297958 h 56"/>
                <a:gd name="T8" fmla="*/ 110169 w 28"/>
                <a:gd name="T9" fmla="*/ 297958 h 56"/>
                <a:gd name="T10" fmla="*/ 110169 w 28"/>
                <a:gd name="T11" fmla="*/ 297958 h 56"/>
                <a:gd name="T12" fmla="*/ 127564 w 28"/>
                <a:gd name="T13" fmla="*/ 286274 h 56"/>
                <a:gd name="T14" fmla="*/ 127564 w 28"/>
                <a:gd name="T15" fmla="*/ 262904 h 56"/>
                <a:gd name="T16" fmla="*/ 110169 w 28"/>
                <a:gd name="T17" fmla="*/ 29212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54">
              <a:extLst>
                <a:ext uri="{FF2B5EF4-FFF2-40B4-BE49-F238E27FC236}">
                  <a16:creationId xmlns:a16="http://schemas.microsoft.com/office/drawing/2014/main" id="{11CDEEE0-E2EF-4009-9EB0-0665553C0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191005 w 34"/>
                <a:gd name="T1" fmla="*/ 35054 h 56"/>
                <a:gd name="T2" fmla="*/ 127337 w 34"/>
                <a:gd name="T3" fmla="*/ 17527 h 56"/>
                <a:gd name="T4" fmla="*/ 81032 w 34"/>
                <a:gd name="T5" fmla="*/ 70108 h 56"/>
                <a:gd name="T6" fmla="*/ 63668 w 34"/>
                <a:gd name="T7" fmla="*/ 87635 h 56"/>
                <a:gd name="T8" fmla="*/ 52092 w 34"/>
                <a:gd name="T9" fmla="*/ 116846 h 56"/>
                <a:gd name="T10" fmla="*/ 5788 w 34"/>
                <a:gd name="T11" fmla="*/ 262904 h 56"/>
                <a:gd name="T12" fmla="*/ 75244 w 34"/>
                <a:gd name="T13" fmla="*/ 303801 h 56"/>
                <a:gd name="T14" fmla="*/ 196793 w 34"/>
                <a:gd name="T15" fmla="*/ 58423 h 56"/>
                <a:gd name="T16" fmla="*/ 191005 w 34"/>
                <a:gd name="T17" fmla="*/ 35054 h 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Freeform 55">
              <a:extLst>
                <a:ext uri="{FF2B5EF4-FFF2-40B4-BE49-F238E27FC236}">
                  <a16:creationId xmlns:a16="http://schemas.microsoft.com/office/drawing/2014/main" id="{6410F981-A15F-401C-82AA-6B050F57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197688 w 44"/>
                <a:gd name="T1" fmla="*/ 11571 h 54"/>
                <a:gd name="T2" fmla="*/ 5814 w 44"/>
                <a:gd name="T3" fmla="*/ 237200 h 54"/>
                <a:gd name="T4" fmla="*/ 75586 w 44"/>
                <a:gd name="T5" fmla="*/ 289269 h 54"/>
                <a:gd name="T6" fmla="*/ 139544 w 44"/>
                <a:gd name="T7" fmla="*/ 219844 h 54"/>
                <a:gd name="T8" fmla="*/ 145359 w 44"/>
                <a:gd name="T9" fmla="*/ 214059 h 54"/>
                <a:gd name="T10" fmla="*/ 238388 w 44"/>
                <a:gd name="T11" fmla="*/ 69424 h 54"/>
                <a:gd name="T12" fmla="*/ 197688 w 44"/>
                <a:gd name="T13" fmla="*/ 11571 h 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9" name="组合 36">
            <a:extLst>
              <a:ext uri="{FF2B5EF4-FFF2-40B4-BE49-F238E27FC236}">
                <a16:creationId xmlns:a16="http://schemas.microsoft.com/office/drawing/2014/main" id="{CFA5F901-15EB-4B9B-9A9D-B04EAD6247F0}"/>
              </a:ext>
            </a:extLst>
          </p:cNvPr>
          <p:cNvGrpSpPr>
            <a:grpSpLocks/>
          </p:cNvGrpSpPr>
          <p:nvPr/>
        </p:nvGrpSpPr>
        <p:grpSpPr bwMode="auto">
          <a:xfrm rot="1327020">
            <a:off x="4149725" y="1462088"/>
            <a:ext cx="465138" cy="2035175"/>
            <a:chOff x="392752" y="3324665"/>
            <a:chExt cx="637039" cy="2780557"/>
          </a:xfrm>
        </p:grpSpPr>
        <p:sp>
          <p:nvSpPr>
            <p:cNvPr id="5140" name="Freeform 22">
              <a:extLst>
                <a:ext uri="{FF2B5EF4-FFF2-40B4-BE49-F238E27FC236}">
                  <a16:creationId xmlns:a16="http://schemas.microsoft.com/office/drawing/2014/main" id="{95178394-29A2-4369-8F13-C5361B81E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384402 w 80"/>
                <a:gd name="T1" fmla="*/ 142558 h 355"/>
                <a:gd name="T2" fmla="*/ 349904 w 80"/>
                <a:gd name="T3" fmla="*/ 93400 h 355"/>
                <a:gd name="T4" fmla="*/ 349904 w 80"/>
                <a:gd name="T5" fmla="*/ 93400 h 355"/>
                <a:gd name="T6" fmla="*/ 300622 w 80"/>
                <a:gd name="T7" fmla="*/ 58990 h 355"/>
                <a:gd name="T8" fmla="*/ 295694 w 80"/>
                <a:gd name="T9" fmla="*/ 58990 h 355"/>
                <a:gd name="T10" fmla="*/ 275981 w 80"/>
                <a:gd name="T11" fmla="*/ 63905 h 355"/>
                <a:gd name="T12" fmla="*/ 271052 w 80"/>
                <a:gd name="T13" fmla="*/ 63905 h 355"/>
                <a:gd name="T14" fmla="*/ 261196 w 80"/>
                <a:gd name="T15" fmla="*/ 63905 h 355"/>
                <a:gd name="T16" fmla="*/ 216842 w 80"/>
                <a:gd name="T17" fmla="*/ 24579 h 355"/>
                <a:gd name="T18" fmla="*/ 172488 w 80"/>
                <a:gd name="T19" fmla="*/ 58990 h 355"/>
                <a:gd name="T20" fmla="*/ 78852 w 80"/>
                <a:gd name="T21" fmla="*/ 88485 h 355"/>
                <a:gd name="T22" fmla="*/ 103493 w 80"/>
                <a:gd name="T23" fmla="*/ 137643 h 355"/>
                <a:gd name="T24" fmla="*/ 152775 w 80"/>
                <a:gd name="T25" fmla="*/ 127811 h 355"/>
                <a:gd name="T26" fmla="*/ 108421 w 80"/>
                <a:gd name="T27" fmla="*/ 309696 h 355"/>
                <a:gd name="T28" fmla="*/ 88708 w 80"/>
                <a:gd name="T29" fmla="*/ 378517 h 355"/>
                <a:gd name="T30" fmla="*/ 98565 w 80"/>
                <a:gd name="T31" fmla="*/ 412928 h 355"/>
                <a:gd name="T32" fmla="*/ 113349 w 80"/>
                <a:gd name="T33" fmla="*/ 437507 h 355"/>
                <a:gd name="T34" fmla="*/ 64067 w 80"/>
                <a:gd name="T35" fmla="*/ 476833 h 355"/>
                <a:gd name="T36" fmla="*/ 78852 w 80"/>
                <a:gd name="T37" fmla="*/ 850434 h 355"/>
                <a:gd name="T38" fmla="*/ 78852 w 80"/>
                <a:gd name="T39" fmla="*/ 909424 h 355"/>
                <a:gd name="T40" fmla="*/ 88708 w 80"/>
                <a:gd name="T41" fmla="*/ 988077 h 355"/>
                <a:gd name="T42" fmla="*/ 29569 w 80"/>
                <a:gd name="T43" fmla="*/ 1263362 h 355"/>
                <a:gd name="T44" fmla="*/ 29569 w 80"/>
                <a:gd name="T45" fmla="*/ 1273194 h 355"/>
                <a:gd name="T46" fmla="*/ 0 w 80"/>
                <a:gd name="T47" fmla="*/ 1410836 h 355"/>
                <a:gd name="T48" fmla="*/ 14785 w 80"/>
                <a:gd name="T49" fmla="*/ 1435415 h 355"/>
                <a:gd name="T50" fmla="*/ 14785 w 80"/>
                <a:gd name="T51" fmla="*/ 1548479 h 355"/>
                <a:gd name="T52" fmla="*/ 29569 w 80"/>
                <a:gd name="T53" fmla="*/ 1573058 h 355"/>
                <a:gd name="T54" fmla="*/ 24641 w 80"/>
                <a:gd name="T55" fmla="*/ 1607468 h 355"/>
                <a:gd name="T56" fmla="*/ 49282 w 80"/>
                <a:gd name="T57" fmla="*/ 1641879 h 355"/>
                <a:gd name="T58" fmla="*/ 39426 w 80"/>
                <a:gd name="T59" fmla="*/ 1671374 h 355"/>
                <a:gd name="T60" fmla="*/ 118277 w 80"/>
                <a:gd name="T61" fmla="*/ 1695953 h 355"/>
                <a:gd name="T62" fmla="*/ 128134 w 80"/>
                <a:gd name="T63" fmla="*/ 1671374 h 355"/>
                <a:gd name="T64" fmla="*/ 157703 w 80"/>
                <a:gd name="T65" fmla="*/ 1641879 h 355"/>
                <a:gd name="T66" fmla="*/ 172488 w 80"/>
                <a:gd name="T67" fmla="*/ 1577974 h 355"/>
                <a:gd name="T68" fmla="*/ 172488 w 80"/>
                <a:gd name="T69" fmla="*/ 1563226 h 355"/>
                <a:gd name="T70" fmla="*/ 182344 w 80"/>
                <a:gd name="T71" fmla="*/ 1479657 h 355"/>
                <a:gd name="T72" fmla="*/ 226698 w 80"/>
                <a:gd name="T73" fmla="*/ 1356762 h 355"/>
                <a:gd name="T74" fmla="*/ 216842 w 80"/>
                <a:gd name="T75" fmla="*/ 1317436 h 355"/>
                <a:gd name="T76" fmla="*/ 226698 w 80"/>
                <a:gd name="T77" fmla="*/ 1302688 h 355"/>
                <a:gd name="T78" fmla="*/ 236555 w 80"/>
                <a:gd name="T79" fmla="*/ 1243699 h 355"/>
                <a:gd name="T80" fmla="*/ 236555 w 80"/>
                <a:gd name="T81" fmla="*/ 1233867 h 355"/>
                <a:gd name="T82" fmla="*/ 241483 w 80"/>
                <a:gd name="T83" fmla="*/ 1219120 h 355"/>
                <a:gd name="T84" fmla="*/ 261196 w 80"/>
                <a:gd name="T85" fmla="*/ 1047067 h 355"/>
                <a:gd name="T86" fmla="*/ 280909 w 80"/>
                <a:gd name="T87" fmla="*/ 830771 h 355"/>
                <a:gd name="T88" fmla="*/ 271052 w 80"/>
                <a:gd name="T89" fmla="*/ 806192 h 355"/>
                <a:gd name="T90" fmla="*/ 300622 w 80"/>
                <a:gd name="T91" fmla="*/ 722623 h 355"/>
                <a:gd name="T92" fmla="*/ 285837 w 80"/>
                <a:gd name="T93" fmla="*/ 683297 h 355"/>
                <a:gd name="T94" fmla="*/ 290765 w 80"/>
                <a:gd name="T95" fmla="*/ 555486 h 355"/>
                <a:gd name="T96" fmla="*/ 266124 w 80"/>
                <a:gd name="T97" fmla="*/ 525991 h 355"/>
                <a:gd name="T98" fmla="*/ 266124 w 80"/>
                <a:gd name="T99" fmla="*/ 521075 h 355"/>
                <a:gd name="T100" fmla="*/ 340048 w 80"/>
                <a:gd name="T101" fmla="*/ 344106 h 355"/>
                <a:gd name="T102" fmla="*/ 310478 w 80"/>
                <a:gd name="T103" fmla="*/ 299864 h 355"/>
                <a:gd name="T104" fmla="*/ 310478 w 80"/>
                <a:gd name="T105" fmla="*/ 285117 h 355"/>
                <a:gd name="T106" fmla="*/ 320335 w 80"/>
                <a:gd name="T107" fmla="*/ 260538 h 355"/>
                <a:gd name="T108" fmla="*/ 384402 w 80"/>
                <a:gd name="T109" fmla="*/ 142558 h 35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6A5FDD87-48D2-49FC-8775-4F58D70BB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377829 w 85"/>
                <a:gd name="T1" fmla="*/ 49222 h 43"/>
                <a:gd name="T2" fmla="*/ 289505 w 85"/>
                <a:gd name="T3" fmla="*/ 24611 h 43"/>
                <a:gd name="T4" fmla="*/ 284598 w 85"/>
                <a:gd name="T5" fmla="*/ 19689 h 43"/>
                <a:gd name="T6" fmla="*/ 230623 w 85"/>
                <a:gd name="T7" fmla="*/ 14767 h 43"/>
                <a:gd name="T8" fmla="*/ 53976 w 85"/>
                <a:gd name="T9" fmla="*/ 9844 h 43"/>
                <a:gd name="T10" fmla="*/ 24534 w 85"/>
                <a:gd name="T11" fmla="*/ 78755 h 43"/>
                <a:gd name="T12" fmla="*/ 44162 w 85"/>
                <a:gd name="T13" fmla="*/ 113210 h 43"/>
                <a:gd name="T14" fmla="*/ 44162 w 85"/>
                <a:gd name="T15" fmla="*/ 118132 h 43"/>
                <a:gd name="T16" fmla="*/ 58882 w 85"/>
                <a:gd name="T17" fmla="*/ 157510 h 43"/>
                <a:gd name="T18" fmla="*/ 314040 w 85"/>
                <a:gd name="T19" fmla="*/ 152588 h 43"/>
                <a:gd name="T20" fmla="*/ 387643 w 85"/>
                <a:gd name="T21" fmla="*/ 123055 h 43"/>
                <a:gd name="T22" fmla="*/ 377829 w 85"/>
                <a:gd name="T23" fmla="*/ 49222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91">
              <a:extLst>
                <a:ext uri="{FF2B5EF4-FFF2-40B4-BE49-F238E27FC236}">
                  <a16:creationId xmlns:a16="http://schemas.microsoft.com/office/drawing/2014/main" id="{A493717C-F442-4E2D-9EE3-BED85539C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396924 w 130"/>
                <a:gd name="T1" fmla="*/ 29476 h 566"/>
                <a:gd name="T2" fmla="*/ 377323 w 130"/>
                <a:gd name="T3" fmla="*/ 9825 h 566"/>
                <a:gd name="T4" fmla="*/ 210713 w 130"/>
                <a:gd name="T5" fmla="*/ 314409 h 566"/>
                <a:gd name="T6" fmla="*/ 127408 w 130"/>
                <a:gd name="T7" fmla="*/ 776198 h 566"/>
                <a:gd name="T8" fmla="*/ 392024 w 130"/>
                <a:gd name="T9" fmla="*/ 103166 h 566"/>
                <a:gd name="T10" fmla="*/ 338121 w 130"/>
                <a:gd name="T11" fmla="*/ 810586 h 566"/>
                <a:gd name="T12" fmla="*/ 392024 w 130"/>
                <a:gd name="T13" fmla="*/ 564954 h 566"/>
                <a:gd name="T14" fmla="*/ 284217 w 130"/>
                <a:gd name="T15" fmla="*/ 800761 h 566"/>
                <a:gd name="T16" fmla="*/ 269517 w 130"/>
                <a:gd name="T17" fmla="*/ 800761 h 566"/>
                <a:gd name="T18" fmla="*/ 220514 w 130"/>
                <a:gd name="T19" fmla="*/ 766373 h 566"/>
                <a:gd name="T20" fmla="*/ 205813 w 130"/>
                <a:gd name="T21" fmla="*/ 491264 h 566"/>
                <a:gd name="T22" fmla="*/ 210713 w 130"/>
                <a:gd name="T23" fmla="*/ 795848 h 566"/>
                <a:gd name="T24" fmla="*/ 102906 w 130"/>
                <a:gd name="T25" fmla="*/ 977616 h 566"/>
                <a:gd name="T26" fmla="*/ 98006 w 130"/>
                <a:gd name="T27" fmla="*/ 2765819 h 566"/>
                <a:gd name="T28" fmla="*/ 362622 w 130"/>
                <a:gd name="T29" fmla="*/ 1557308 h 566"/>
                <a:gd name="T30" fmla="*/ 475329 w 130"/>
                <a:gd name="T31" fmla="*/ 953053 h 566"/>
                <a:gd name="T32" fmla="*/ 308719 w 130"/>
                <a:gd name="T33" fmla="*/ 844975 h 566"/>
                <a:gd name="T34" fmla="*/ 259716 w 130"/>
                <a:gd name="T35" fmla="*/ 957966 h 566"/>
                <a:gd name="T36" fmla="*/ 308719 w 130"/>
                <a:gd name="T37" fmla="*/ 844975 h 566"/>
                <a:gd name="T38" fmla="*/ 230314 w 130"/>
                <a:gd name="T39" fmla="*/ 840062 h 566"/>
                <a:gd name="T40" fmla="*/ 151909 w 130"/>
                <a:gd name="T41" fmla="*/ 953053 h 566"/>
                <a:gd name="T42" fmla="*/ 142109 w 130"/>
                <a:gd name="T43" fmla="*/ 844975 h 566"/>
                <a:gd name="T44" fmla="*/ 137208 w 130"/>
                <a:gd name="T45" fmla="*/ 948140 h 566"/>
                <a:gd name="T46" fmla="*/ 254816 w 130"/>
                <a:gd name="T47" fmla="*/ 1134821 h 566"/>
                <a:gd name="T48" fmla="*/ 362622 w 130"/>
                <a:gd name="T49" fmla="*/ 1134821 h 566"/>
                <a:gd name="T50" fmla="*/ 264616 w 130"/>
                <a:gd name="T51" fmla="*/ 1237987 h 566"/>
                <a:gd name="T52" fmla="*/ 333220 w 130"/>
                <a:gd name="T53" fmla="*/ 1365715 h 566"/>
                <a:gd name="T54" fmla="*/ 264616 w 130"/>
                <a:gd name="T55" fmla="*/ 1395191 h 566"/>
                <a:gd name="T56" fmla="*/ 318520 w 130"/>
                <a:gd name="T57" fmla="*/ 1513095 h 566"/>
                <a:gd name="T58" fmla="*/ 240115 w 130"/>
                <a:gd name="T59" fmla="*/ 1527833 h 566"/>
                <a:gd name="T60" fmla="*/ 298918 w 130"/>
                <a:gd name="T61" fmla="*/ 1650649 h 566"/>
                <a:gd name="T62" fmla="*/ 240115 w 130"/>
                <a:gd name="T63" fmla="*/ 1680125 h 566"/>
                <a:gd name="T64" fmla="*/ 274417 w 130"/>
                <a:gd name="T65" fmla="*/ 1842242 h 566"/>
                <a:gd name="T66" fmla="*/ 284217 w 130"/>
                <a:gd name="T67" fmla="*/ 1866805 h 566"/>
                <a:gd name="T68" fmla="*/ 240115 w 130"/>
                <a:gd name="T69" fmla="*/ 2004359 h 566"/>
                <a:gd name="T70" fmla="*/ 259716 w 130"/>
                <a:gd name="T71" fmla="*/ 2166476 h 566"/>
                <a:gd name="T72" fmla="*/ 259716 w 130"/>
                <a:gd name="T73" fmla="*/ 2191040 h 566"/>
                <a:gd name="T74" fmla="*/ 181311 w 130"/>
                <a:gd name="T75" fmla="*/ 2304030 h 566"/>
                <a:gd name="T76" fmla="*/ 225414 w 130"/>
                <a:gd name="T77" fmla="*/ 2431759 h 566"/>
                <a:gd name="T78" fmla="*/ 220514 w 130"/>
                <a:gd name="T79" fmla="*/ 2451410 h 566"/>
                <a:gd name="T80" fmla="*/ 151909 w 130"/>
                <a:gd name="T81" fmla="*/ 2588964 h 566"/>
                <a:gd name="T82" fmla="*/ 83305 w 130"/>
                <a:gd name="T83" fmla="*/ 2402283 h 566"/>
                <a:gd name="T84" fmla="*/ 396924 w 130"/>
                <a:gd name="T85" fmla="*/ 982529 h 566"/>
                <a:gd name="T86" fmla="*/ 406725 w 130"/>
                <a:gd name="T87" fmla="*/ 943228 h 566"/>
                <a:gd name="T88" fmla="*/ 333220 w 130"/>
                <a:gd name="T89" fmla="*/ 903927 h 566"/>
                <a:gd name="T90" fmla="*/ 411625 w 130"/>
                <a:gd name="T91" fmla="*/ 854800 h 566"/>
                <a:gd name="T92" fmla="*/ 421426 w 130"/>
                <a:gd name="T93" fmla="*/ 908839 h 5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30" name="图片 40">
            <a:extLst>
              <a:ext uri="{FF2B5EF4-FFF2-40B4-BE49-F238E27FC236}">
                <a16:creationId xmlns:a16="http://schemas.microsoft.com/office/drawing/2014/main" id="{701D3067-83DC-427E-BA0A-A85857D8F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1631950"/>
            <a:ext cx="91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图片 41">
            <a:extLst>
              <a:ext uri="{FF2B5EF4-FFF2-40B4-BE49-F238E27FC236}">
                <a16:creationId xmlns:a16="http://schemas.microsoft.com/office/drawing/2014/main" id="{1AB51B54-77AF-439B-B675-65CDEAA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0063"/>
            <a:ext cx="7715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2" name="组合 42">
            <a:extLst>
              <a:ext uri="{FF2B5EF4-FFF2-40B4-BE49-F238E27FC236}">
                <a16:creationId xmlns:a16="http://schemas.microsoft.com/office/drawing/2014/main" id="{1FB8DB13-0A72-450B-A024-3FA061E52092}"/>
              </a:ext>
            </a:extLst>
          </p:cNvPr>
          <p:cNvGrpSpPr>
            <a:grpSpLocks/>
          </p:cNvGrpSpPr>
          <p:nvPr/>
        </p:nvGrpSpPr>
        <p:grpSpPr bwMode="auto">
          <a:xfrm>
            <a:off x="7637463" y="1042988"/>
            <a:ext cx="2447925" cy="989012"/>
            <a:chOff x="4322882" y="5260680"/>
            <a:chExt cx="2448550" cy="987720"/>
          </a:xfrm>
        </p:grpSpPr>
        <p:sp>
          <p:nvSpPr>
            <p:cNvPr id="5137" name="Freeform 32">
              <a:extLst>
                <a:ext uri="{FF2B5EF4-FFF2-40B4-BE49-F238E27FC236}">
                  <a16:creationId xmlns:a16="http://schemas.microsoft.com/office/drawing/2014/main" id="{1AC79457-89BE-4E31-B559-FE2B0B1A9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2312255 w 492"/>
                <a:gd name="T1" fmla="*/ 309653 h 198"/>
                <a:gd name="T2" fmla="*/ 2263162 w 492"/>
                <a:gd name="T3" fmla="*/ 147454 h 198"/>
                <a:gd name="T4" fmla="*/ 2160068 w 492"/>
                <a:gd name="T5" fmla="*/ 14745 h 198"/>
                <a:gd name="T6" fmla="*/ 19637 w 492"/>
                <a:gd name="T7" fmla="*/ 614391 h 198"/>
                <a:gd name="T8" fmla="*/ 2218979 w 492"/>
                <a:gd name="T9" fmla="*/ 157284 h 198"/>
                <a:gd name="T10" fmla="*/ 2297527 w 492"/>
                <a:gd name="T11" fmla="*/ 314568 h 198"/>
                <a:gd name="T12" fmla="*/ 2214070 w 492"/>
                <a:gd name="T13" fmla="*/ 339144 h 198"/>
                <a:gd name="T14" fmla="*/ 2164977 w 492"/>
                <a:gd name="T15" fmla="*/ 260502 h 198"/>
                <a:gd name="T16" fmla="*/ 2164977 w 492"/>
                <a:gd name="T17" fmla="*/ 309653 h 198"/>
                <a:gd name="T18" fmla="*/ 2086430 w 492"/>
                <a:gd name="T19" fmla="*/ 373550 h 198"/>
                <a:gd name="T20" fmla="*/ 2042246 w 492"/>
                <a:gd name="T21" fmla="*/ 324399 h 198"/>
                <a:gd name="T22" fmla="*/ 1953880 w 492"/>
                <a:gd name="T23" fmla="*/ 407956 h 198"/>
                <a:gd name="T24" fmla="*/ 1904787 w 492"/>
                <a:gd name="T25" fmla="*/ 368635 h 198"/>
                <a:gd name="T26" fmla="*/ 1845876 w 492"/>
                <a:gd name="T27" fmla="*/ 437447 h 198"/>
                <a:gd name="T28" fmla="*/ 1826239 w 492"/>
                <a:gd name="T29" fmla="*/ 383380 h 198"/>
                <a:gd name="T30" fmla="*/ 1821330 w 492"/>
                <a:gd name="T31" fmla="*/ 447277 h 198"/>
                <a:gd name="T32" fmla="*/ 1698599 w 492"/>
                <a:gd name="T33" fmla="*/ 422701 h 198"/>
                <a:gd name="T34" fmla="*/ 1639688 w 492"/>
                <a:gd name="T35" fmla="*/ 348974 h 198"/>
                <a:gd name="T36" fmla="*/ 1693690 w 492"/>
                <a:gd name="T37" fmla="*/ 481683 h 198"/>
                <a:gd name="T38" fmla="*/ 1595505 w 492"/>
                <a:gd name="T39" fmla="*/ 486598 h 198"/>
                <a:gd name="T40" fmla="*/ 1546412 w 492"/>
                <a:gd name="T41" fmla="*/ 452192 h 198"/>
                <a:gd name="T42" fmla="*/ 1575868 w 492"/>
                <a:gd name="T43" fmla="*/ 511174 h 198"/>
                <a:gd name="T44" fmla="*/ 1477683 w 492"/>
                <a:gd name="T45" fmla="*/ 457107 h 198"/>
                <a:gd name="T46" fmla="*/ 1482592 w 492"/>
                <a:gd name="T47" fmla="*/ 540664 h 198"/>
                <a:gd name="T48" fmla="*/ 1374589 w 492"/>
                <a:gd name="T49" fmla="*/ 570155 h 198"/>
                <a:gd name="T50" fmla="*/ 1330406 w 492"/>
                <a:gd name="T51" fmla="*/ 501343 h 198"/>
                <a:gd name="T52" fmla="*/ 1256767 w 492"/>
                <a:gd name="T53" fmla="*/ 604561 h 198"/>
                <a:gd name="T54" fmla="*/ 1237130 w 492"/>
                <a:gd name="T55" fmla="*/ 535749 h 198"/>
                <a:gd name="T56" fmla="*/ 1227311 w 492"/>
                <a:gd name="T57" fmla="*/ 589816 h 198"/>
                <a:gd name="T58" fmla="*/ 1138945 w 492"/>
                <a:gd name="T59" fmla="*/ 634052 h 198"/>
                <a:gd name="T60" fmla="*/ 1099671 w 492"/>
                <a:gd name="T61" fmla="*/ 516089 h 198"/>
                <a:gd name="T62" fmla="*/ 1099671 w 492"/>
                <a:gd name="T63" fmla="*/ 604561 h 198"/>
                <a:gd name="T64" fmla="*/ 1030942 w 492"/>
                <a:gd name="T65" fmla="*/ 668458 h 198"/>
                <a:gd name="T66" fmla="*/ 1006395 w 492"/>
                <a:gd name="T67" fmla="*/ 609476 h 198"/>
                <a:gd name="T68" fmla="*/ 996577 w 492"/>
                <a:gd name="T69" fmla="*/ 668458 h 198"/>
                <a:gd name="T70" fmla="*/ 913120 w 492"/>
                <a:gd name="T71" fmla="*/ 702864 h 198"/>
                <a:gd name="T72" fmla="*/ 868937 w 492"/>
                <a:gd name="T73" fmla="*/ 653712 h 198"/>
                <a:gd name="T74" fmla="*/ 893483 w 492"/>
                <a:gd name="T75" fmla="*/ 707779 h 198"/>
                <a:gd name="T76" fmla="*/ 810026 w 492"/>
                <a:gd name="T77" fmla="*/ 727439 h 198"/>
                <a:gd name="T78" fmla="*/ 760933 w 492"/>
                <a:gd name="T79" fmla="*/ 678288 h 198"/>
                <a:gd name="T80" fmla="*/ 716750 w 492"/>
                <a:gd name="T81" fmla="*/ 756930 h 198"/>
                <a:gd name="T82" fmla="*/ 677476 w 492"/>
                <a:gd name="T83" fmla="*/ 688118 h 198"/>
                <a:gd name="T84" fmla="*/ 672567 w 492"/>
                <a:gd name="T85" fmla="*/ 737270 h 198"/>
                <a:gd name="T86" fmla="*/ 594019 w 492"/>
                <a:gd name="T87" fmla="*/ 791336 h 198"/>
                <a:gd name="T88" fmla="*/ 559654 w 492"/>
                <a:gd name="T89" fmla="*/ 668458 h 198"/>
                <a:gd name="T90" fmla="*/ 579291 w 492"/>
                <a:gd name="T91" fmla="*/ 796251 h 198"/>
                <a:gd name="T92" fmla="*/ 461469 w 492"/>
                <a:gd name="T93" fmla="*/ 776591 h 198"/>
                <a:gd name="T94" fmla="*/ 471288 w 492"/>
                <a:gd name="T95" fmla="*/ 815912 h 198"/>
                <a:gd name="T96" fmla="*/ 432014 w 492"/>
                <a:gd name="T97" fmla="*/ 840487 h 198"/>
                <a:gd name="T98" fmla="*/ 407467 w 492"/>
                <a:gd name="T99" fmla="*/ 791336 h 198"/>
                <a:gd name="T100" fmla="*/ 402558 w 492"/>
                <a:gd name="T101" fmla="*/ 830657 h 198"/>
                <a:gd name="T102" fmla="*/ 373103 w 492"/>
                <a:gd name="T103" fmla="*/ 860148 h 198"/>
                <a:gd name="T104" fmla="*/ 348556 w 492"/>
                <a:gd name="T105" fmla="*/ 810997 h 198"/>
                <a:gd name="T106" fmla="*/ 338738 w 492"/>
                <a:gd name="T107" fmla="*/ 850318 h 198"/>
                <a:gd name="T108" fmla="*/ 294555 w 492"/>
                <a:gd name="T109" fmla="*/ 884724 h 198"/>
                <a:gd name="T110" fmla="*/ 284736 w 492"/>
                <a:gd name="T111" fmla="*/ 865063 h 198"/>
                <a:gd name="T112" fmla="*/ 240553 w 492"/>
                <a:gd name="T113" fmla="*/ 825742 h 198"/>
                <a:gd name="T114" fmla="*/ 279827 w 492"/>
                <a:gd name="T115" fmla="*/ 889639 h 198"/>
                <a:gd name="T116" fmla="*/ 122731 w 492"/>
                <a:gd name="T117" fmla="*/ 968281 h 198"/>
                <a:gd name="T118" fmla="*/ 1026032 w 492"/>
                <a:gd name="T119" fmla="*/ 712694 h 198"/>
                <a:gd name="T120" fmla="*/ 2385894 w 492"/>
                <a:gd name="T121" fmla="*/ 348974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33">
              <a:extLst>
                <a:ext uri="{FF2B5EF4-FFF2-40B4-BE49-F238E27FC236}">
                  <a16:creationId xmlns:a16="http://schemas.microsoft.com/office/drawing/2014/main" id="{FD15AF1E-C109-4542-A8C3-E44A61B0C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125886 w 27"/>
                <a:gd name="T1" fmla="*/ 378523 h 84"/>
                <a:gd name="T2" fmla="*/ 77468 w 27"/>
                <a:gd name="T3" fmla="*/ 196635 h 84"/>
                <a:gd name="T4" fmla="*/ 29051 w 27"/>
                <a:gd name="T5" fmla="*/ 14748 h 84"/>
                <a:gd name="T6" fmla="*/ 0 w 27"/>
                <a:gd name="T7" fmla="*/ 29495 h 84"/>
                <a:gd name="T8" fmla="*/ 33892 w 27"/>
                <a:gd name="T9" fmla="*/ 226131 h 84"/>
                <a:gd name="T10" fmla="*/ 91994 w 27"/>
                <a:gd name="T11" fmla="*/ 398186 h 84"/>
                <a:gd name="T12" fmla="*/ 125886 w 27"/>
                <a:gd name="T13" fmla="*/ 378523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34">
              <a:extLst>
                <a:ext uri="{FF2B5EF4-FFF2-40B4-BE49-F238E27FC236}">
                  <a16:creationId xmlns:a16="http://schemas.microsoft.com/office/drawing/2014/main" id="{16592DDB-4FA9-414D-8531-8A13A54FB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63586 w 14"/>
                <a:gd name="T1" fmla="*/ 123705 h 26"/>
                <a:gd name="T2" fmla="*/ 34239 w 14"/>
                <a:gd name="T3" fmla="*/ 74223 h 26"/>
                <a:gd name="T4" fmla="*/ 9782 w 14"/>
                <a:gd name="T5" fmla="*/ 4948 h 26"/>
                <a:gd name="T6" fmla="*/ 0 w 14"/>
                <a:gd name="T7" fmla="*/ 9896 h 26"/>
                <a:gd name="T8" fmla="*/ 19565 w 14"/>
                <a:gd name="T9" fmla="*/ 74223 h 26"/>
                <a:gd name="T10" fmla="*/ 58695 w 14"/>
                <a:gd name="T11" fmla="*/ 128653 h 26"/>
                <a:gd name="T12" fmla="*/ 63586 w 14"/>
                <a:gd name="T13" fmla="*/ 123705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FE91EF8-9495-41F0-8E22-5B1AB89846A8}"/>
              </a:ext>
            </a:extLst>
          </p:cNvPr>
          <p:cNvSpPr/>
          <p:nvPr/>
        </p:nvSpPr>
        <p:spPr>
          <a:xfrm>
            <a:off x="3479800" y="2979738"/>
            <a:ext cx="8864600" cy="922337"/>
          </a:xfrm>
          <a:prstGeom prst="rect">
            <a:avLst/>
          </a:prstGeom>
          <a:noFill/>
        </p:spPr>
        <p:txBody>
          <a:bodyPr lIns="91431" tIns="45715" rIns="91431" bIns="45715">
            <a:spAutoFit/>
          </a:bodyPr>
          <a:lstStyle/>
          <a:p>
            <a:pPr algn="ctr" defTabSz="914309" eaLnBrk="1" hangingPunct="1">
              <a:defRPr/>
            </a:pPr>
            <a:endParaRPr lang="en-US" altLang="zh-CN" sz="54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3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E5037904-71B1-49F8-B10C-B0C16DDB680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-1309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TextBox 1">
            <a:extLst>
              <a:ext uri="{FF2B5EF4-FFF2-40B4-BE49-F238E27FC236}">
                <a16:creationId xmlns:a16="http://schemas.microsoft.com/office/drawing/2014/main" id="{0469157A-18D9-410A-AE44-2399F2E9A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657" y="2060015"/>
            <a:ext cx="2068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6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Box 3">
            <a:extLst>
              <a:ext uri="{FF2B5EF4-FFF2-40B4-BE49-F238E27FC236}">
                <a16:creationId xmlns:a16="http://schemas.microsoft.com/office/drawing/2014/main" id="{CE69936B-9533-4953-8827-C410C3AC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398" y="3097937"/>
            <a:ext cx="651827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   </a:t>
            </a:r>
          </a:p>
          <a:p>
            <a:pPr eaLnBrk="1" hangingPunct="1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8F324-88BC-4385-9C99-55C077814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313" y="407988"/>
            <a:ext cx="1086002" cy="9431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887" numSld="14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8100"/>
            <a:ext cx="94884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>
            <a:grpSpLocks/>
          </p:cNvGrpSpPr>
          <p:nvPr/>
        </p:nvGrpSpPr>
        <p:grpSpPr bwMode="auto">
          <a:xfrm rot="-406819">
            <a:off x="8778875" y="3221038"/>
            <a:ext cx="2649538" cy="1809750"/>
            <a:chOff x="9015984" y="2528554"/>
            <a:chExt cx="2157344" cy="1473489"/>
          </a:xfrm>
        </p:grpSpPr>
        <p:sp>
          <p:nvSpPr>
            <p:cNvPr id="79885" name="Freeform 166"/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2147483646 w 143"/>
                <a:gd name="T1" fmla="*/ 2147483646 h 90"/>
                <a:gd name="T2" fmla="*/ 2147483646 w 143"/>
                <a:gd name="T3" fmla="*/ 2147483646 h 90"/>
                <a:gd name="T4" fmla="*/ 2147483646 w 143"/>
                <a:gd name="T5" fmla="*/ 2147483646 h 90"/>
                <a:gd name="T6" fmla="*/ 2147483646 w 143"/>
                <a:gd name="T7" fmla="*/ 0 h 90"/>
                <a:gd name="T8" fmla="*/ 0 w 143"/>
                <a:gd name="T9" fmla="*/ 2147483646 h 90"/>
                <a:gd name="T10" fmla="*/ 2147483646 w 143"/>
                <a:gd name="T11" fmla="*/ 2147483646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6" name="Freeform 167"/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2147483646 w 164"/>
                <a:gd name="T1" fmla="*/ 2147483646 h 135"/>
                <a:gd name="T2" fmla="*/ 2147483646 w 164"/>
                <a:gd name="T3" fmla="*/ 0 h 135"/>
                <a:gd name="T4" fmla="*/ 2147483646 w 164"/>
                <a:gd name="T5" fmla="*/ 2147483646 h 135"/>
                <a:gd name="T6" fmla="*/ 2147483646 w 164"/>
                <a:gd name="T7" fmla="*/ 2147483646 h 135"/>
                <a:gd name="T8" fmla="*/ 2147483646 w 164"/>
                <a:gd name="T9" fmla="*/ 2147483646 h 135"/>
                <a:gd name="T10" fmla="*/ 2147483646 w 164"/>
                <a:gd name="T11" fmla="*/ 2147483646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7" name="Freeform 168"/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2147483646 w 194"/>
                <a:gd name="T1" fmla="*/ 0 h 113"/>
                <a:gd name="T2" fmla="*/ 0 w 194"/>
                <a:gd name="T3" fmla="*/ 2147483646 h 113"/>
                <a:gd name="T4" fmla="*/ 2147483646 w 194"/>
                <a:gd name="T5" fmla="*/ 2147483646 h 113"/>
                <a:gd name="T6" fmla="*/ 2147483646 w 194"/>
                <a:gd name="T7" fmla="*/ 2147483646 h 113"/>
                <a:gd name="T8" fmla="*/ 2147483646 w 194"/>
                <a:gd name="T9" fmla="*/ 2147483646 h 113"/>
                <a:gd name="T10" fmla="*/ 2147483646 w 194"/>
                <a:gd name="T11" fmla="*/ 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8" name="Freeform 169"/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2147483646 w 171"/>
                <a:gd name="T1" fmla="*/ 2147483646 h 137"/>
                <a:gd name="T2" fmla="*/ 2147483646 w 171"/>
                <a:gd name="T3" fmla="*/ 2147483646 h 137"/>
                <a:gd name="T4" fmla="*/ 2147483646 w 171"/>
                <a:gd name="T5" fmla="*/ 2147483646 h 137"/>
                <a:gd name="T6" fmla="*/ 2147483646 w 171"/>
                <a:gd name="T7" fmla="*/ 2147483646 h 137"/>
                <a:gd name="T8" fmla="*/ 2147483646 w 171"/>
                <a:gd name="T9" fmla="*/ 2147483646 h 137"/>
                <a:gd name="T10" fmla="*/ 2147483646 w 171"/>
                <a:gd name="T11" fmla="*/ 2147483646 h 137"/>
                <a:gd name="T12" fmla="*/ 2147483646 w 171"/>
                <a:gd name="T13" fmla="*/ 2147483646 h 137"/>
                <a:gd name="T14" fmla="*/ 2147483646 w 171"/>
                <a:gd name="T15" fmla="*/ 2147483646 h 137"/>
                <a:gd name="T16" fmla="*/ 2147483646 w 171"/>
                <a:gd name="T17" fmla="*/ 2147483646 h 137"/>
                <a:gd name="T18" fmla="*/ 2147483646 w 171"/>
                <a:gd name="T19" fmla="*/ 2147483646 h 137"/>
                <a:gd name="T20" fmla="*/ 0 w 171"/>
                <a:gd name="T21" fmla="*/ 2147483646 h 137"/>
                <a:gd name="T22" fmla="*/ 2147483646 w 171"/>
                <a:gd name="T23" fmla="*/ 2147483646 h 137"/>
                <a:gd name="T24" fmla="*/ 2147483646 w 171"/>
                <a:gd name="T25" fmla="*/ 2147483646 h 137"/>
                <a:gd name="T26" fmla="*/ 2147483646 w 171"/>
                <a:gd name="T27" fmla="*/ 2147483646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89" name="Freeform 170"/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147483646 w 46"/>
                <a:gd name="T1" fmla="*/ 0 h 38"/>
                <a:gd name="T2" fmla="*/ 0 w 46"/>
                <a:gd name="T3" fmla="*/ 2147483646 h 38"/>
                <a:gd name="T4" fmla="*/ 2147483646 w 46"/>
                <a:gd name="T5" fmla="*/ 2147483646 h 38"/>
                <a:gd name="T6" fmla="*/ 2147483646 w 46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0" name="Freeform 175"/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2147483646 w 211"/>
                <a:gd name="T1" fmla="*/ 0 h 153"/>
                <a:gd name="T2" fmla="*/ 2147483646 w 211"/>
                <a:gd name="T3" fmla="*/ 0 h 153"/>
                <a:gd name="T4" fmla="*/ 2147483646 w 211"/>
                <a:gd name="T5" fmla="*/ 2147483646 h 153"/>
                <a:gd name="T6" fmla="*/ 2147483646 w 211"/>
                <a:gd name="T7" fmla="*/ 2147483646 h 153"/>
                <a:gd name="T8" fmla="*/ 2147483646 w 211"/>
                <a:gd name="T9" fmla="*/ 2147483646 h 153"/>
                <a:gd name="T10" fmla="*/ 2147483646 w 211"/>
                <a:gd name="T11" fmla="*/ 2147483646 h 153"/>
                <a:gd name="T12" fmla="*/ 2147483646 w 211"/>
                <a:gd name="T13" fmla="*/ 2147483646 h 153"/>
                <a:gd name="T14" fmla="*/ 2147483646 w 211"/>
                <a:gd name="T15" fmla="*/ 2147483646 h 153"/>
                <a:gd name="T16" fmla="*/ 0 w 211"/>
                <a:gd name="T17" fmla="*/ 2147483646 h 153"/>
                <a:gd name="T18" fmla="*/ 2147483646 w 211"/>
                <a:gd name="T19" fmla="*/ 2147483646 h 153"/>
                <a:gd name="T20" fmla="*/ 2147483646 w 211"/>
                <a:gd name="T21" fmla="*/ 2147483646 h 153"/>
                <a:gd name="T22" fmla="*/ 2147483646 w 211"/>
                <a:gd name="T23" fmla="*/ 2147483646 h 153"/>
                <a:gd name="T24" fmla="*/ 2147483646 w 211"/>
                <a:gd name="T25" fmla="*/ 2147483646 h 153"/>
                <a:gd name="T26" fmla="*/ 2147483646 w 211"/>
                <a:gd name="T27" fmla="*/ 0 h 153"/>
                <a:gd name="T28" fmla="*/ 2147483646 w 211"/>
                <a:gd name="T29" fmla="*/ 0 h 153"/>
                <a:gd name="T30" fmla="*/ 2147483646 w 211"/>
                <a:gd name="T31" fmla="*/ 0 h 1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1" name="Freeform 176"/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2147483646 w 51"/>
                <a:gd name="T1" fmla="*/ 0 h 68"/>
                <a:gd name="T2" fmla="*/ 2147483646 w 51"/>
                <a:gd name="T3" fmla="*/ 0 h 68"/>
                <a:gd name="T4" fmla="*/ 0 w 51"/>
                <a:gd name="T5" fmla="*/ 2147483646 h 68"/>
                <a:gd name="T6" fmla="*/ 0 w 51"/>
                <a:gd name="T7" fmla="*/ 2147483646 h 68"/>
                <a:gd name="T8" fmla="*/ 2147483646 w 51"/>
                <a:gd name="T9" fmla="*/ 2147483646 h 68"/>
                <a:gd name="T10" fmla="*/ 2147483646 w 51"/>
                <a:gd name="T11" fmla="*/ 2147483646 h 68"/>
                <a:gd name="T12" fmla="*/ 2147483646 w 51"/>
                <a:gd name="T13" fmla="*/ 2147483646 h 68"/>
                <a:gd name="T14" fmla="*/ 2147483646 w 51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2" name="Freeform 177"/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2147483646 w 27"/>
                <a:gd name="T1" fmla="*/ 0 h 43"/>
                <a:gd name="T2" fmla="*/ 2147483646 w 27"/>
                <a:gd name="T3" fmla="*/ 0 h 43"/>
                <a:gd name="T4" fmla="*/ 0 w 27"/>
                <a:gd name="T5" fmla="*/ 2147483646 h 43"/>
                <a:gd name="T6" fmla="*/ 2147483646 w 27"/>
                <a:gd name="T7" fmla="*/ 2147483646 h 43"/>
                <a:gd name="T8" fmla="*/ 2147483646 w 27"/>
                <a:gd name="T9" fmla="*/ 2147483646 h 43"/>
                <a:gd name="T10" fmla="*/ 2147483646 w 27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3" name="Freeform 178"/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2147483646 w 154"/>
                <a:gd name="T1" fmla="*/ 0 h 58"/>
                <a:gd name="T2" fmla="*/ 2147483646 w 154"/>
                <a:gd name="T3" fmla="*/ 0 h 58"/>
                <a:gd name="T4" fmla="*/ 2147483646 w 154"/>
                <a:gd name="T5" fmla="*/ 2147483646 h 58"/>
                <a:gd name="T6" fmla="*/ 2147483646 w 154"/>
                <a:gd name="T7" fmla="*/ 2147483646 h 58"/>
                <a:gd name="T8" fmla="*/ 2147483646 w 154"/>
                <a:gd name="T9" fmla="*/ 2147483646 h 58"/>
                <a:gd name="T10" fmla="*/ 0 w 154"/>
                <a:gd name="T11" fmla="*/ 2147483646 h 58"/>
                <a:gd name="T12" fmla="*/ 2147483646 w 154"/>
                <a:gd name="T13" fmla="*/ 2147483646 h 58"/>
                <a:gd name="T14" fmla="*/ 2147483646 w 154"/>
                <a:gd name="T15" fmla="*/ 2147483646 h 58"/>
                <a:gd name="T16" fmla="*/ 2147483646 w 154"/>
                <a:gd name="T17" fmla="*/ 2147483646 h 58"/>
                <a:gd name="T18" fmla="*/ 2147483646 w 154"/>
                <a:gd name="T19" fmla="*/ 2147483646 h 58"/>
                <a:gd name="T20" fmla="*/ 2147483646 w 154"/>
                <a:gd name="T21" fmla="*/ 2147483646 h 58"/>
                <a:gd name="T22" fmla="*/ 2147483646 w 154"/>
                <a:gd name="T23" fmla="*/ 2147483646 h 58"/>
                <a:gd name="T24" fmla="*/ 2147483646 w 15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79894" name="Freeform 179"/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2147483646 w 52"/>
                <a:gd name="T1" fmla="*/ 0 h 19"/>
                <a:gd name="T2" fmla="*/ 2147483646 w 52"/>
                <a:gd name="T3" fmla="*/ 0 h 19"/>
                <a:gd name="T4" fmla="*/ 2147483646 w 52"/>
                <a:gd name="T5" fmla="*/ 0 h 19"/>
                <a:gd name="T6" fmla="*/ 2147483646 w 52"/>
                <a:gd name="T7" fmla="*/ 2147483646 h 19"/>
                <a:gd name="T8" fmla="*/ 0 w 52"/>
                <a:gd name="T9" fmla="*/ 2147483646 h 19"/>
                <a:gd name="T10" fmla="*/ 2147483646 w 52"/>
                <a:gd name="T11" fmla="*/ 2147483646 h 19"/>
                <a:gd name="T12" fmla="*/ 2147483646 w 52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316538"/>
            <a:ext cx="152876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2198688"/>
            <a:ext cx="77787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04875"/>
            <a:ext cx="7794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91001">
            <a:off x="7110413" y="187325"/>
            <a:ext cx="4857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3" y="417513"/>
            <a:ext cx="182403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88" y="5689600"/>
            <a:ext cx="12731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3414">
            <a:off x="-1171574" y="1887537"/>
            <a:ext cx="3033712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02FE07E-37DC-46BD-AA22-7BF0E692A8D3}"/>
              </a:ext>
            </a:extLst>
          </p:cNvPr>
          <p:cNvSpPr txBox="1"/>
          <p:nvPr/>
        </p:nvSpPr>
        <p:spPr>
          <a:xfrm>
            <a:off x="2989261" y="898971"/>
            <a:ext cx="5659192" cy="92333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5FB9CB"/>
                </a:solidFill>
                <a:latin typeface="Arial" panose="020B0604020202020204" pitchFamily="34" charset="0"/>
                <a:ea typeface="方正喵呜体" panose="02010600010101010101" pitchFamily="2" charset="-122"/>
                <a:cs typeface="Arial" panose="020B0604020202020204" pitchFamily="34" charset="0"/>
              </a:rPr>
              <a:t>Yêu cầu cần đạt</a:t>
            </a:r>
            <a:endParaRPr lang="zh-CN" altLang="en-US" sz="5400" b="1" dirty="0">
              <a:ln w="22225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5FB9CB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13008" y="1942924"/>
            <a:ext cx="778986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chia.</a:t>
            </a:r>
            <a:endParaRPr lang="vi-V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HS có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Biết các số tự nhiên đều có thể viết thành các phân số có tử số là số tự nhiên đó và mẫu số là 1.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Tự giác tích cực trong học tập. </a:t>
            </a:r>
            <a:endParaRPr lang="vi-VN" alt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437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61754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877949" y="2086262"/>
            <a:ext cx="7596925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Khởi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động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6570BC5-072A-4D28-A873-0EF8633E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42" y="3590125"/>
            <a:ext cx="3124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4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54D4E3E5-583F-46F1-9C38-77AB78B3D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3643" y="1905000"/>
            <a:ext cx="12344400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  <a:t>  </a:t>
            </a:r>
            <a:br>
              <a:rPr lang="en-US" altLang="en-US" sz="3600" dirty="0">
                <a:solidFill>
                  <a:srgbClr val="003300"/>
                </a:solidFill>
                <a:latin typeface="Times New Roman" panose="02020603050405020304" pitchFamily="18" charset="0"/>
              </a:rPr>
            </a:br>
            <a:b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 : 7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;      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: 16</a:t>
            </a: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65537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D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Khám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phá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D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85"/>
            <a:ext cx="1219200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952501" y="415479"/>
            <a:ext cx="11353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6049968" y="765785"/>
            <a:ext cx="614363" cy="960438"/>
            <a:chOff x="3245" y="981"/>
            <a:chExt cx="387" cy="605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245" y="981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248" y="1221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3292" y="1333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4343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4348163" y="272215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</p:cNvCxnSpPr>
          <p:nvPr/>
        </p:nvCxnSpPr>
        <p:spPr>
          <a:xfrm rot="10800000" flipH="1">
            <a:off x="4343401" y="2703100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867401" y="2169700"/>
            <a:ext cx="11430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5870877" y="2699113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H="1">
            <a:off x="5880463" y="2694351"/>
            <a:ext cx="1143000" cy="381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853113" y="2163762"/>
            <a:ext cx="1151264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4495801" y="3535363"/>
            <a:ext cx="9144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77001" y="3535363"/>
            <a:ext cx="6858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6019801" y="3306762"/>
            <a:ext cx="609600" cy="960438"/>
            <a:chOff x="2784" y="1008"/>
            <a:chExt cx="384" cy="605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438400" y="5287963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5638800" y="5303202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6172200" y="5059362"/>
            <a:ext cx="609600" cy="960438"/>
            <a:chOff x="2784" y="1008"/>
            <a:chExt cx="384" cy="605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638801" y="2925762"/>
            <a:ext cx="304800" cy="243840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172201" y="4373563"/>
            <a:ext cx="7620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562601" y="4221162"/>
            <a:ext cx="609600" cy="960438"/>
            <a:chOff x="2784" y="1008"/>
            <a:chExt cx="384" cy="605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9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h nam.jpg">
            <a:extLst>
              <a:ext uri="{FF2B5EF4-FFF2-40B4-BE49-F238E27FC236}">
                <a16:creationId xmlns:a16="http://schemas.microsoft.com/office/drawing/2014/main" id="{A2924F77-3694-42CF-B9D5-E61D3F07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33" y="228600"/>
            <a:ext cx="6366933" cy="358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5314DC-2000-4BA0-898B-A9D63D214509}"/>
              </a:ext>
            </a:extLst>
          </p:cNvPr>
          <p:cNvSpPr txBox="1"/>
          <p:nvPr/>
        </p:nvSpPr>
        <p:spPr>
          <a:xfrm>
            <a:off x="838199" y="3956576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34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4AF8B9A-F2EE-4695-BD8E-BC869FFA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605552"/>
            <a:ext cx="4648200" cy="4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5   :  4   =      ?</a:t>
            </a:r>
            <a:r>
              <a:rPr lang="en-US" altLang="en-US" sz="4000" b="1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4CD7BEAB-24A8-49F1-9FF9-C3B7289DC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081" y="1698624"/>
            <a:ext cx="860583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33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6902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29&quot;&gt;&lt;object type=&quot;3&quot; unique_id=&quot;10030&quot;&gt;&lt;property id=&quot;20148&quot; value=&quot;5&quot;/&gt;&lt;property id=&quot;20300&quot; value=&quot;Slide 1&quot;/&gt;&lt;property id=&quot;20307&quot; value=&quot;257&quot;/&gt;&lt;/object&gt;&lt;object type=&quot;3&quot; unique_id=&quot;10032&quot;&gt;&lt;property id=&quot;20148&quot; value=&quot;5&quot;/&gt;&lt;property id=&quot;20300&quot; value=&quot;Slide 2&quot;/&gt;&lt;property id=&quot;20307&quot; value=&quot;259&quot;/&gt;&lt;/object&gt;&lt;object type=&quot;3&quot; unique_id=&quot;10033&quot;&gt;&lt;property id=&quot;20148&quot; value=&quot;5&quot;/&gt;&lt;property id=&quot;20300&quot; value=&quot;Slide 3&quot;/&gt;&lt;property id=&quot;20307&quot; value=&quot;280&quot;/&gt;&lt;/object&gt;&lt;object type=&quot;3&quot; unique_id=&quot;10035&quot;&gt;&lt;property id=&quot;20148&quot; value=&quot;5&quot;/&gt;&lt;property id=&quot;20300&quot; value=&quot;Slide 4&quot;/&gt;&lt;property id=&quot;20307&quot; value=&quot;264&quot;/&gt;&lt;/object&gt;&lt;object type=&quot;3&quot; unique_id=&quot;10036&quot;&gt;&lt;property id=&quot;20148&quot; value=&quot;5&quot;/&gt;&lt;property id=&quot;20300&quot; value=&quot;Slide 5&quot;/&gt;&lt;property id=&quot;20307&quot; value=&quot;278&quot;/&gt;&lt;/object&gt;&lt;object type=&quot;3&quot; unique_id=&quot;10037&quot;&gt;&lt;property id=&quot;20148&quot; value=&quot;5&quot;/&gt;&lt;property id=&quot;20300&quot; value=&quot;Slide 6&quot;/&gt;&lt;property id=&quot;20307&quot; value=&quot;279&quot;/&gt;&lt;/object&gt;&lt;object type=&quot;3&quot; unique_id=&quot;10038&quot;&gt;&lt;property id=&quot;20148&quot; value=&quot;5&quot;/&gt;&lt;property id=&quot;20300&quot; value=&quot;Slide 8&quot;/&gt;&lt;property id=&quot;20307&quot; value=&quot;267&quot;/&gt;&lt;/object&gt;&lt;object type=&quot;3&quot; unique_id=&quot;10039&quot;&gt;&lt;property id=&quot;20148&quot; value=&quot;5&quot;/&gt;&lt;property id=&quot;20300&quot; value=&quot;Slide 9&quot;/&gt;&lt;property id=&quot;20307&quot; value=&quot;263&quot;/&gt;&lt;/object&gt;&lt;object type=&quot;3&quot; unique_id=&quot;10040&quot;&gt;&lt;property id=&quot;20148&quot; value=&quot;5&quot;/&gt;&lt;property id=&quot;20300&quot; value=&quot;Slide 11&quot;/&gt;&lt;property id=&quot;20307&quot; value=&quot;268&quot;/&gt;&lt;/object&gt;&lt;object type=&quot;3&quot; unique_id=&quot;10041&quot;&gt;&lt;property id=&quot;20148&quot; value=&quot;5&quot;/&gt;&lt;property id=&quot;20300&quot; value=&quot;Slide 12&quot;/&gt;&lt;property id=&quot;20307&quot; value=&quot;271&quot;/&gt;&lt;/object&gt;&lt;object type=&quot;3&quot; unique_id=&quot;10042&quot;&gt;&lt;property id=&quot;20148&quot; value=&quot;5&quot;/&gt;&lt;property id=&quot;20300&quot; value=&quot;Slide 13&quot;/&gt;&lt;property id=&quot;20307&quot; value=&quot;272&quot;/&gt;&lt;/object&gt;&lt;object type=&quot;3&quot; unique_id=&quot;10043&quot;&gt;&lt;property id=&quot;20148&quot; value=&quot;5&quot;/&gt;&lt;property id=&quot;20300&quot; value=&quot;Slide 14&quot;/&gt;&lt;property id=&quot;20307&quot; value=&quot;273&quot;/&gt;&lt;/object&gt;&lt;object type=&quot;3&quot; unique_id=&quot;10044&quot;&gt;&lt;property id=&quot;20148&quot; value=&quot;5&quot;/&gt;&lt;property id=&quot;20300&quot; value=&quot;Slide 15&quot;/&gt;&lt;property id=&quot;20307&quot; value=&quot;274&quot;/&gt;&lt;/object&gt;&lt;object type=&quot;3&quot; unique_id=&quot;10045&quot;&gt;&lt;property id=&quot;20148&quot; value=&quot;5&quot;/&gt;&lt;property id=&quot;20300&quot; value=&quot;Slide 16&quot;/&gt;&lt;property id=&quot;20307&quot; value=&quot;275&quot;/&gt;&lt;/object&gt;&lt;object type=&quot;3&quot; unique_id=&quot;10046&quot;&gt;&lt;property id=&quot;20148&quot; value=&quot;5&quot;/&gt;&lt;property id=&quot;20300&quot; value=&quot;Slide 17&quot;/&gt;&lt;property id=&quot;20307&quot; value=&quot;277&quot;/&gt;&lt;/object&gt;&lt;object type=&quot;3&quot; unique_id=&quot;10103&quot;&gt;&lt;property id=&quot;20148&quot; value=&quot;5&quot;/&gt;&lt;property id=&quot;20300&quot; value=&quot;Slide 7&quot;/&gt;&lt;property id=&quot;20307&quot; value=&quot;281&quot;/&gt;&lt;/object&gt;&lt;object type=&quot;3&quot; unique_id=&quot;10196&quot;&gt;&lt;property id=&quot;20148&quot; value=&quot;5&quot;/&gt;&lt;property id=&quot;20300&quot; value=&quot;Slide 10&quot;/&gt;&lt;property id=&quot;20307&quot; value=&quot;283&quot;/&gt;&lt;/object&gt;&lt;/object&gt;&lt;object type=&quot;8&quot; unique_id=&quot;10065&quot;&gt;&lt;/object&gt;&lt;/object&gt;&lt;/database&gt;"/>
  <p:tag name="SECTOMILLISECCONVERTED" val="1"/>
  <p:tag name="INKNOELEADERBOARD" val="1736769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FFCC"/>
        </a:solidFill>
        <a:ln w="9525" cap="flat" cmpd="sng" algn="ctr">
          <a:solidFill>
            <a:srgbClr val="FF0000"/>
          </a:solidFill>
          <a:prstDash val="dash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698</Words>
  <Application>Microsoft Office PowerPoint</Application>
  <PresentationFormat>Widescreen</PresentationFormat>
  <Paragraphs>162</Paragraphs>
  <Slides>19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.VnArial</vt:lpstr>
      <vt:lpstr>Arial</vt:lpstr>
      <vt:lpstr>Calibri</vt:lpstr>
      <vt:lpstr>Calibri Light</vt:lpstr>
      <vt:lpstr>Montserrat ExtraBold</vt:lpstr>
      <vt:lpstr>Times New Roman</vt:lpstr>
      <vt:lpstr>VNI-Times</vt:lpstr>
      <vt:lpstr>Office Theme</vt:lpstr>
      <vt:lpstr>1_Default Design</vt:lpstr>
      <vt:lpstr>1_Office Theme</vt:lpstr>
      <vt:lpstr>千图网拥有20W+精美PPT模板 更多PPT模板下载至：www.58pic.com/office/ppt​​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Tran Thi Huong</cp:lastModifiedBy>
  <cp:revision>124</cp:revision>
  <dcterms:created xsi:type="dcterms:W3CDTF">2006-08-16T00:00:00Z</dcterms:created>
  <dcterms:modified xsi:type="dcterms:W3CDTF">2022-01-20T15:17:23Z</dcterms:modified>
</cp:coreProperties>
</file>