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301" r:id="rId3"/>
    <p:sldId id="302" r:id="rId4"/>
    <p:sldId id="300" r:id="rId5"/>
    <p:sldId id="303" r:id="rId6"/>
    <p:sldId id="271" r:id="rId7"/>
    <p:sldId id="272" r:id="rId8"/>
    <p:sldId id="304" r:id="rId9"/>
    <p:sldId id="256" r:id="rId10"/>
    <p:sldId id="288" r:id="rId11"/>
    <p:sldId id="305" r:id="rId12"/>
    <p:sldId id="289" r:id="rId13"/>
    <p:sldId id="281" r:id="rId14"/>
    <p:sldId id="282" r:id="rId15"/>
    <p:sldId id="306" r:id="rId16"/>
    <p:sldId id="283" r:id="rId17"/>
    <p:sldId id="284" r:id="rId18"/>
    <p:sldId id="307" r:id="rId19"/>
    <p:sldId id="299" r:id="rId20"/>
    <p:sldId id="308" r:id="rId21"/>
    <p:sldId id="309" r:id="rId22"/>
    <p:sldId id="287" r:id="rId23"/>
    <p:sldId id="261" r:id="rId24"/>
    <p:sldId id="262" r:id="rId25"/>
    <p:sldId id="263" r:id="rId26"/>
    <p:sldId id="264" r:id="rId27"/>
    <p:sldId id="265" r:id="rId28"/>
    <p:sldId id="266" r:id="rId29"/>
    <p:sldId id="291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8E40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image" Target="../media/image54.wmf"/><Relationship Id="rId18" Type="http://schemas.openxmlformats.org/officeDocument/2006/relationships/image" Target="../media/image59.wmf"/><Relationship Id="rId26" Type="http://schemas.openxmlformats.org/officeDocument/2006/relationships/image" Target="../media/image67.wmf"/><Relationship Id="rId3" Type="http://schemas.openxmlformats.org/officeDocument/2006/relationships/image" Target="../media/image44.emf"/><Relationship Id="rId21" Type="http://schemas.openxmlformats.org/officeDocument/2006/relationships/image" Target="../media/image62.emf"/><Relationship Id="rId34" Type="http://schemas.openxmlformats.org/officeDocument/2006/relationships/image" Target="../media/image75.wmf"/><Relationship Id="rId7" Type="http://schemas.openxmlformats.org/officeDocument/2006/relationships/image" Target="../media/image48.wmf"/><Relationship Id="rId12" Type="http://schemas.openxmlformats.org/officeDocument/2006/relationships/image" Target="../media/image53.wmf"/><Relationship Id="rId17" Type="http://schemas.openxmlformats.org/officeDocument/2006/relationships/image" Target="../media/image58.wmf"/><Relationship Id="rId25" Type="http://schemas.openxmlformats.org/officeDocument/2006/relationships/image" Target="../media/image66.wmf"/><Relationship Id="rId33" Type="http://schemas.openxmlformats.org/officeDocument/2006/relationships/image" Target="../media/image74.wmf"/><Relationship Id="rId2" Type="http://schemas.openxmlformats.org/officeDocument/2006/relationships/image" Target="../media/image43.wmf"/><Relationship Id="rId16" Type="http://schemas.openxmlformats.org/officeDocument/2006/relationships/image" Target="../media/image57.wmf"/><Relationship Id="rId20" Type="http://schemas.openxmlformats.org/officeDocument/2006/relationships/image" Target="../media/image61.emf"/><Relationship Id="rId29" Type="http://schemas.openxmlformats.org/officeDocument/2006/relationships/image" Target="../media/image70.wmf"/><Relationship Id="rId1" Type="http://schemas.openxmlformats.org/officeDocument/2006/relationships/image" Target="../media/image42.wmf"/><Relationship Id="rId6" Type="http://schemas.openxmlformats.org/officeDocument/2006/relationships/image" Target="../media/image47.emf"/><Relationship Id="rId11" Type="http://schemas.openxmlformats.org/officeDocument/2006/relationships/image" Target="../media/image52.wmf"/><Relationship Id="rId24" Type="http://schemas.openxmlformats.org/officeDocument/2006/relationships/image" Target="../media/image65.wmf"/><Relationship Id="rId32" Type="http://schemas.openxmlformats.org/officeDocument/2006/relationships/image" Target="../media/image73.wmf"/><Relationship Id="rId37" Type="http://schemas.openxmlformats.org/officeDocument/2006/relationships/image" Target="../media/image78.wmf"/><Relationship Id="rId5" Type="http://schemas.openxmlformats.org/officeDocument/2006/relationships/image" Target="../media/image46.emf"/><Relationship Id="rId15" Type="http://schemas.openxmlformats.org/officeDocument/2006/relationships/image" Target="../media/image56.wmf"/><Relationship Id="rId23" Type="http://schemas.openxmlformats.org/officeDocument/2006/relationships/image" Target="../media/image64.emf"/><Relationship Id="rId28" Type="http://schemas.openxmlformats.org/officeDocument/2006/relationships/image" Target="../media/image69.wmf"/><Relationship Id="rId36" Type="http://schemas.openxmlformats.org/officeDocument/2006/relationships/image" Target="../media/image77.wmf"/><Relationship Id="rId10" Type="http://schemas.openxmlformats.org/officeDocument/2006/relationships/image" Target="../media/image51.wmf"/><Relationship Id="rId19" Type="http://schemas.openxmlformats.org/officeDocument/2006/relationships/image" Target="../media/image60.wmf"/><Relationship Id="rId31" Type="http://schemas.openxmlformats.org/officeDocument/2006/relationships/image" Target="../media/image72.wmf"/><Relationship Id="rId4" Type="http://schemas.openxmlformats.org/officeDocument/2006/relationships/image" Target="../media/image45.emf"/><Relationship Id="rId9" Type="http://schemas.openxmlformats.org/officeDocument/2006/relationships/image" Target="../media/image50.wmf"/><Relationship Id="rId14" Type="http://schemas.openxmlformats.org/officeDocument/2006/relationships/image" Target="../media/image55.wmf"/><Relationship Id="rId22" Type="http://schemas.openxmlformats.org/officeDocument/2006/relationships/image" Target="../media/image63.emf"/><Relationship Id="rId27" Type="http://schemas.openxmlformats.org/officeDocument/2006/relationships/image" Target="../media/image68.wmf"/><Relationship Id="rId30" Type="http://schemas.openxmlformats.org/officeDocument/2006/relationships/image" Target="../media/image71.wmf"/><Relationship Id="rId35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10E04-9745-4B9F-ACAE-DDEEEF3C593A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B764D-8E99-4C5B-826B-11D01741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00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254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644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9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43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altLang="en-US">
                <a:latin typeface="Arial" panose="020B0604020202020204" pitchFamily="34" charset="0"/>
                <a:cs typeface="Arial" panose="020B0604020202020204" pitchFamily="34" charset="0"/>
              </a:rPr>
              <a:t>Gọi hs đọc 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919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660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altLang="en-US">
                <a:latin typeface="Arial" panose="020B0604020202020204" pitchFamily="34" charset="0"/>
                <a:cs typeface="Arial" panose="020B0604020202020204" pitchFamily="34" charset="0"/>
              </a:rPr>
              <a:t>Gọi hs đọc 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65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63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altLang="en-US">
                <a:latin typeface="Arial" panose="020B0604020202020204" pitchFamily="34" charset="0"/>
                <a:cs typeface="Arial" panose="020B0604020202020204" pitchFamily="34" charset="0"/>
              </a:rPr>
              <a:t>Gọi hs đọc 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50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altLang="en-US">
                <a:latin typeface="Arial" panose="020B0604020202020204" pitchFamily="34" charset="0"/>
                <a:cs typeface="Arial" panose="020B0604020202020204" pitchFamily="34" charset="0"/>
              </a:rPr>
              <a:t>Gọi hs đọc 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781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altLang="en-US">
                <a:latin typeface="Arial" panose="020B0604020202020204" pitchFamily="34" charset="0"/>
                <a:cs typeface="Arial" panose="020B0604020202020204" pitchFamily="34" charset="0"/>
              </a:rPr>
              <a:t>Gọi hs đọc 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50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4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2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21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96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85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A622D-2A7F-4753-AF68-92845E4E49D1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91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602A0-6576-4B43-A732-21C3B5A06A40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32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602A0-6576-4B43-A732-21C3B5A06A40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73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A6124-74D7-4B14-AC0C-8B33D2A560B2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72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A5BA5-E053-48B4-87AE-06F8457998B0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73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3D7FF-939D-4DCF-ACE9-93A3B67AA3ED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1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18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1CB27-E1BB-4593-84AB-296C0A3615FC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06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90CF4-0446-47D4-A5D2-62D173CF4FE3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38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90CF4-0446-47D4-A5D2-62D173CF4FE3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20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90CF4-0446-47D4-A5D2-62D173CF4FE3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8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541AC-AA27-4328-B455-BC2DCB1145C5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32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F46B3-8212-407D-BAA7-9871ACA3E50D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88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6DEFD-1548-4B69-8B62-BA4854FD0230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52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D53CB-822E-4DCD-AE6A-92690A497D00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31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DB155-332E-4BF6-8BDA-E26B4CA1B451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21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14FEF-DB39-420E-AEC4-825257DAF3ED}" type="slidenum">
              <a:rPr lang="af-ZA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57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19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10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7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6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0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4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4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72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E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8E736-5128-4DD9-A6B8-C39E1482396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01F7F-81DF-4D5B-9959-6A6531C3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7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7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f-ZA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f-ZA" altLang="en-US"/>
              <a:t>Click to edit Master text styles</a:t>
            </a:r>
          </a:p>
          <a:p>
            <a:pPr lvl="1"/>
            <a:r>
              <a:rPr lang="af-ZA" altLang="en-US"/>
              <a:t>Second level</a:t>
            </a:r>
          </a:p>
          <a:p>
            <a:pPr lvl="2"/>
            <a:r>
              <a:rPr lang="af-ZA" altLang="en-US"/>
              <a:t>Third level</a:t>
            </a:r>
          </a:p>
          <a:p>
            <a:pPr lvl="3"/>
            <a:r>
              <a:rPr lang="af-ZA" altLang="en-US"/>
              <a:t>Fourth level</a:t>
            </a:r>
          </a:p>
          <a:p>
            <a:pPr lvl="4"/>
            <a:r>
              <a:rPr lang="af-ZA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f-ZA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6D6D73-80BF-4F18-8C11-D4FDECF28BDD}" type="slidenum">
              <a:rPr lang="af-ZA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af-Z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7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9" r:id="rId9"/>
    <p:sldLayoutId id="2147483678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9.bin"/><Relationship Id="rId3" Type="http://schemas.openxmlformats.org/officeDocument/2006/relationships/image" Target="../media/image29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40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37.w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7.bin"/><Relationship Id="rId18" Type="http://schemas.openxmlformats.org/officeDocument/2006/relationships/image" Target="../media/image49.wmf"/><Relationship Id="rId26" Type="http://schemas.openxmlformats.org/officeDocument/2006/relationships/image" Target="../media/image53.wmf"/><Relationship Id="rId39" Type="http://schemas.openxmlformats.org/officeDocument/2006/relationships/oleObject" Target="../embeddings/oleObject30.bin"/><Relationship Id="rId21" Type="http://schemas.openxmlformats.org/officeDocument/2006/relationships/oleObject" Target="../embeddings/oleObject21.bin"/><Relationship Id="rId34" Type="http://schemas.openxmlformats.org/officeDocument/2006/relationships/image" Target="../media/image57.wmf"/><Relationship Id="rId42" Type="http://schemas.openxmlformats.org/officeDocument/2006/relationships/image" Target="../media/image61.emf"/><Relationship Id="rId47" Type="http://schemas.openxmlformats.org/officeDocument/2006/relationships/oleObject" Target="../embeddings/oleObject34.bin"/><Relationship Id="rId50" Type="http://schemas.openxmlformats.org/officeDocument/2006/relationships/oleObject" Target="../embeddings/oleObject36.bin"/><Relationship Id="rId55" Type="http://schemas.openxmlformats.org/officeDocument/2006/relationships/image" Target="../media/image67.wmf"/><Relationship Id="rId63" Type="http://schemas.openxmlformats.org/officeDocument/2006/relationships/image" Target="../media/image71.wmf"/><Relationship Id="rId68" Type="http://schemas.openxmlformats.org/officeDocument/2006/relationships/oleObject" Target="../embeddings/oleObject45.bin"/><Relationship Id="rId76" Type="http://schemas.openxmlformats.org/officeDocument/2006/relationships/oleObject" Target="../embeddings/oleObject49.bin"/><Relationship Id="rId7" Type="http://schemas.openxmlformats.org/officeDocument/2006/relationships/oleObject" Target="../embeddings/oleObject14.bin"/><Relationship Id="rId71" Type="http://schemas.openxmlformats.org/officeDocument/2006/relationships/image" Target="../media/image75.wmf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8.wmf"/><Relationship Id="rId29" Type="http://schemas.openxmlformats.org/officeDocument/2006/relationships/oleObject" Target="../embeddings/oleObject25.bin"/><Relationship Id="rId11" Type="http://schemas.openxmlformats.org/officeDocument/2006/relationships/oleObject" Target="../embeddings/oleObject16.bin"/><Relationship Id="rId24" Type="http://schemas.openxmlformats.org/officeDocument/2006/relationships/image" Target="../media/image52.wmf"/><Relationship Id="rId32" Type="http://schemas.openxmlformats.org/officeDocument/2006/relationships/image" Target="../media/image56.wmf"/><Relationship Id="rId37" Type="http://schemas.openxmlformats.org/officeDocument/2006/relationships/oleObject" Target="../embeddings/oleObject29.bin"/><Relationship Id="rId40" Type="http://schemas.openxmlformats.org/officeDocument/2006/relationships/image" Target="../media/image60.wmf"/><Relationship Id="rId45" Type="http://schemas.openxmlformats.org/officeDocument/2006/relationships/oleObject" Target="../embeddings/oleObject33.bin"/><Relationship Id="rId53" Type="http://schemas.openxmlformats.org/officeDocument/2006/relationships/image" Target="../media/image66.wmf"/><Relationship Id="rId58" Type="http://schemas.openxmlformats.org/officeDocument/2006/relationships/oleObject" Target="../embeddings/oleObject40.bin"/><Relationship Id="rId66" Type="http://schemas.openxmlformats.org/officeDocument/2006/relationships/oleObject" Target="../embeddings/oleObject44.bin"/><Relationship Id="rId74" Type="http://schemas.openxmlformats.org/officeDocument/2006/relationships/oleObject" Target="../embeddings/oleObject48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23" Type="http://schemas.openxmlformats.org/officeDocument/2006/relationships/oleObject" Target="../embeddings/oleObject22.bin"/><Relationship Id="rId28" Type="http://schemas.openxmlformats.org/officeDocument/2006/relationships/image" Target="../media/image54.wmf"/><Relationship Id="rId36" Type="http://schemas.openxmlformats.org/officeDocument/2006/relationships/image" Target="../media/image58.wmf"/><Relationship Id="rId49" Type="http://schemas.openxmlformats.org/officeDocument/2006/relationships/oleObject" Target="../embeddings/oleObject35.bin"/><Relationship Id="rId57" Type="http://schemas.openxmlformats.org/officeDocument/2006/relationships/image" Target="../media/image68.wmf"/><Relationship Id="rId61" Type="http://schemas.openxmlformats.org/officeDocument/2006/relationships/image" Target="../media/image70.wmf"/><Relationship Id="rId10" Type="http://schemas.openxmlformats.org/officeDocument/2006/relationships/image" Target="../media/image45.emf"/><Relationship Id="rId19" Type="http://schemas.openxmlformats.org/officeDocument/2006/relationships/oleObject" Target="../embeddings/oleObject20.bin"/><Relationship Id="rId31" Type="http://schemas.openxmlformats.org/officeDocument/2006/relationships/oleObject" Target="../embeddings/oleObject26.bin"/><Relationship Id="rId44" Type="http://schemas.openxmlformats.org/officeDocument/2006/relationships/image" Target="../media/image62.emf"/><Relationship Id="rId52" Type="http://schemas.openxmlformats.org/officeDocument/2006/relationships/oleObject" Target="../embeddings/oleObject37.bin"/><Relationship Id="rId60" Type="http://schemas.openxmlformats.org/officeDocument/2006/relationships/oleObject" Target="../embeddings/oleObject41.bin"/><Relationship Id="rId65" Type="http://schemas.openxmlformats.org/officeDocument/2006/relationships/image" Target="../media/image72.wmf"/><Relationship Id="rId73" Type="http://schemas.openxmlformats.org/officeDocument/2006/relationships/image" Target="../media/image76.wmf"/><Relationship Id="rId78" Type="http://schemas.openxmlformats.org/officeDocument/2006/relationships/image" Target="../media/image79.png"/><Relationship Id="rId4" Type="http://schemas.openxmlformats.org/officeDocument/2006/relationships/image" Target="../media/image42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47.emf"/><Relationship Id="rId22" Type="http://schemas.openxmlformats.org/officeDocument/2006/relationships/image" Target="../media/image51.wmf"/><Relationship Id="rId27" Type="http://schemas.openxmlformats.org/officeDocument/2006/relationships/oleObject" Target="../embeddings/oleObject24.bin"/><Relationship Id="rId30" Type="http://schemas.openxmlformats.org/officeDocument/2006/relationships/image" Target="../media/image55.wmf"/><Relationship Id="rId35" Type="http://schemas.openxmlformats.org/officeDocument/2006/relationships/oleObject" Target="../embeddings/oleObject28.bin"/><Relationship Id="rId43" Type="http://schemas.openxmlformats.org/officeDocument/2006/relationships/oleObject" Target="../embeddings/oleObject32.bin"/><Relationship Id="rId48" Type="http://schemas.openxmlformats.org/officeDocument/2006/relationships/image" Target="../media/image64.emf"/><Relationship Id="rId56" Type="http://schemas.openxmlformats.org/officeDocument/2006/relationships/oleObject" Target="../embeddings/oleObject39.bin"/><Relationship Id="rId64" Type="http://schemas.openxmlformats.org/officeDocument/2006/relationships/oleObject" Target="../embeddings/oleObject43.bin"/><Relationship Id="rId69" Type="http://schemas.openxmlformats.org/officeDocument/2006/relationships/image" Target="../media/image74.wmf"/><Relationship Id="rId77" Type="http://schemas.openxmlformats.org/officeDocument/2006/relationships/image" Target="../media/image78.wmf"/><Relationship Id="rId8" Type="http://schemas.openxmlformats.org/officeDocument/2006/relationships/image" Target="../media/image44.emf"/><Relationship Id="rId51" Type="http://schemas.openxmlformats.org/officeDocument/2006/relationships/image" Target="../media/image65.wmf"/><Relationship Id="rId72" Type="http://schemas.openxmlformats.org/officeDocument/2006/relationships/oleObject" Target="../embeddings/oleObject47.bin"/><Relationship Id="rId3" Type="http://schemas.openxmlformats.org/officeDocument/2006/relationships/oleObject" Target="../embeddings/oleObject12.bin"/><Relationship Id="rId12" Type="http://schemas.openxmlformats.org/officeDocument/2006/relationships/image" Target="../media/image46.emf"/><Relationship Id="rId17" Type="http://schemas.openxmlformats.org/officeDocument/2006/relationships/oleObject" Target="../embeddings/oleObject19.bin"/><Relationship Id="rId25" Type="http://schemas.openxmlformats.org/officeDocument/2006/relationships/oleObject" Target="../embeddings/oleObject23.bin"/><Relationship Id="rId33" Type="http://schemas.openxmlformats.org/officeDocument/2006/relationships/oleObject" Target="../embeddings/oleObject27.bin"/><Relationship Id="rId38" Type="http://schemas.openxmlformats.org/officeDocument/2006/relationships/image" Target="../media/image59.wmf"/><Relationship Id="rId46" Type="http://schemas.openxmlformats.org/officeDocument/2006/relationships/image" Target="../media/image63.emf"/><Relationship Id="rId59" Type="http://schemas.openxmlformats.org/officeDocument/2006/relationships/image" Target="../media/image69.wmf"/><Relationship Id="rId67" Type="http://schemas.openxmlformats.org/officeDocument/2006/relationships/image" Target="../media/image73.wmf"/><Relationship Id="rId20" Type="http://schemas.openxmlformats.org/officeDocument/2006/relationships/image" Target="../media/image50.wmf"/><Relationship Id="rId41" Type="http://schemas.openxmlformats.org/officeDocument/2006/relationships/oleObject" Target="../embeddings/oleObject31.bin"/><Relationship Id="rId54" Type="http://schemas.openxmlformats.org/officeDocument/2006/relationships/oleObject" Target="../embeddings/oleObject38.bin"/><Relationship Id="rId62" Type="http://schemas.openxmlformats.org/officeDocument/2006/relationships/oleObject" Target="../embeddings/oleObject42.bin"/><Relationship Id="rId70" Type="http://schemas.openxmlformats.org/officeDocument/2006/relationships/oleObject" Target="../embeddings/oleObject46.bin"/><Relationship Id="rId75" Type="http://schemas.openxmlformats.org/officeDocument/2006/relationships/image" Target="../media/image7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90.png"/><Relationship Id="rId18" Type="http://schemas.openxmlformats.org/officeDocument/2006/relationships/image" Target="../media/image8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70.png"/><Relationship Id="rId7" Type="http://schemas.openxmlformats.org/officeDocument/2006/relationships/image" Target="../media/image85.png"/><Relationship Id="rId12" Type="http://schemas.openxmlformats.org/officeDocument/2006/relationships/image" Target="../media/image78.png"/><Relationship Id="rId17" Type="http://schemas.openxmlformats.org/officeDocument/2006/relationships/image" Target="../media/image88.png"/><Relationship Id="rId2" Type="http://schemas.openxmlformats.org/officeDocument/2006/relationships/audio" Target="../media/media2.wav"/><Relationship Id="rId16" Type="http://schemas.openxmlformats.org/officeDocument/2006/relationships/image" Target="../media/image87.png"/><Relationship Id="rId20" Type="http://schemas.openxmlformats.org/officeDocument/2006/relationships/image" Target="../media/image86.png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84.png"/><Relationship Id="rId15" Type="http://schemas.openxmlformats.org/officeDocument/2006/relationships/image" Target="../media/image810.png"/><Relationship Id="rId23" Type="http://schemas.openxmlformats.org/officeDocument/2006/relationships/image" Target="../media/image890.png"/><Relationship Id="rId10" Type="http://schemas.openxmlformats.org/officeDocument/2006/relationships/image" Target="../media/image86.jpeg"/><Relationship Id="rId19" Type="http://schemas.openxmlformats.org/officeDocument/2006/relationships/image" Target="../media/image90.png"/><Relationship Id="rId4" Type="http://schemas.openxmlformats.org/officeDocument/2006/relationships/image" Target="../media/image83.png"/><Relationship Id="rId9" Type="http://schemas.openxmlformats.org/officeDocument/2006/relationships/image" Target="../media/image82.png"/><Relationship Id="rId14" Type="http://schemas.openxmlformats.org/officeDocument/2006/relationships/image" Target="../media/image800.png"/><Relationship Id="rId22" Type="http://schemas.openxmlformats.org/officeDocument/2006/relationships/image" Target="../media/image8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30.png"/><Relationship Id="rId18" Type="http://schemas.openxmlformats.org/officeDocument/2006/relationships/image" Target="../media/image8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8.png"/><Relationship Id="rId7" Type="http://schemas.microsoft.com/office/2007/relationships/hdphoto" Target="../media/hdphoto4.wdp"/><Relationship Id="rId12" Type="http://schemas.microsoft.com/office/2007/relationships/hdphoto" Target="../media/hdphoto3.wdp"/><Relationship Id="rId17" Type="http://schemas.openxmlformats.org/officeDocument/2006/relationships/image" Target="../media/image88.png"/><Relationship Id="rId2" Type="http://schemas.openxmlformats.org/officeDocument/2006/relationships/audio" Target="../media/media2.wav"/><Relationship Id="rId16" Type="http://schemas.openxmlformats.org/officeDocument/2006/relationships/image" Target="../media/image96.png"/><Relationship Id="rId20" Type="http://schemas.openxmlformats.org/officeDocument/2006/relationships/image" Target="../media/image97.png"/><Relationship Id="rId1" Type="http://schemas.microsoft.com/office/2007/relationships/media" Target="../media/media2.wav"/><Relationship Id="rId6" Type="http://schemas.openxmlformats.org/officeDocument/2006/relationships/image" Target="../media/image92.png"/><Relationship Id="rId11" Type="http://schemas.openxmlformats.org/officeDocument/2006/relationships/image" Target="../media/image86.jpeg"/><Relationship Id="rId5" Type="http://schemas.openxmlformats.org/officeDocument/2006/relationships/image" Target="../media/image87.png"/><Relationship Id="rId15" Type="http://schemas.openxmlformats.org/officeDocument/2006/relationships/image" Target="../media/image95.png"/><Relationship Id="rId23" Type="http://schemas.openxmlformats.org/officeDocument/2006/relationships/image" Target="../media/image100.png"/><Relationship Id="rId10" Type="http://schemas.openxmlformats.org/officeDocument/2006/relationships/image" Target="../media/image82.png"/><Relationship Id="rId19" Type="http://schemas.openxmlformats.org/officeDocument/2006/relationships/image" Target="../media/image90.png"/><Relationship Id="rId4" Type="http://schemas.openxmlformats.org/officeDocument/2006/relationships/image" Target="../media/image91.jpeg"/><Relationship Id="rId9" Type="http://schemas.microsoft.com/office/2007/relationships/hdphoto" Target="../media/hdphoto5.wdp"/><Relationship Id="rId14" Type="http://schemas.openxmlformats.org/officeDocument/2006/relationships/image" Target="../media/image94.png"/><Relationship Id="rId22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6.png"/><Relationship Id="rId18" Type="http://schemas.openxmlformats.org/officeDocument/2006/relationships/image" Target="../media/image86.jpeg"/><Relationship Id="rId26" Type="http://schemas.openxmlformats.org/officeDocument/2006/relationships/image" Target="../media/image11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8.png"/><Relationship Id="rId7" Type="http://schemas.openxmlformats.org/officeDocument/2006/relationships/image" Target="../media/image103.png"/><Relationship Id="rId12" Type="http://schemas.microsoft.com/office/2007/relationships/hdphoto" Target="../media/hdphoto8.wdp"/><Relationship Id="rId17" Type="http://schemas.openxmlformats.org/officeDocument/2006/relationships/image" Target="../media/image109.png"/><Relationship Id="rId25" Type="http://schemas.openxmlformats.org/officeDocument/2006/relationships/image" Target="../media/image111.png"/><Relationship Id="rId2" Type="http://schemas.openxmlformats.org/officeDocument/2006/relationships/audio" Target="../media/media2.wav"/><Relationship Id="rId16" Type="http://schemas.openxmlformats.org/officeDocument/2006/relationships/image" Target="../media/image108.png"/><Relationship Id="rId20" Type="http://schemas.openxmlformats.org/officeDocument/2006/relationships/image" Target="../media/image87.png"/><Relationship Id="rId1" Type="http://schemas.microsoft.com/office/2007/relationships/media" Target="../media/media2.wav"/><Relationship Id="rId6" Type="http://schemas.microsoft.com/office/2007/relationships/hdphoto" Target="../media/hdphoto6.wdp"/><Relationship Id="rId11" Type="http://schemas.openxmlformats.org/officeDocument/2006/relationships/image" Target="../media/image104.png"/><Relationship Id="rId24" Type="http://schemas.openxmlformats.org/officeDocument/2006/relationships/image" Target="../media/image110.png"/><Relationship Id="rId5" Type="http://schemas.openxmlformats.org/officeDocument/2006/relationships/image" Target="../media/image101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105.png"/><Relationship Id="rId19" Type="http://schemas.microsoft.com/office/2007/relationships/hdphoto" Target="../media/hdphoto3.wdp"/><Relationship Id="rId4" Type="http://schemas.openxmlformats.org/officeDocument/2006/relationships/image" Target="../media/image94.jpeg"/><Relationship Id="rId9" Type="http://schemas.microsoft.com/office/2007/relationships/hdphoto" Target="../media/hdphoto7.wdp"/><Relationship Id="rId14" Type="http://schemas.microsoft.com/office/2007/relationships/hdphoto" Target="../media/hdphoto9.wdp"/><Relationship Id="rId22" Type="http://schemas.openxmlformats.org/officeDocument/2006/relationships/image" Target="../media/image89.png"/><Relationship Id="rId27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87.png"/><Relationship Id="rId18" Type="http://schemas.openxmlformats.org/officeDocument/2006/relationships/image" Target="../media/image1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12" Type="http://schemas.microsoft.com/office/2007/relationships/hdphoto" Target="../media/hdphoto3.wdp"/><Relationship Id="rId17" Type="http://schemas.openxmlformats.org/officeDocument/2006/relationships/image" Target="../media/image119.png"/><Relationship Id="rId2" Type="http://schemas.openxmlformats.org/officeDocument/2006/relationships/audio" Target="../media/media2.wav"/><Relationship Id="rId16" Type="http://schemas.openxmlformats.org/officeDocument/2006/relationships/image" Target="../media/image90.png"/><Relationship Id="rId20" Type="http://schemas.openxmlformats.org/officeDocument/2006/relationships/image" Target="../media/image113.png"/><Relationship Id="rId1" Type="http://schemas.microsoft.com/office/2007/relationships/media" Target="../media/media2.wav"/><Relationship Id="rId6" Type="http://schemas.microsoft.com/office/2007/relationships/hdphoto" Target="../media/hdphoto10.wdp"/><Relationship Id="rId11" Type="http://schemas.openxmlformats.org/officeDocument/2006/relationships/image" Target="../media/image86.jpeg"/><Relationship Id="rId5" Type="http://schemas.openxmlformats.org/officeDocument/2006/relationships/image" Target="../media/image114.png"/><Relationship Id="rId15" Type="http://schemas.openxmlformats.org/officeDocument/2006/relationships/image" Target="../media/image89.png"/><Relationship Id="rId10" Type="http://schemas.openxmlformats.org/officeDocument/2006/relationships/image" Target="../media/image118.png"/><Relationship Id="rId19" Type="http://schemas.openxmlformats.org/officeDocument/2006/relationships/image" Target="../media/image120.png"/><Relationship Id="rId4" Type="http://schemas.openxmlformats.org/officeDocument/2006/relationships/image" Target="../media/image107.jpeg"/><Relationship Id="rId9" Type="http://schemas.openxmlformats.org/officeDocument/2006/relationships/image" Target="../media/image117.png"/><Relationship Id="rId1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1.png"/><Relationship Id="rId5" Type="http://schemas.openxmlformats.org/officeDocument/2006/relationships/image" Target="../media/image11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2.jp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7.w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03E9543-74CF-4A01-8E6E-02BA7159A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3" y="0"/>
            <a:ext cx="9144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E1C60CF-11D6-4292-ABC0-6E6979BC5B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304" y="3642651"/>
            <a:ext cx="2153500" cy="131034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7917" y="1852989"/>
            <a:ext cx="857161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ln w="158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pitchFamily="18" charset="0"/>
                <a:ea typeface="inpin heiti" charset="-122"/>
              </a:rPr>
              <a:t>CHÀO MỪNG CÁC THẦY CÔ GIÁO VỀ DỰ GIỜ THĂM LỚP</a:t>
            </a:r>
            <a:endParaRPr lang="zh-CN" altLang="en-US" sz="4800" b="1" dirty="0">
              <a:ln w="15875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Thanh Nhac TL" panose="02040603050506020204" pitchFamily="18" charset="0"/>
              <a:ea typeface="inpin heiti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851A9A0-D5EB-47E3-A902-EA3DA4E06E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8490" y="4165667"/>
            <a:ext cx="638269" cy="58394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1A5CA7-FAA6-4F24-B7A4-FD503EA1F4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671" y="2024308"/>
            <a:ext cx="448146" cy="4956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5FFBA5-8D51-4593-A18D-2917A3B2A0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6147" y="686988"/>
            <a:ext cx="780862" cy="77973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537D5DB-F2E7-4F08-B969-10A5AAE2FD7B}"/>
              </a:ext>
            </a:extLst>
          </p:cNvPr>
          <p:cNvSpPr txBox="1"/>
          <p:nvPr/>
        </p:nvSpPr>
        <p:spPr>
          <a:xfrm>
            <a:off x="3584246" y="3733953"/>
            <a:ext cx="1545616" cy="10156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F2D4E"/>
                </a:solidFill>
                <a:latin typeface=".VnAristote" panose="020B7200000000000000" pitchFamily="34" charset="0"/>
                <a:ea typeface="inpin heiti" charset="-122"/>
                <a:cs typeface="Times New Roman" panose="02020603050405020304" pitchFamily="18" charset="0"/>
              </a:rPr>
              <a:t>4A2</a:t>
            </a:r>
            <a:endParaRPr lang="zh-CN" altLang="en-US" sz="6000" b="1" dirty="0">
              <a:solidFill>
                <a:srgbClr val="FF2D4E"/>
              </a:solidFill>
              <a:latin typeface=".VnAristote" panose="020B7200000000000000" pitchFamily="34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1B204-F20E-4E77-A777-DD1E4253A0AB}"/>
              </a:ext>
            </a:extLst>
          </p:cNvPr>
          <p:cNvSpPr txBox="1"/>
          <p:nvPr/>
        </p:nvSpPr>
        <p:spPr>
          <a:xfrm>
            <a:off x="1626578" y="79964"/>
            <a:ext cx="58908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B4E27A-04F6-4894-AE75-8A0F89EC7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3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轻松欢乐节奏感动进取电子音乐.mp3">
            <a:hlinkClick r:id="" action="ppaction://media"/>
            <a:extLst>
              <a:ext uri="{FF2B5EF4-FFF2-40B4-BE49-F238E27FC236}">
                <a16:creationId xmlns:a16="http://schemas.microsoft.com/office/drawing/2014/main" id="{33753D38-E478-45E0-8D9C-37442326B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74" y="6248399"/>
            <a:ext cx="719601" cy="7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65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2">
            <a:extLst>
              <a:ext uri="{FF2B5EF4-FFF2-40B4-BE49-F238E27FC236}">
                <a16:creationId xmlns:a16="http://schemas.microsoft.com/office/drawing/2014/main" id="{E7FBCCD0-4919-46DA-8B95-207EEE198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2"/>
            <a:ext cx="9201785" cy="68791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CCF9192-FAFC-4AA5-81DB-16EE218B531B}"/>
              </a:ext>
            </a:extLst>
          </p:cNvPr>
          <p:cNvSpPr/>
          <p:nvPr/>
        </p:nvSpPr>
        <p:spPr>
          <a:xfrm>
            <a:off x="341955" y="2290551"/>
            <a:ext cx="771051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61FFF4-ADC0-4E8C-AC04-FAB7703BF7DC}"/>
              </a:ext>
            </a:extLst>
          </p:cNvPr>
          <p:cNvSpPr/>
          <p:nvPr/>
        </p:nvSpPr>
        <p:spPr>
          <a:xfrm>
            <a:off x="316164" y="918433"/>
            <a:ext cx="851167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1.Nhận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(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D5E47A-6FDB-422D-96CA-D92990517D99}"/>
              </a:ext>
            </a:extLst>
          </p:cNvPr>
          <p:cNvSpPr/>
          <p:nvPr/>
        </p:nvSpPr>
        <p:spPr>
          <a:xfrm>
            <a:off x="289201" y="2957192"/>
            <a:ext cx="8383417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 w="11430"/>
              <a:solidFill>
                <a:srgbClr val="000000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6E09A-43F3-43E2-B447-E670045B7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5584" y="846008"/>
            <a:ext cx="38100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1500" dirty="0">
                <a:solidFill>
                  <a:srgbClr val="00B050"/>
                </a:solidFill>
                <a:latin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altLang="vi-VN" sz="115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856B3941-1603-4E62-85F9-010DDC36A2B7}"/>
              </a:ext>
            </a:extLst>
          </p:cNvPr>
          <p:cNvSpPr/>
          <p:nvPr/>
        </p:nvSpPr>
        <p:spPr>
          <a:xfrm>
            <a:off x="1060229" y="48954"/>
            <a:ext cx="7081325" cy="58929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2, con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đạt được mục tiêu gì?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88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2">
            <a:extLst>
              <a:ext uri="{FF2B5EF4-FFF2-40B4-BE49-F238E27FC236}">
                <a16:creationId xmlns:a16="http://schemas.microsoft.com/office/drawing/2014/main" id="{82D6C4FC-534F-44C7-9DF0-DFD0BCDE7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2"/>
            <a:ext cx="9144000" cy="6879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7" y="3079772"/>
            <a:ext cx="3804448" cy="11499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7E6035-1AD7-495C-B720-1596CE0F87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6360" y="1552473"/>
            <a:ext cx="1880419" cy="161523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387FD4-4669-4059-9601-18775CB600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00" y="1990682"/>
            <a:ext cx="551330" cy="4323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6B1B1EA-C31D-4D4F-9003-44A7BC71DD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17" y="864253"/>
            <a:ext cx="1109382" cy="9504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9E7B8C4-C32A-4DF7-B775-3808CD39B2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648" y="1344829"/>
            <a:ext cx="823633" cy="645854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3048000" y="3344781"/>
            <a:ext cx="3451452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LUYỆN TẬP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>
            <a:extLst>
              <a:ext uri="{FF2B5EF4-FFF2-40B4-BE49-F238E27FC236}">
                <a16:creationId xmlns:a16="http://schemas.microsoft.com/office/drawing/2014/main" id="{E3F5E720-CF94-47C9-853C-B48021BF6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69" y="-27165"/>
            <a:ext cx="9178538" cy="6875585"/>
          </a:xfrm>
          <a:prstGeom prst="rect">
            <a:avLst/>
          </a:prstGeom>
        </p:spPr>
      </p:pic>
      <p:pic>
        <p:nvPicPr>
          <p:cNvPr id="110" name="图片 4">
            <a:extLst>
              <a:ext uri="{FF2B5EF4-FFF2-40B4-BE49-F238E27FC236}">
                <a16:creationId xmlns:a16="http://schemas.microsoft.com/office/drawing/2014/main" id="{9B74457D-6C9B-4102-B7FF-C818BD77F4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35517"/>
            <a:ext cx="3305175" cy="1463374"/>
          </a:xfrm>
          <a:prstGeom prst="rect">
            <a:avLst/>
          </a:prstGeom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523194" y="639571"/>
            <a:ext cx="22200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18"/>
          <p:cNvGrpSpPr>
            <a:grpSpLocks/>
          </p:cNvGrpSpPr>
          <p:nvPr/>
        </p:nvGrpSpPr>
        <p:grpSpPr bwMode="auto">
          <a:xfrm>
            <a:off x="2819400" y="1371601"/>
            <a:ext cx="2743200" cy="1157288"/>
            <a:chOff x="3871" y="1490"/>
            <a:chExt cx="1728" cy="729"/>
          </a:xfrm>
        </p:grpSpPr>
        <p:grpSp>
          <p:nvGrpSpPr>
            <p:cNvPr id="9315" name="Group 13"/>
            <p:cNvGrpSpPr>
              <a:grpSpLocks/>
            </p:cNvGrpSpPr>
            <p:nvPr/>
          </p:nvGrpSpPr>
          <p:grpSpPr bwMode="auto">
            <a:xfrm>
              <a:off x="3871" y="1490"/>
              <a:ext cx="1104" cy="729"/>
              <a:chOff x="1254" y="1490"/>
              <a:chExt cx="1104" cy="729"/>
            </a:xfrm>
          </p:grpSpPr>
          <p:sp>
            <p:nvSpPr>
              <p:cNvPr id="9321" name="Text Box 14"/>
              <p:cNvSpPr txBox="1">
                <a:spLocks noChangeArrowheads="1"/>
              </p:cNvSpPr>
              <p:nvPr/>
            </p:nvSpPr>
            <p:spPr bwMode="auto">
              <a:xfrm>
                <a:off x="1254" y="1650"/>
                <a:ext cx="67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9322" name="Text Box 15"/>
              <p:cNvSpPr txBox="1">
                <a:spLocks noChangeArrowheads="1"/>
              </p:cNvSpPr>
              <p:nvPr/>
            </p:nvSpPr>
            <p:spPr bwMode="auto">
              <a:xfrm>
                <a:off x="1552" y="1490"/>
                <a:ext cx="80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x 6</a:t>
                </a:r>
              </a:p>
            </p:txBody>
          </p:sp>
          <p:sp>
            <p:nvSpPr>
              <p:cNvPr id="9323" name="Text Box 16"/>
              <p:cNvSpPr txBox="1">
                <a:spLocks noChangeArrowheads="1"/>
              </p:cNvSpPr>
              <p:nvPr/>
            </p:nvSpPr>
            <p:spPr bwMode="auto">
              <a:xfrm>
                <a:off x="1600" y="1812"/>
                <a:ext cx="75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x 7</a:t>
                </a:r>
              </a:p>
            </p:txBody>
          </p:sp>
          <p:sp>
            <p:nvSpPr>
              <p:cNvPr id="9324" name="Line 17"/>
              <p:cNvSpPr>
                <a:spLocks noChangeShapeType="1"/>
              </p:cNvSpPr>
              <p:nvPr/>
            </p:nvSpPr>
            <p:spPr bwMode="auto">
              <a:xfrm>
                <a:off x="1686" y="1874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316" name="Group 18"/>
            <p:cNvGrpSpPr>
              <a:grpSpLocks/>
            </p:cNvGrpSpPr>
            <p:nvPr/>
          </p:nvGrpSpPr>
          <p:grpSpPr bwMode="auto">
            <a:xfrm>
              <a:off x="4831" y="1490"/>
              <a:ext cx="768" cy="729"/>
              <a:chOff x="2232" y="1502"/>
              <a:chExt cx="768" cy="729"/>
            </a:xfrm>
          </p:grpSpPr>
          <p:sp>
            <p:nvSpPr>
              <p:cNvPr id="9317" name="Text Box 19"/>
              <p:cNvSpPr txBox="1">
                <a:spLocks noChangeArrowheads="1"/>
              </p:cNvSpPr>
              <p:nvPr/>
            </p:nvSpPr>
            <p:spPr bwMode="auto">
              <a:xfrm>
                <a:off x="2232" y="1646"/>
                <a:ext cx="67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9318" name="Text Box 20"/>
              <p:cNvSpPr txBox="1">
                <a:spLocks noChangeArrowheads="1"/>
              </p:cNvSpPr>
              <p:nvPr/>
            </p:nvSpPr>
            <p:spPr bwMode="auto">
              <a:xfrm>
                <a:off x="2431" y="1502"/>
                <a:ext cx="569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</a:p>
            </p:txBody>
          </p:sp>
          <p:sp>
            <p:nvSpPr>
              <p:cNvPr id="9319" name="Text Box 21"/>
              <p:cNvSpPr txBox="1">
                <a:spLocks noChangeArrowheads="1"/>
              </p:cNvSpPr>
              <p:nvPr/>
            </p:nvSpPr>
            <p:spPr bwMode="auto">
              <a:xfrm>
                <a:off x="2424" y="1824"/>
                <a:ext cx="569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</a:t>
                </a:r>
              </a:p>
            </p:txBody>
          </p:sp>
          <p:sp>
            <p:nvSpPr>
              <p:cNvPr id="9320" name="Line 22"/>
              <p:cNvSpPr>
                <a:spLocks noChangeShapeType="1"/>
              </p:cNvSpPr>
              <p:nvPr/>
            </p:nvSpPr>
            <p:spPr bwMode="auto">
              <a:xfrm>
                <a:off x="2520" y="1886"/>
                <a:ext cx="259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942975" y="1371601"/>
            <a:ext cx="2333625" cy="1157288"/>
            <a:chOff x="114" y="1538"/>
            <a:chExt cx="1470" cy="729"/>
          </a:xfrm>
        </p:grpSpPr>
        <p:grpSp>
          <p:nvGrpSpPr>
            <p:cNvPr id="9304" name="Group 24"/>
            <p:cNvGrpSpPr>
              <a:grpSpLocks/>
            </p:cNvGrpSpPr>
            <p:nvPr/>
          </p:nvGrpSpPr>
          <p:grpSpPr bwMode="auto">
            <a:xfrm>
              <a:off x="1008" y="1538"/>
              <a:ext cx="576" cy="729"/>
              <a:chOff x="1690" y="1406"/>
              <a:chExt cx="576" cy="729"/>
            </a:xfrm>
          </p:grpSpPr>
          <p:sp>
            <p:nvSpPr>
              <p:cNvPr id="9312" name="Text Box 25"/>
              <p:cNvSpPr txBox="1">
                <a:spLocks noChangeArrowheads="1"/>
              </p:cNvSpPr>
              <p:nvPr/>
            </p:nvSpPr>
            <p:spPr bwMode="auto">
              <a:xfrm>
                <a:off x="1697" y="1406"/>
                <a:ext cx="569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9313" name="Text Box 26"/>
              <p:cNvSpPr txBox="1">
                <a:spLocks noChangeArrowheads="1"/>
              </p:cNvSpPr>
              <p:nvPr/>
            </p:nvSpPr>
            <p:spPr bwMode="auto">
              <a:xfrm>
                <a:off x="1690" y="1728"/>
                <a:ext cx="569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9314" name="Line 27"/>
              <p:cNvSpPr>
                <a:spLocks noChangeShapeType="1"/>
              </p:cNvSpPr>
              <p:nvPr/>
            </p:nvSpPr>
            <p:spPr bwMode="auto">
              <a:xfrm>
                <a:off x="1738" y="1790"/>
                <a:ext cx="259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305" name="Group 28"/>
            <p:cNvGrpSpPr>
              <a:grpSpLocks/>
            </p:cNvGrpSpPr>
            <p:nvPr/>
          </p:nvGrpSpPr>
          <p:grpSpPr bwMode="auto">
            <a:xfrm>
              <a:off x="114" y="1548"/>
              <a:ext cx="1038" cy="719"/>
              <a:chOff x="114" y="1548"/>
              <a:chExt cx="1038" cy="719"/>
            </a:xfrm>
          </p:grpSpPr>
          <p:grpSp>
            <p:nvGrpSpPr>
              <p:cNvPr id="9306" name="Group 29"/>
              <p:cNvGrpSpPr>
                <a:grpSpLocks/>
              </p:cNvGrpSpPr>
              <p:nvPr/>
            </p:nvGrpSpPr>
            <p:grpSpPr bwMode="auto">
              <a:xfrm>
                <a:off x="502" y="1548"/>
                <a:ext cx="569" cy="719"/>
                <a:chOff x="1697" y="1422"/>
                <a:chExt cx="569" cy="719"/>
              </a:xfrm>
            </p:grpSpPr>
            <p:sp>
              <p:nvSpPr>
                <p:cNvPr id="930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697" y="1422"/>
                  <a:ext cx="5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9310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697" y="1734"/>
                  <a:ext cx="5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9311" name="Line 32"/>
                <p:cNvSpPr>
                  <a:spLocks noChangeShapeType="1"/>
                </p:cNvSpPr>
                <p:nvPr/>
              </p:nvSpPr>
              <p:spPr bwMode="auto">
                <a:xfrm>
                  <a:off x="1704" y="1796"/>
                  <a:ext cx="259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307" name="Text Box 33"/>
              <p:cNvSpPr txBox="1">
                <a:spLocks noChangeArrowheads="1"/>
              </p:cNvSpPr>
              <p:nvPr/>
            </p:nvSpPr>
            <p:spPr bwMode="auto">
              <a:xfrm>
                <a:off x="720" y="1668"/>
                <a:ext cx="43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9308" name="Text Box 34"/>
              <p:cNvSpPr txBox="1">
                <a:spLocks noChangeArrowheads="1"/>
              </p:cNvSpPr>
              <p:nvPr/>
            </p:nvSpPr>
            <p:spPr bwMode="auto">
              <a:xfrm>
                <a:off x="114" y="1620"/>
                <a:ext cx="62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</p:grp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838200" y="2540001"/>
            <a:ext cx="2438400" cy="1208088"/>
            <a:chOff x="240" y="1554"/>
            <a:chExt cx="1536" cy="761"/>
          </a:xfrm>
        </p:grpSpPr>
        <p:grpSp>
          <p:nvGrpSpPr>
            <p:cNvPr id="9293" name="Group 36"/>
            <p:cNvGrpSpPr>
              <a:grpSpLocks/>
            </p:cNvGrpSpPr>
            <p:nvPr/>
          </p:nvGrpSpPr>
          <p:grpSpPr bwMode="auto">
            <a:xfrm>
              <a:off x="1200" y="1554"/>
              <a:ext cx="576" cy="761"/>
              <a:chOff x="1882" y="1422"/>
              <a:chExt cx="576" cy="761"/>
            </a:xfrm>
          </p:grpSpPr>
          <p:sp>
            <p:nvSpPr>
              <p:cNvPr id="9301" name="Text Box 37"/>
              <p:cNvSpPr txBox="1">
                <a:spLocks noChangeArrowheads="1"/>
              </p:cNvSpPr>
              <p:nvPr/>
            </p:nvSpPr>
            <p:spPr bwMode="auto">
              <a:xfrm>
                <a:off x="1889" y="1422"/>
                <a:ext cx="569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9302" name="Text Box 38"/>
              <p:cNvSpPr txBox="1">
                <a:spLocks noChangeArrowheads="1"/>
              </p:cNvSpPr>
              <p:nvPr/>
            </p:nvSpPr>
            <p:spPr bwMode="auto">
              <a:xfrm>
                <a:off x="1882" y="1776"/>
                <a:ext cx="569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9303" name="Line 39"/>
              <p:cNvSpPr>
                <a:spLocks noChangeShapeType="1"/>
              </p:cNvSpPr>
              <p:nvPr/>
            </p:nvSpPr>
            <p:spPr bwMode="auto">
              <a:xfrm>
                <a:off x="1882" y="1825"/>
                <a:ext cx="259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294" name="Group 40"/>
            <p:cNvGrpSpPr>
              <a:grpSpLocks/>
            </p:cNvGrpSpPr>
            <p:nvPr/>
          </p:nvGrpSpPr>
          <p:grpSpPr bwMode="auto">
            <a:xfrm>
              <a:off x="240" y="1572"/>
              <a:ext cx="1104" cy="743"/>
              <a:chOff x="240" y="1572"/>
              <a:chExt cx="1104" cy="743"/>
            </a:xfrm>
          </p:grpSpPr>
          <p:grpSp>
            <p:nvGrpSpPr>
              <p:cNvPr id="9295" name="Group 41"/>
              <p:cNvGrpSpPr>
                <a:grpSpLocks/>
              </p:cNvGrpSpPr>
              <p:nvPr/>
            </p:nvGrpSpPr>
            <p:grpSpPr bwMode="auto">
              <a:xfrm>
                <a:off x="679" y="1572"/>
                <a:ext cx="569" cy="743"/>
                <a:chOff x="1874" y="1446"/>
                <a:chExt cx="569" cy="743"/>
              </a:xfrm>
            </p:grpSpPr>
            <p:sp>
              <p:nvSpPr>
                <p:cNvPr id="929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874" y="1446"/>
                  <a:ext cx="5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929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1874" y="1782"/>
                  <a:ext cx="5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9300" name="Line 44"/>
                <p:cNvSpPr>
                  <a:spLocks noChangeShapeType="1"/>
                </p:cNvSpPr>
                <p:nvPr/>
              </p:nvSpPr>
              <p:spPr bwMode="auto">
                <a:xfrm>
                  <a:off x="1876" y="1831"/>
                  <a:ext cx="259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296" name="Text Box 45"/>
              <p:cNvSpPr txBox="1">
                <a:spLocks noChangeArrowheads="1"/>
              </p:cNvSpPr>
              <p:nvPr/>
            </p:nvSpPr>
            <p:spPr bwMode="auto">
              <a:xfrm>
                <a:off x="912" y="1778"/>
                <a:ext cx="43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9297" name="Text Box 46"/>
              <p:cNvSpPr txBox="1">
                <a:spLocks noChangeArrowheads="1"/>
              </p:cNvSpPr>
              <p:nvPr/>
            </p:nvSpPr>
            <p:spPr bwMode="auto">
              <a:xfrm>
                <a:off x="240" y="1716"/>
                <a:ext cx="62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p:grpSp>
      </p:grpSp>
      <p:grpSp>
        <p:nvGrpSpPr>
          <p:cNvPr id="13" name="Group 47"/>
          <p:cNvGrpSpPr>
            <a:grpSpLocks/>
          </p:cNvGrpSpPr>
          <p:nvPr/>
        </p:nvGrpSpPr>
        <p:grpSpPr bwMode="auto">
          <a:xfrm>
            <a:off x="874954" y="4834223"/>
            <a:ext cx="2362200" cy="1141413"/>
            <a:chOff x="96" y="1548"/>
            <a:chExt cx="1488" cy="719"/>
          </a:xfrm>
        </p:grpSpPr>
        <p:grpSp>
          <p:nvGrpSpPr>
            <p:cNvPr id="9282" name="Group 48"/>
            <p:cNvGrpSpPr>
              <a:grpSpLocks/>
            </p:cNvGrpSpPr>
            <p:nvPr/>
          </p:nvGrpSpPr>
          <p:grpSpPr bwMode="auto">
            <a:xfrm>
              <a:off x="1015" y="1554"/>
              <a:ext cx="569" cy="713"/>
              <a:chOff x="1697" y="1422"/>
              <a:chExt cx="569" cy="713"/>
            </a:xfrm>
          </p:grpSpPr>
          <p:sp>
            <p:nvSpPr>
              <p:cNvPr id="9290" name="Text Box 49"/>
              <p:cNvSpPr txBox="1">
                <a:spLocks noChangeArrowheads="1"/>
              </p:cNvSpPr>
              <p:nvPr/>
            </p:nvSpPr>
            <p:spPr bwMode="auto">
              <a:xfrm>
                <a:off x="1697" y="1422"/>
                <a:ext cx="569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9291" name="Text Box 50"/>
              <p:cNvSpPr txBox="1">
                <a:spLocks noChangeArrowheads="1"/>
              </p:cNvSpPr>
              <p:nvPr/>
            </p:nvSpPr>
            <p:spPr bwMode="auto">
              <a:xfrm>
                <a:off x="1697" y="1728"/>
                <a:ext cx="569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9292" name="Line 51"/>
              <p:cNvSpPr>
                <a:spLocks noChangeShapeType="1"/>
              </p:cNvSpPr>
              <p:nvPr/>
            </p:nvSpPr>
            <p:spPr bwMode="auto">
              <a:xfrm>
                <a:off x="1719" y="1790"/>
                <a:ext cx="259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283" name="Group 52"/>
            <p:cNvGrpSpPr>
              <a:grpSpLocks/>
            </p:cNvGrpSpPr>
            <p:nvPr/>
          </p:nvGrpSpPr>
          <p:grpSpPr bwMode="auto">
            <a:xfrm>
              <a:off x="96" y="1548"/>
              <a:ext cx="1113" cy="719"/>
              <a:chOff x="96" y="1548"/>
              <a:chExt cx="1113" cy="719"/>
            </a:xfrm>
          </p:grpSpPr>
          <p:grpSp>
            <p:nvGrpSpPr>
              <p:cNvPr id="9284" name="Group 53"/>
              <p:cNvGrpSpPr>
                <a:grpSpLocks/>
              </p:cNvGrpSpPr>
              <p:nvPr/>
            </p:nvGrpSpPr>
            <p:grpSpPr bwMode="auto">
              <a:xfrm>
                <a:off x="502" y="1548"/>
                <a:ext cx="569" cy="719"/>
                <a:chOff x="1697" y="1422"/>
                <a:chExt cx="569" cy="719"/>
              </a:xfrm>
            </p:grpSpPr>
            <p:sp>
              <p:nvSpPr>
                <p:cNvPr id="9287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1697" y="1422"/>
                  <a:ext cx="5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9288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1697" y="1734"/>
                  <a:ext cx="5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</a:t>
                  </a:r>
                </a:p>
              </p:txBody>
            </p:sp>
            <p:sp>
              <p:nvSpPr>
                <p:cNvPr id="9289" name="Line 56"/>
                <p:cNvSpPr>
                  <a:spLocks noChangeShapeType="1"/>
                </p:cNvSpPr>
                <p:nvPr/>
              </p:nvSpPr>
              <p:spPr bwMode="auto">
                <a:xfrm>
                  <a:off x="1723" y="1796"/>
                  <a:ext cx="259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285" name="Text Box 57"/>
              <p:cNvSpPr txBox="1">
                <a:spLocks noChangeArrowheads="1"/>
              </p:cNvSpPr>
              <p:nvPr/>
            </p:nvSpPr>
            <p:spPr bwMode="auto">
              <a:xfrm>
                <a:off x="777" y="1586"/>
                <a:ext cx="43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9286" name="Text Box 58"/>
              <p:cNvSpPr txBox="1">
                <a:spLocks noChangeArrowheads="1"/>
              </p:cNvSpPr>
              <p:nvPr/>
            </p:nvSpPr>
            <p:spPr bwMode="auto">
              <a:xfrm>
                <a:off x="96" y="1716"/>
                <a:ext cx="62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</a:t>
                </a:r>
              </a:p>
            </p:txBody>
          </p:sp>
        </p:grpSp>
      </p:grpSp>
      <p:grpSp>
        <p:nvGrpSpPr>
          <p:cNvPr id="17" name="Group 59"/>
          <p:cNvGrpSpPr>
            <a:grpSpLocks/>
          </p:cNvGrpSpPr>
          <p:nvPr/>
        </p:nvGrpSpPr>
        <p:grpSpPr bwMode="auto">
          <a:xfrm>
            <a:off x="896938" y="3784599"/>
            <a:ext cx="2408237" cy="1179990"/>
            <a:chOff x="135" y="1449"/>
            <a:chExt cx="1491" cy="609"/>
          </a:xfrm>
        </p:grpSpPr>
        <p:grpSp>
          <p:nvGrpSpPr>
            <p:cNvPr id="9271" name="Group 60"/>
            <p:cNvGrpSpPr>
              <a:grpSpLocks/>
            </p:cNvGrpSpPr>
            <p:nvPr/>
          </p:nvGrpSpPr>
          <p:grpSpPr bwMode="auto">
            <a:xfrm>
              <a:off x="1042" y="1462"/>
              <a:ext cx="584" cy="596"/>
              <a:chOff x="1724" y="1330"/>
              <a:chExt cx="584" cy="596"/>
            </a:xfrm>
          </p:grpSpPr>
          <p:sp>
            <p:nvSpPr>
              <p:cNvPr id="9279" name="Text Box 61"/>
              <p:cNvSpPr txBox="1">
                <a:spLocks noChangeArrowheads="1"/>
              </p:cNvSpPr>
              <p:nvPr/>
            </p:nvSpPr>
            <p:spPr bwMode="auto">
              <a:xfrm>
                <a:off x="1724" y="1330"/>
                <a:ext cx="569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9280" name="Text Box 62"/>
              <p:cNvSpPr txBox="1">
                <a:spLocks noChangeArrowheads="1"/>
              </p:cNvSpPr>
              <p:nvPr/>
            </p:nvSpPr>
            <p:spPr bwMode="auto">
              <a:xfrm>
                <a:off x="1739" y="1592"/>
                <a:ext cx="569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9281" name="Line 63"/>
              <p:cNvSpPr>
                <a:spLocks noChangeShapeType="1"/>
              </p:cNvSpPr>
              <p:nvPr/>
            </p:nvSpPr>
            <p:spPr bwMode="auto">
              <a:xfrm>
                <a:off x="1771" y="1650"/>
                <a:ext cx="259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272" name="Group 64"/>
            <p:cNvGrpSpPr>
              <a:grpSpLocks/>
            </p:cNvGrpSpPr>
            <p:nvPr/>
          </p:nvGrpSpPr>
          <p:grpSpPr bwMode="auto">
            <a:xfrm>
              <a:off x="135" y="1449"/>
              <a:ext cx="1074" cy="609"/>
              <a:chOff x="135" y="1449"/>
              <a:chExt cx="1074" cy="609"/>
            </a:xfrm>
          </p:grpSpPr>
          <p:grpSp>
            <p:nvGrpSpPr>
              <p:cNvPr id="9273" name="Group 65"/>
              <p:cNvGrpSpPr>
                <a:grpSpLocks/>
              </p:cNvGrpSpPr>
              <p:nvPr/>
            </p:nvGrpSpPr>
            <p:grpSpPr bwMode="auto">
              <a:xfrm>
                <a:off x="492" y="1449"/>
                <a:ext cx="579" cy="609"/>
                <a:chOff x="1687" y="1323"/>
                <a:chExt cx="579" cy="609"/>
              </a:xfrm>
            </p:grpSpPr>
            <p:sp>
              <p:nvSpPr>
                <p:cNvPr id="9276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1697" y="1323"/>
                  <a:ext cx="569" cy="3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9277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1697" y="1598"/>
                  <a:ext cx="569" cy="3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9278" name="Line 68"/>
                <p:cNvSpPr>
                  <a:spLocks noChangeShapeType="1"/>
                </p:cNvSpPr>
                <p:nvPr/>
              </p:nvSpPr>
              <p:spPr bwMode="auto">
                <a:xfrm>
                  <a:off x="1687" y="1650"/>
                  <a:ext cx="259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274" name="Text Box 69"/>
              <p:cNvSpPr txBox="1">
                <a:spLocks noChangeArrowheads="1"/>
              </p:cNvSpPr>
              <p:nvPr/>
            </p:nvSpPr>
            <p:spPr bwMode="auto">
              <a:xfrm>
                <a:off x="777" y="1580"/>
                <a:ext cx="4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9275" name="Text Box 70"/>
              <p:cNvSpPr txBox="1">
                <a:spLocks noChangeArrowheads="1"/>
              </p:cNvSpPr>
              <p:nvPr/>
            </p:nvSpPr>
            <p:spPr bwMode="auto">
              <a:xfrm>
                <a:off x="135" y="1592"/>
                <a:ext cx="624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</a:p>
            </p:txBody>
          </p:sp>
        </p:grpSp>
      </p:grpSp>
      <p:grpSp>
        <p:nvGrpSpPr>
          <p:cNvPr id="21" name="Group 119"/>
          <p:cNvGrpSpPr>
            <a:grpSpLocks/>
          </p:cNvGrpSpPr>
          <p:nvPr/>
        </p:nvGrpSpPr>
        <p:grpSpPr bwMode="auto">
          <a:xfrm>
            <a:off x="2819400" y="2568576"/>
            <a:ext cx="3733800" cy="1179513"/>
            <a:chOff x="2256" y="2002"/>
            <a:chExt cx="2352" cy="743"/>
          </a:xfrm>
        </p:grpSpPr>
        <p:grpSp>
          <p:nvGrpSpPr>
            <p:cNvPr id="9253" name="Group 71"/>
            <p:cNvGrpSpPr>
              <a:grpSpLocks/>
            </p:cNvGrpSpPr>
            <p:nvPr/>
          </p:nvGrpSpPr>
          <p:grpSpPr bwMode="auto">
            <a:xfrm>
              <a:off x="2256" y="2002"/>
              <a:ext cx="1824" cy="743"/>
              <a:chOff x="1147" y="2386"/>
              <a:chExt cx="1824" cy="743"/>
            </a:xfrm>
          </p:grpSpPr>
          <p:grpSp>
            <p:nvGrpSpPr>
              <p:cNvPr id="9260" name="Group 72"/>
              <p:cNvGrpSpPr>
                <a:grpSpLocks/>
              </p:cNvGrpSpPr>
              <p:nvPr/>
            </p:nvGrpSpPr>
            <p:grpSpPr bwMode="auto">
              <a:xfrm>
                <a:off x="1147" y="2386"/>
                <a:ext cx="1175" cy="743"/>
                <a:chOff x="1141" y="1492"/>
                <a:chExt cx="1175" cy="743"/>
              </a:xfrm>
            </p:grpSpPr>
            <p:sp>
              <p:nvSpPr>
                <p:cNvPr id="9267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141" y="1650"/>
                  <a:ext cx="67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</a:p>
              </p:txBody>
            </p:sp>
            <p:sp>
              <p:nvSpPr>
                <p:cNvPr id="9268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1510" y="1492"/>
                  <a:ext cx="806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x 1</a:t>
                  </a:r>
                </a:p>
              </p:txBody>
            </p:sp>
            <p:sp>
              <p:nvSpPr>
                <p:cNvPr id="9269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1477" y="1828"/>
                  <a:ext cx="758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 x 2</a:t>
                  </a:r>
                </a:p>
              </p:txBody>
            </p:sp>
            <p:sp>
              <p:nvSpPr>
                <p:cNvPr id="9270" name="Line 76"/>
                <p:cNvSpPr>
                  <a:spLocks noChangeShapeType="1"/>
                </p:cNvSpPr>
                <p:nvPr/>
              </p:nvSpPr>
              <p:spPr bwMode="auto">
                <a:xfrm>
                  <a:off x="1573" y="1890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261" name="Group 77"/>
              <p:cNvGrpSpPr>
                <a:grpSpLocks/>
              </p:cNvGrpSpPr>
              <p:nvPr/>
            </p:nvGrpSpPr>
            <p:grpSpPr bwMode="auto">
              <a:xfrm>
                <a:off x="2107" y="2386"/>
                <a:ext cx="864" cy="743"/>
                <a:chOff x="2107" y="2386"/>
                <a:chExt cx="864" cy="743"/>
              </a:xfrm>
            </p:grpSpPr>
            <p:sp>
              <p:nvSpPr>
                <p:cNvPr id="9262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2107" y="2578"/>
                  <a:ext cx="67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</a:p>
              </p:txBody>
            </p:sp>
            <p:grpSp>
              <p:nvGrpSpPr>
                <p:cNvPr id="9263" name="Group 79"/>
                <p:cNvGrpSpPr>
                  <a:grpSpLocks/>
                </p:cNvGrpSpPr>
                <p:nvPr/>
              </p:nvGrpSpPr>
              <p:grpSpPr bwMode="auto">
                <a:xfrm>
                  <a:off x="2299" y="2386"/>
                  <a:ext cx="672" cy="743"/>
                  <a:chOff x="2479" y="2242"/>
                  <a:chExt cx="672" cy="743"/>
                </a:xfrm>
              </p:grpSpPr>
              <p:sp>
                <p:nvSpPr>
                  <p:cNvPr id="9264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82" y="2242"/>
                    <a:ext cx="569" cy="4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</a:p>
                </p:txBody>
              </p:sp>
              <p:sp>
                <p:nvSpPr>
                  <p:cNvPr id="9265" name="Text Box 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79" y="2578"/>
                    <a:ext cx="569" cy="4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</a:t>
                    </a:r>
                  </a:p>
                </p:txBody>
              </p:sp>
              <p:sp>
                <p:nvSpPr>
                  <p:cNvPr id="9266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2604" y="2640"/>
                    <a:ext cx="259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6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9254" name="Group 83"/>
            <p:cNvGrpSpPr>
              <a:grpSpLocks/>
            </p:cNvGrpSpPr>
            <p:nvPr/>
          </p:nvGrpSpPr>
          <p:grpSpPr bwMode="auto">
            <a:xfrm>
              <a:off x="3792" y="2002"/>
              <a:ext cx="816" cy="743"/>
              <a:chOff x="2683" y="2386"/>
              <a:chExt cx="816" cy="743"/>
            </a:xfrm>
          </p:grpSpPr>
          <p:sp>
            <p:nvSpPr>
              <p:cNvPr id="9255" name="Text Box 84"/>
              <p:cNvSpPr txBox="1">
                <a:spLocks noChangeArrowheads="1"/>
              </p:cNvSpPr>
              <p:nvPr/>
            </p:nvSpPr>
            <p:spPr bwMode="auto">
              <a:xfrm>
                <a:off x="2683" y="2578"/>
                <a:ext cx="67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grpSp>
            <p:nvGrpSpPr>
              <p:cNvPr id="9256" name="Group 85"/>
              <p:cNvGrpSpPr>
                <a:grpSpLocks/>
              </p:cNvGrpSpPr>
              <p:nvPr/>
            </p:nvGrpSpPr>
            <p:grpSpPr bwMode="auto">
              <a:xfrm>
                <a:off x="2930" y="2386"/>
                <a:ext cx="569" cy="743"/>
                <a:chOff x="1841" y="1360"/>
                <a:chExt cx="569" cy="743"/>
              </a:xfrm>
            </p:grpSpPr>
            <p:sp>
              <p:nvSpPr>
                <p:cNvPr id="9257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1841" y="1360"/>
                  <a:ext cx="5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9258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1841" y="1696"/>
                  <a:ext cx="5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9259" name="Line 88"/>
                <p:cNvSpPr>
                  <a:spLocks noChangeShapeType="1"/>
                </p:cNvSpPr>
                <p:nvPr/>
              </p:nvSpPr>
              <p:spPr bwMode="auto">
                <a:xfrm>
                  <a:off x="1863" y="1758"/>
                  <a:ext cx="259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28" name="Group 89"/>
          <p:cNvGrpSpPr>
            <a:grpSpLocks/>
          </p:cNvGrpSpPr>
          <p:nvPr/>
        </p:nvGrpSpPr>
        <p:grpSpPr bwMode="auto">
          <a:xfrm>
            <a:off x="2819400" y="3787777"/>
            <a:ext cx="3733800" cy="1201738"/>
            <a:chOff x="1344" y="3076"/>
            <a:chExt cx="2352" cy="757"/>
          </a:xfrm>
        </p:grpSpPr>
        <p:grpSp>
          <p:nvGrpSpPr>
            <p:cNvPr id="9238" name="Group 90"/>
            <p:cNvGrpSpPr>
              <a:grpSpLocks/>
            </p:cNvGrpSpPr>
            <p:nvPr/>
          </p:nvGrpSpPr>
          <p:grpSpPr bwMode="auto">
            <a:xfrm>
              <a:off x="1344" y="3076"/>
              <a:ext cx="1104" cy="757"/>
              <a:chOff x="1302" y="2038"/>
              <a:chExt cx="1104" cy="757"/>
            </a:xfrm>
          </p:grpSpPr>
          <p:sp>
            <p:nvSpPr>
              <p:cNvPr id="9249" name="Text Box 91"/>
              <p:cNvSpPr txBox="1">
                <a:spLocks noChangeArrowheads="1"/>
              </p:cNvSpPr>
              <p:nvPr/>
            </p:nvSpPr>
            <p:spPr bwMode="auto">
              <a:xfrm>
                <a:off x="1302" y="2196"/>
                <a:ext cx="67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9250" name="Text Box 92"/>
              <p:cNvSpPr txBox="1">
                <a:spLocks noChangeArrowheads="1"/>
              </p:cNvSpPr>
              <p:nvPr/>
            </p:nvSpPr>
            <p:spPr bwMode="auto">
              <a:xfrm>
                <a:off x="1600" y="2038"/>
                <a:ext cx="80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x 8</a:t>
                </a:r>
              </a:p>
            </p:txBody>
          </p:sp>
          <p:sp>
            <p:nvSpPr>
              <p:cNvPr id="9251" name="Text Box 93"/>
              <p:cNvSpPr txBox="1">
                <a:spLocks noChangeArrowheads="1"/>
              </p:cNvSpPr>
              <p:nvPr/>
            </p:nvSpPr>
            <p:spPr bwMode="auto">
              <a:xfrm>
                <a:off x="1600" y="2388"/>
                <a:ext cx="75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x 3</a:t>
                </a:r>
              </a:p>
            </p:txBody>
          </p:sp>
          <p:sp>
            <p:nvSpPr>
              <p:cNvPr id="9252" name="Line 94"/>
              <p:cNvSpPr>
                <a:spLocks noChangeShapeType="1"/>
              </p:cNvSpPr>
              <p:nvPr/>
            </p:nvSpPr>
            <p:spPr bwMode="auto">
              <a:xfrm>
                <a:off x="1686" y="2436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239" name="Text Box 95"/>
            <p:cNvSpPr txBox="1">
              <a:spLocks noChangeArrowheads="1"/>
            </p:cNvSpPr>
            <p:nvPr/>
          </p:nvSpPr>
          <p:spPr bwMode="auto">
            <a:xfrm>
              <a:off x="2304" y="3268"/>
              <a:ext cx="6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9240" name="Text Box 96"/>
            <p:cNvSpPr txBox="1">
              <a:spLocks noChangeArrowheads="1"/>
            </p:cNvSpPr>
            <p:nvPr/>
          </p:nvSpPr>
          <p:spPr bwMode="auto">
            <a:xfrm>
              <a:off x="2551" y="3090"/>
              <a:ext cx="56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9241" name="Text Box 97"/>
            <p:cNvSpPr txBox="1">
              <a:spLocks noChangeArrowheads="1"/>
            </p:cNvSpPr>
            <p:nvPr/>
          </p:nvSpPr>
          <p:spPr bwMode="auto">
            <a:xfrm>
              <a:off x="2544" y="3426"/>
              <a:ext cx="56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242" name="Line 98"/>
            <p:cNvSpPr>
              <a:spLocks noChangeShapeType="1"/>
            </p:cNvSpPr>
            <p:nvPr/>
          </p:nvSpPr>
          <p:spPr bwMode="auto">
            <a:xfrm>
              <a:off x="2573" y="3474"/>
              <a:ext cx="259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243" name="Group 99"/>
            <p:cNvGrpSpPr>
              <a:grpSpLocks/>
            </p:cNvGrpSpPr>
            <p:nvPr/>
          </p:nvGrpSpPr>
          <p:grpSpPr bwMode="auto">
            <a:xfrm>
              <a:off x="2832" y="3076"/>
              <a:ext cx="864" cy="743"/>
              <a:chOff x="2779" y="2932"/>
              <a:chExt cx="864" cy="743"/>
            </a:xfrm>
          </p:grpSpPr>
          <p:sp>
            <p:nvSpPr>
              <p:cNvPr id="9244" name="Text Box 100"/>
              <p:cNvSpPr txBox="1">
                <a:spLocks noChangeArrowheads="1"/>
              </p:cNvSpPr>
              <p:nvPr/>
            </p:nvSpPr>
            <p:spPr bwMode="auto">
              <a:xfrm>
                <a:off x="2779" y="3124"/>
                <a:ext cx="67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grpSp>
            <p:nvGrpSpPr>
              <p:cNvPr id="9245" name="Group 101"/>
              <p:cNvGrpSpPr>
                <a:grpSpLocks/>
              </p:cNvGrpSpPr>
              <p:nvPr/>
            </p:nvGrpSpPr>
            <p:grpSpPr bwMode="auto">
              <a:xfrm>
                <a:off x="3067" y="2932"/>
                <a:ext cx="576" cy="743"/>
                <a:chOff x="1978" y="1906"/>
                <a:chExt cx="576" cy="743"/>
              </a:xfrm>
            </p:grpSpPr>
            <p:sp>
              <p:nvSpPr>
                <p:cNvPr id="9246" name="Text Box 102"/>
                <p:cNvSpPr txBox="1">
                  <a:spLocks noChangeArrowheads="1"/>
                </p:cNvSpPr>
                <p:nvPr/>
              </p:nvSpPr>
              <p:spPr bwMode="auto">
                <a:xfrm>
                  <a:off x="1978" y="1906"/>
                  <a:ext cx="5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9247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1985" y="2242"/>
                  <a:ext cx="5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9248" name="Line 104"/>
                <p:cNvSpPr>
                  <a:spLocks noChangeShapeType="1"/>
                </p:cNvSpPr>
                <p:nvPr/>
              </p:nvSpPr>
              <p:spPr bwMode="auto">
                <a:xfrm>
                  <a:off x="2007" y="2304"/>
                  <a:ext cx="259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8291" name="Group 105"/>
          <p:cNvGrpSpPr>
            <a:grpSpLocks/>
          </p:cNvGrpSpPr>
          <p:nvPr/>
        </p:nvGrpSpPr>
        <p:grpSpPr bwMode="auto">
          <a:xfrm>
            <a:off x="2856154" y="4796124"/>
            <a:ext cx="2884488" cy="1103313"/>
            <a:chOff x="1308" y="3058"/>
            <a:chExt cx="1817" cy="695"/>
          </a:xfrm>
        </p:grpSpPr>
        <p:grpSp>
          <p:nvGrpSpPr>
            <p:cNvPr id="9227" name="Group 106"/>
            <p:cNvGrpSpPr>
              <a:grpSpLocks/>
            </p:cNvGrpSpPr>
            <p:nvPr/>
          </p:nvGrpSpPr>
          <p:grpSpPr bwMode="auto">
            <a:xfrm>
              <a:off x="1308" y="3058"/>
              <a:ext cx="1056" cy="695"/>
              <a:chOff x="1302" y="2164"/>
              <a:chExt cx="1056" cy="695"/>
            </a:xfrm>
          </p:grpSpPr>
          <p:sp>
            <p:nvSpPr>
              <p:cNvPr id="9234" name="Text Box 107"/>
              <p:cNvSpPr txBox="1">
                <a:spLocks noChangeArrowheads="1"/>
              </p:cNvSpPr>
              <p:nvPr/>
            </p:nvSpPr>
            <p:spPr bwMode="auto">
              <a:xfrm>
                <a:off x="1302" y="2322"/>
                <a:ext cx="67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9235" name="Text Box 108"/>
              <p:cNvSpPr txBox="1">
                <a:spLocks noChangeArrowheads="1"/>
              </p:cNvSpPr>
              <p:nvPr/>
            </p:nvSpPr>
            <p:spPr bwMode="auto">
              <a:xfrm>
                <a:off x="1552" y="2164"/>
                <a:ext cx="80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1 </a:t>
                </a:r>
              </a:p>
            </p:txBody>
          </p:sp>
          <p:sp>
            <p:nvSpPr>
              <p:cNvPr id="9236" name="Text Box 109"/>
              <p:cNvSpPr txBox="1">
                <a:spLocks noChangeArrowheads="1"/>
              </p:cNvSpPr>
              <p:nvPr/>
            </p:nvSpPr>
            <p:spPr bwMode="auto">
              <a:xfrm>
                <a:off x="1552" y="2452"/>
                <a:ext cx="75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x 7</a:t>
                </a:r>
              </a:p>
            </p:txBody>
          </p:sp>
          <p:sp>
            <p:nvSpPr>
              <p:cNvPr id="9237" name="Line 110"/>
              <p:cNvSpPr>
                <a:spLocks noChangeShapeType="1"/>
              </p:cNvSpPr>
              <p:nvPr/>
            </p:nvSpPr>
            <p:spPr bwMode="auto">
              <a:xfrm>
                <a:off x="1638" y="2514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228" name="Group 111"/>
            <p:cNvGrpSpPr>
              <a:grpSpLocks/>
            </p:cNvGrpSpPr>
            <p:nvPr/>
          </p:nvGrpSpPr>
          <p:grpSpPr bwMode="auto">
            <a:xfrm>
              <a:off x="2268" y="3058"/>
              <a:ext cx="857" cy="695"/>
              <a:chOff x="2268" y="3058"/>
              <a:chExt cx="857" cy="695"/>
            </a:xfrm>
          </p:grpSpPr>
          <p:sp>
            <p:nvSpPr>
              <p:cNvPr id="9229" name="Text Box 112"/>
              <p:cNvSpPr txBox="1">
                <a:spLocks noChangeArrowheads="1"/>
              </p:cNvSpPr>
              <p:nvPr/>
            </p:nvSpPr>
            <p:spPr bwMode="auto">
              <a:xfrm>
                <a:off x="2268" y="3202"/>
                <a:ext cx="67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grpSp>
            <p:nvGrpSpPr>
              <p:cNvPr id="9230" name="Group 113"/>
              <p:cNvGrpSpPr>
                <a:grpSpLocks/>
              </p:cNvGrpSpPr>
              <p:nvPr/>
            </p:nvGrpSpPr>
            <p:grpSpPr bwMode="auto">
              <a:xfrm>
                <a:off x="2515" y="3058"/>
                <a:ext cx="610" cy="695"/>
                <a:chOff x="2695" y="2914"/>
                <a:chExt cx="610" cy="695"/>
              </a:xfrm>
            </p:grpSpPr>
            <p:sp>
              <p:nvSpPr>
                <p:cNvPr id="9231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2736" y="2914"/>
                  <a:ext cx="5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9232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2695" y="3202"/>
                  <a:ext cx="5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56</a:t>
                  </a:r>
                </a:p>
              </p:txBody>
            </p:sp>
            <p:sp>
              <p:nvSpPr>
                <p:cNvPr id="9233" name="Line 116"/>
                <p:cNvSpPr>
                  <a:spLocks noChangeShapeType="1"/>
                </p:cNvSpPr>
                <p:nvPr/>
              </p:nvSpPr>
              <p:spPr bwMode="auto">
                <a:xfrm>
                  <a:off x="2784" y="3264"/>
                  <a:ext cx="259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6772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EDABE32D-4453-4A2E-9E49-0741FDC6D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69" y="-27165"/>
            <a:ext cx="9178538" cy="6875585"/>
          </a:xfrm>
          <a:prstGeom prst="rect">
            <a:avLst/>
          </a:prstGeom>
        </p:spPr>
      </p:pic>
      <p:grpSp>
        <p:nvGrpSpPr>
          <p:cNvPr id="10242" name="Group 35"/>
          <p:cNvGrpSpPr>
            <a:grpSpLocks/>
          </p:cNvGrpSpPr>
          <p:nvPr/>
        </p:nvGrpSpPr>
        <p:grpSpPr bwMode="auto">
          <a:xfrm>
            <a:off x="1219200" y="1905000"/>
            <a:ext cx="2438400" cy="1270000"/>
            <a:chOff x="240" y="1554"/>
            <a:chExt cx="1536" cy="800"/>
          </a:xfrm>
        </p:grpSpPr>
        <p:grpSp>
          <p:nvGrpSpPr>
            <p:cNvPr id="10290" name="Group 36"/>
            <p:cNvGrpSpPr>
              <a:grpSpLocks/>
            </p:cNvGrpSpPr>
            <p:nvPr/>
          </p:nvGrpSpPr>
          <p:grpSpPr bwMode="auto">
            <a:xfrm>
              <a:off x="1200" y="1554"/>
              <a:ext cx="576" cy="800"/>
              <a:chOff x="1882" y="1422"/>
              <a:chExt cx="576" cy="800"/>
            </a:xfrm>
          </p:grpSpPr>
          <p:sp>
            <p:nvSpPr>
              <p:cNvPr id="10298" name="Text Box 37"/>
              <p:cNvSpPr txBox="1">
                <a:spLocks noChangeArrowheads="1"/>
              </p:cNvSpPr>
              <p:nvPr/>
            </p:nvSpPr>
            <p:spPr bwMode="auto">
              <a:xfrm>
                <a:off x="1889" y="1422"/>
                <a:ext cx="569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0299" name="Text Box 38"/>
              <p:cNvSpPr txBox="1">
                <a:spLocks noChangeArrowheads="1"/>
              </p:cNvSpPr>
              <p:nvPr/>
            </p:nvSpPr>
            <p:spPr bwMode="auto">
              <a:xfrm>
                <a:off x="1882" y="1776"/>
                <a:ext cx="569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0300" name="Line 39"/>
              <p:cNvSpPr>
                <a:spLocks noChangeShapeType="1"/>
              </p:cNvSpPr>
              <p:nvPr/>
            </p:nvSpPr>
            <p:spPr bwMode="auto">
              <a:xfrm>
                <a:off x="1882" y="1825"/>
                <a:ext cx="259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291" name="Group 40"/>
            <p:cNvGrpSpPr>
              <a:grpSpLocks/>
            </p:cNvGrpSpPr>
            <p:nvPr/>
          </p:nvGrpSpPr>
          <p:grpSpPr bwMode="auto">
            <a:xfrm>
              <a:off x="240" y="1572"/>
              <a:ext cx="1104" cy="782"/>
              <a:chOff x="240" y="1572"/>
              <a:chExt cx="1104" cy="782"/>
            </a:xfrm>
          </p:grpSpPr>
          <p:grpSp>
            <p:nvGrpSpPr>
              <p:cNvPr id="10292" name="Group 41"/>
              <p:cNvGrpSpPr>
                <a:grpSpLocks/>
              </p:cNvGrpSpPr>
              <p:nvPr/>
            </p:nvGrpSpPr>
            <p:grpSpPr bwMode="auto">
              <a:xfrm>
                <a:off x="679" y="1572"/>
                <a:ext cx="569" cy="782"/>
                <a:chOff x="1874" y="1446"/>
                <a:chExt cx="569" cy="782"/>
              </a:xfrm>
            </p:grpSpPr>
            <p:sp>
              <p:nvSpPr>
                <p:cNvPr id="10295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874" y="1446"/>
                  <a:ext cx="569" cy="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4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10296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1874" y="1782"/>
                  <a:ext cx="569" cy="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4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10297" name="Line 44"/>
                <p:cNvSpPr>
                  <a:spLocks noChangeShapeType="1"/>
                </p:cNvSpPr>
                <p:nvPr/>
              </p:nvSpPr>
              <p:spPr bwMode="auto">
                <a:xfrm>
                  <a:off x="1876" y="1831"/>
                  <a:ext cx="259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293" name="Text Box 45"/>
              <p:cNvSpPr txBox="1">
                <a:spLocks noChangeArrowheads="1"/>
              </p:cNvSpPr>
              <p:nvPr/>
            </p:nvSpPr>
            <p:spPr bwMode="auto">
              <a:xfrm>
                <a:off x="912" y="1778"/>
                <a:ext cx="432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10294" name="Text Box 46"/>
              <p:cNvSpPr txBox="1">
                <a:spLocks noChangeArrowheads="1"/>
              </p:cNvSpPr>
              <p:nvPr/>
            </p:nvSpPr>
            <p:spPr bwMode="auto">
              <a:xfrm>
                <a:off x="240" y="1716"/>
                <a:ext cx="624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p:grpSp>
      </p:grpSp>
      <p:grpSp>
        <p:nvGrpSpPr>
          <p:cNvPr id="10243" name="Group 59"/>
          <p:cNvGrpSpPr>
            <a:grpSpLocks/>
          </p:cNvGrpSpPr>
          <p:nvPr/>
        </p:nvGrpSpPr>
        <p:grpSpPr bwMode="auto">
          <a:xfrm>
            <a:off x="1277938" y="3403599"/>
            <a:ext cx="2408237" cy="1240055"/>
            <a:chOff x="135" y="1449"/>
            <a:chExt cx="1491" cy="640"/>
          </a:xfrm>
        </p:grpSpPr>
        <p:grpSp>
          <p:nvGrpSpPr>
            <p:cNvPr id="10279" name="Group 60"/>
            <p:cNvGrpSpPr>
              <a:grpSpLocks/>
            </p:cNvGrpSpPr>
            <p:nvPr/>
          </p:nvGrpSpPr>
          <p:grpSpPr bwMode="auto">
            <a:xfrm>
              <a:off x="1042" y="1462"/>
              <a:ext cx="584" cy="627"/>
              <a:chOff x="1724" y="1330"/>
              <a:chExt cx="584" cy="627"/>
            </a:xfrm>
          </p:grpSpPr>
          <p:sp>
            <p:nvSpPr>
              <p:cNvPr id="10287" name="Text Box 61"/>
              <p:cNvSpPr txBox="1">
                <a:spLocks noChangeArrowheads="1"/>
              </p:cNvSpPr>
              <p:nvPr/>
            </p:nvSpPr>
            <p:spPr bwMode="auto">
              <a:xfrm>
                <a:off x="1724" y="1330"/>
                <a:ext cx="569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0288" name="Text Box 62"/>
              <p:cNvSpPr txBox="1">
                <a:spLocks noChangeArrowheads="1"/>
              </p:cNvSpPr>
              <p:nvPr/>
            </p:nvSpPr>
            <p:spPr bwMode="auto">
              <a:xfrm>
                <a:off x="1739" y="1592"/>
                <a:ext cx="569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0289" name="Line 63"/>
              <p:cNvSpPr>
                <a:spLocks noChangeShapeType="1"/>
              </p:cNvSpPr>
              <p:nvPr/>
            </p:nvSpPr>
            <p:spPr bwMode="auto">
              <a:xfrm>
                <a:off x="1771" y="1650"/>
                <a:ext cx="259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280" name="Group 64"/>
            <p:cNvGrpSpPr>
              <a:grpSpLocks/>
            </p:cNvGrpSpPr>
            <p:nvPr/>
          </p:nvGrpSpPr>
          <p:grpSpPr bwMode="auto">
            <a:xfrm>
              <a:off x="135" y="1449"/>
              <a:ext cx="1074" cy="640"/>
              <a:chOff x="135" y="1449"/>
              <a:chExt cx="1074" cy="640"/>
            </a:xfrm>
          </p:grpSpPr>
          <p:grpSp>
            <p:nvGrpSpPr>
              <p:cNvPr id="10281" name="Group 65"/>
              <p:cNvGrpSpPr>
                <a:grpSpLocks/>
              </p:cNvGrpSpPr>
              <p:nvPr/>
            </p:nvGrpSpPr>
            <p:grpSpPr bwMode="auto">
              <a:xfrm>
                <a:off x="492" y="1449"/>
                <a:ext cx="579" cy="640"/>
                <a:chOff x="1687" y="1323"/>
                <a:chExt cx="579" cy="640"/>
              </a:xfrm>
            </p:grpSpPr>
            <p:sp>
              <p:nvSpPr>
                <p:cNvPr id="10284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1697" y="1323"/>
                  <a:ext cx="569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4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10285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1697" y="1598"/>
                  <a:ext cx="569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4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10286" name="Line 68"/>
                <p:cNvSpPr>
                  <a:spLocks noChangeShapeType="1"/>
                </p:cNvSpPr>
                <p:nvPr/>
              </p:nvSpPr>
              <p:spPr bwMode="auto">
                <a:xfrm>
                  <a:off x="1687" y="1650"/>
                  <a:ext cx="259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282" name="Text Box 69"/>
              <p:cNvSpPr txBox="1">
                <a:spLocks noChangeArrowheads="1"/>
              </p:cNvSpPr>
              <p:nvPr/>
            </p:nvSpPr>
            <p:spPr bwMode="auto">
              <a:xfrm>
                <a:off x="777" y="1580"/>
                <a:ext cx="43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10283" name="Text Box 70"/>
              <p:cNvSpPr txBox="1">
                <a:spLocks noChangeArrowheads="1"/>
              </p:cNvSpPr>
              <p:nvPr/>
            </p:nvSpPr>
            <p:spPr bwMode="auto">
              <a:xfrm>
                <a:off x="135" y="1592"/>
                <a:ext cx="62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</a:p>
            </p:txBody>
          </p:sp>
        </p:grpSp>
      </p:grpSp>
      <p:grpSp>
        <p:nvGrpSpPr>
          <p:cNvPr id="10244" name="Group 119"/>
          <p:cNvGrpSpPr>
            <a:grpSpLocks/>
          </p:cNvGrpSpPr>
          <p:nvPr/>
        </p:nvGrpSpPr>
        <p:grpSpPr bwMode="auto">
          <a:xfrm>
            <a:off x="3200400" y="1933575"/>
            <a:ext cx="3505200" cy="1266825"/>
            <a:chOff x="2256" y="2002"/>
            <a:chExt cx="2208" cy="798"/>
          </a:xfrm>
        </p:grpSpPr>
        <p:grpSp>
          <p:nvGrpSpPr>
            <p:cNvPr id="10264" name="Group 71"/>
            <p:cNvGrpSpPr>
              <a:grpSpLocks/>
            </p:cNvGrpSpPr>
            <p:nvPr/>
          </p:nvGrpSpPr>
          <p:grpSpPr bwMode="auto">
            <a:xfrm>
              <a:off x="2256" y="2002"/>
              <a:ext cx="1824" cy="782"/>
              <a:chOff x="1147" y="2386"/>
              <a:chExt cx="1824" cy="782"/>
            </a:xfrm>
          </p:grpSpPr>
          <p:grpSp>
            <p:nvGrpSpPr>
              <p:cNvPr id="10271" name="Group 72"/>
              <p:cNvGrpSpPr>
                <a:grpSpLocks/>
              </p:cNvGrpSpPr>
              <p:nvPr/>
            </p:nvGrpSpPr>
            <p:grpSpPr bwMode="auto">
              <a:xfrm>
                <a:off x="1147" y="2386"/>
                <a:ext cx="1175" cy="782"/>
                <a:chOff x="1141" y="1492"/>
                <a:chExt cx="1175" cy="782"/>
              </a:xfrm>
            </p:grpSpPr>
            <p:sp>
              <p:nvSpPr>
                <p:cNvPr id="10275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141" y="1650"/>
                  <a:ext cx="672" cy="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4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</a:p>
              </p:txBody>
            </p:sp>
            <p:sp>
              <p:nvSpPr>
                <p:cNvPr id="10276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1510" y="1492"/>
                  <a:ext cx="806" cy="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4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x 1</a:t>
                  </a:r>
                </a:p>
              </p:txBody>
            </p:sp>
            <p:sp>
              <p:nvSpPr>
                <p:cNvPr id="10277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1477" y="1828"/>
                  <a:ext cx="758" cy="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4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 x 2</a:t>
                  </a:r>
                </a:p>
              </p:txBody>
            </p:sp>
            <p:sp>
              <p:nvSpPr>
                <p:cNvPr id="10278" name="Line 76"/>
                <p:cNvSpPr>
                  <a:spLocks noChangeShapeType="1"/>
                </p:cNvSpPr>
                <p:nvPr/>
              </p:nvSpPr>
              <p:spPr bwMode="auto">
                <a:xfrm>
                  <a:off x="1573" y="1890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272" name="Group 77"/>
              <p:cNvGrpSpPr>
                <a:grpSpLocks/>
              </p:cNvGrpSpPr>
              <p:nvPr/>
            </p:nvGrpSpPr>
            <p:grpSpPr bwMode="auto">
              <a:xfrm>
                <a:off x="2107" y="2386"/>
                <a:ext cx="864" cy="638"/>
                <a:chOff x="2107" y="2386"/>
                <a:chExt cx="864" cy="638"/>
              </a:xfrm>
            </p:grpSpPr>
            <p:sp>
              <p:nvSpPr>
                <p:cNvPr id="10273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2107" y="2578"/>
                  <a:ext cx="672" cy="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4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</a:p>
              </p:txBody>
            </p:sp>
            <p:sp>
              <p:nvSpPr>
                <p:cNvPr id="10274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2402" y="2386"/>
                  <a:ext cx="569" cy="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4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0265" name="Group 83"/>
            <p:cNvGrpSpPr>
              <a:grpSpLocks/>
            </p:cNvGrpSpPr>
            <p:nvPr/>
          </p:nvGrpSpPr>
          <p:grpSpPr bwMode="auto">
            <a:xfrm>
              <a:off x="3504" y="2002"/>
              <a:ext cx="960" cy="798"/>
              <a:chOff x="2395" y="2386"/>
              <a:chExt cx="960" cy="798"/>
            </a:xfrm>
          </p:grpSpPr>
          <p:sp>
            <p:nvSpPr>
              <p:cNvPr id="10266" name="Text Box 84"/>
              <p:cNvSpPr txBox="1">
                <a:spLocks noChangeArrowheads="1"/>
              </p:cNvSpPr>
              <p:nvPr/>
            </p:nvSpPr>
            <p:spPr bwMode="auto">
              <a:xfrm>
                <a:off x="2683" y="2578"/>
                <a:ext cx="672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sz="4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267" name="Group 85"/>
              <p:cNvGrpSpPr>
                <a:grpSpLocks/>
              </p:cNvGrpSpPr>
              <p:nvPr/>
            </p:nvGrpSpPr>
            <p:grpSpPr bwMode="auto">
              <a:xfrm>
                <a:off x="2395" y="2386"/>
                <a:ext cx="569" cy="798"/>
                <a:chOff x="1306" y="1360"/>
                <a:chExt cx="569" cy="798"/>
              </a:xfrm>
            </p:grpSpPr>
            <p:sp>
              <p:nvSpPr>
                <p:cNvPr id="10268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1306" y="1360"/>
                  <a:ext cx="569" cy="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4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10269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1306" y="1712"/>
                  <a:ext cx="569" cy="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4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10270" name="Line 88"/>
                <p:cNvSpPr>
                  <a:spLocks noChangeShapeType="1"/>
                </p:cNvSpPr>
                <p:nvPr/>
              </p:nvSpPr>
              <p:spPr bwMode="auto">
                <a:xfrm>
                  <a:off x="1306" y="1758"/>
                  <a:ext cx="259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10245" name="Group 89"/>
          <p:cNvGrpSpPr>
            <a:grpSpLocks/>
          </p:cNvGrpSpPr>
          <p:nvPr/>
        </p:nvGrpSpPr>
        <p:grpSpPr bwMode="auto">
          <a:xfrm>
            <a:off x="3200400" y="3354388"/>
            <a:ext cx="3733800" cy="1370012"/>
            <a:chOff x="1344" y="3009"/>
            <a:chExt cx="2352" cy="863"/>
          </a:xfrm>
        </p:grpSpPr>
        <p:grpSp>
          <p:nvGrpSpPr>
            <p:cNvPr id="10250" name="Group 90"/>
            <p:cNvGrpSpPr>
              <a:grpSpLocks/>
            </p:cNvGrpSpPr>
            <p:nvPr/>
          </p:nvGrpSpPr>
          <p:grpSpPr bwMode="auto">
            <a:xfrm>
              <a:off x="1344" y="3009"/>
              <a:ext cx="1539" cy="863"/>
              <a:chOff x="1302" y="1971"/>
              <a:chExt cx="1539" cy="863"/>
            </a:xfrm>
          </p:grpSpPr>
          <p:sp>
            <p:nvSpPr>
              <p:cNvPr id="10260" name="Text Box 91"/>
              <p:cNvSpPr txBox="1">
                <a:spLocks noChangeArrowheads="1"/>
              </p:cNvSpPr>
              <p:nvPr/>
            </p:nvSpPr>
            <p:spPr bwMode="auto">
              <a:xfrm>
                <a:off x="1302" y="2196"/>
                <a:ext cx="672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10261" name="Text Box 92"/>
              <p:cNvSpPr txBox="1">
                <a:spLocks noChangeArrowheads="1"/>
              </p:cNvSpPr>
              <p:nvPr/>
            </p:nvSpPr>
            <p:spPr bwMode="auto">
              <a:xfrm>
                <a:off x="1583" y="1971"/>
                <a:ext cx="1258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x 2 x4</a:t>
                </a:r>
              </a:p>
            </p:txBody>
          </p:sp>
          <p:sp>
            <p:nvSpPr>
              <p:cNvPr id="10262" name="Text Box 93"/>
              <p:cNvSpPr txBox="1">
                <a:spLocks noChangeArrowheads="1"/>
              </p:cNvSpPr>
              <p:nvPr/>
            </p:nvSpPr>
            <p:spPr bwMode="auto">
              <a:xfrm>
                <a:off x="1600" y="2388"/>
                <a:ext cx="1079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2 x 3</a:t>
                </a:r>
              </a:p>
            </p:txBody>
          </p:sp>
          <p:sp>
            <p:nvSpPr>
              <p:cNvPr id="10263" name="Line 94"/>
              <p:cNvSpPr>
                <a:spLocks noChangeShapeType="1"/>
              </p:cNvSpPr>
              <p:nvPr/>
            </p:nvSpPr>
            <p:spPr bwMode="auto">
              <a:xfrm flipV="1">
                <a:off x="1686" y="2417"/>
                <a:ext cx="871" cy="19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251" name="Text Box 95"/>
            <p:cNvSpPr txBox="1">
              <a:spLocks noChangeArrowheads="1"/>
            </p:cNvSpPr>
            <p:nvPr/>
          </p:nvSpPr>
          <p:spPr bwMode="auto">
            <a:xfrm>
              <a:off x="2304" y="3268"/>
              <a:ext cx="672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52" name="Text Box 96"/>
            <p:cNvSpPr txBox="1">
              <a:spLocks noChangeArrowheads="1"/>
            </p:cNvSpPr>
            <p:nvPr/>
          </p:nvSpPr>
          <p:spPr bwMode="auto">
            <a:xfrm>
              <a:off x="2551" y="3090"/>
              <a:ext cx="569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53" name="Text Box 97"/>
            <p:cNvSpPr txBox="1">
              <a:spLocks noChangeArrowheads="1"/>
            </p:cNvSpPr>
            <p:nvPr/>
          </p:nvSpPr>
          <p:spPr bwMode="auto">
            <a:xfrm>
              <a:off x="2544" y="3426"/>
              <a:ext cx="569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254" name="Group 99"/>
            <p:cNvGrpSpPr>
              <a:grpSpLocks/>
            </p:cNvGrpSpPr>
            <p:nvPr/>
          </p:nvGrpSpPr>
          <p:grpSpPr bwMode="auto">
            <a:xfrm>
              <a:off x="2832" y="3076"/>
              <a:ext cx="864" cy="782"/>
              <a:chOff x="2779" y="2932"/>
              <a:chExt cx="864" cy="782"/>
            </a:xfrm>
          </p:grpSpPr>
          <p:sp>
            <p:nvSpPr>
              <p:cNvPr id="10255" name="Text Box 100"/>
              <p:cNvSpPr txBox="1">
                <a:spLocks noChangeArrowheads="1"/>
              </p:cNvSpPr>
              <p:nvPr/>
            </p:nvSpPr>
            <p:spPr bwMode="auto">
              <a:xfrm>
                <a:off x="2779" y="3124"/>
                <a:ext cx="672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grpSp>
            <p:nvGrpSpPr>
              <p:cNvPr id="10256" name="Group 101"/>
              <p:cNvGrpSpPr>
                <a:grpSpLocks/>
              </p:cNvGrpSpPr>
              <p:nvPr/>
            </p:nvGrpSpPr>
            <p:grpSpPr bwMode="auto">
              <a:xfrm>
                <a:off x="3067" y="2932"/>
                <a:ext cx="576" cy="782"/>
                <a:chOff x="1978" y="1906"/>
                <a:chExt cx="576" cy="782"/>
              </a:xfrm>
            </p:grpSpPr>
            <p:sp>
              <p:nvSpPr>
                <p:cNvPr id="10257" name="Text Box 102"/>
                <p:cNvSpPr txBox="1">
                  <a:spLocks noChangeArrowheads="1"/>
                </p:cNvSpPr>
                <p:nvPr/>
              </p:nvSpPr>
              <p:spPr bwMode="auto">
                <a:xfrm>
                  <a:off x="1978" y="1906"/>
                  <a:ext cx="569" cy="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4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0258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1985" y="2242"/>
                  <a:ext cx="569" cy="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4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0259" name="Line 104"/>
                <p:cNvSpPr>
                  <a:spLocks noChangeShapeType="1"/>
                </p:cNvSpPr>
                <p:nvPr/>
              </p:nvSpPr>
              <p:spPr bwMode="auto">
                <a:xfrm>
                  <a:off x="2007" y="2304"/>
                  <a:ext cx="259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cxnSp>
        <p:nvCxnSpPr>
          <p:cNvPr id="64" name="Straight Connector 63"/>
          <p:cNvCxnSpPr/>
          <p:nvPr/>
        </p:nvCxnSpPr>
        <p:spPr>
          <a:xfrm flipH="1">
            <a:off x="3886200" y="2020888"/>
            <a:ext cx="206375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4551363" y="2576513"/>
            <a:ext cx="204787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060825" y="4114800"/>
            <a:ext cx="206375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4500563" y="3429000"/>
            <a:ext cx="206375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086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2">
            <a:extLst>
              <a:ext uri="{FF2B5EF4-FFF2-40B4-BE49-F238E27FC236}">
                <a16:creationId xmlns:a16="http://schemas.microsoft.com/office/drawing/2014/main" id="{E7FBCCD0-4919-46DA-8B95-207EEE198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2"/>
            <a:ext cx="9201785" cy="68791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CCF9192-FAFC-4AA5-81DB-16EE218B531B}"/>
              </a:ext>
            </a:extLst>
          </p:cNvPr>
          <p:cNvSpPr/>
          <p:nvPr/>
        </p:nvSpPr>
        <p:spPr>
          <a:xfrm>
            <a:off x="341955" y="2290551"/>
            <a:ext cx="771051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61FFF4-ADC0-4E8C-AC04-FAB7703BF7DC}"/>
              </a:ext>
            </a:extLst>
          </p:cNvPr>
          <p:cNvSpPr/>
          <p:nvPr/>
        </p:nvSpPr>
        <p:spPr>
          <a:xfrm>
            <a:off x="316164" y="918433"/>
            <a:ext cx="851167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1.Nhận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(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D5E47A-6FDB-422D-96CA-D92990517D99}"/>
              </a:ext>
            </a:extLst>
          </p:cNvPr>
          <p:cNvSpPr/>
          <p:nvPr/>
        </p:nvSpPr>
        <p:spPr>
          <a:xfrm>
            <a:off x="289201" y="2957192"/>
            <a:ext cx="8383417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 w="11430"/>
              <a:solidFill>
                <a:srgbClr val="000000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6E09A-43F3-43E2-B447-E670045B7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606953"/>
            <a:ext cx="38100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1500" dirty="0">
                <a:solidFill>
                  <a:srgbClr val="00B050"/>
                </a:solidFill>
                <a:latin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altLang="vi-VN" sz="115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CC593164-C184-48D9-BDF8-4F0A2197739C}"/>
              </a:ext>
            </a:extLst>
          </p:cNvPr>
          <p:cNvSpPr/>
          <p:nvPr/>
        </p:nvSpPr>
        <p:spPr>
          <a:xfrm>
            <a:off x="1278084" y="55546"/>
            <a:ext cx="6858000" cy="54132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1, con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đạt được mục tiêu gì?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934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35895F5-E700-43B3-BF22-F60298536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38" y="0"/>
            <a:ext cx="9178538" cy="6875585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696AA418-FA1C-4F02-9DA1-E62D53417A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8" y="-260135"/>
            <a:ext cx="4762876" cy="1678567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38200" y="1143000"/>
            <a:ext cx="7010400" cy="1268413"/>
            <a:chOff x="384" y="1169"/>
            <a:chExt cx="4416" cy="799"/>
          </a:xfrm>
        </p:grpSpPr>
        <p:graphicFrame>
          <p:nvGraphicFramePr>
            <p:cNvPr id="1029" name="Object 8"/>
            <p:cNvGraphicFramePr>
              <a:graphicFrameLocks noChangeAspect="1"/>
            </p:cNvGraphicFramePr>
            <p:nvPr/>
          </p:nvGraphicFramePr>
          <p:xfrm>
            <a:off x="624" y="1344"/>
            <a:ext cx="91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2" name="Equation" r:id="rId5" imgW="380835" imgH="393529" progId="Equation.3">
                    <p:embed/>
                  </p:oleObj>
                </mc:Choice>
                <mc:Fallback>
                  <p:oleObj name="Equation" r:id="rId5" imgW="380835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1344"/>
                          <a:ext cx="91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9"/>
            <p:cNvGraphicFramePr>
              <a:graphicFrameLocks noChangeAspect="1"/>
            </p:cNvGraphicFramePr>
            <p:nvPr/>
          </p:nvGraphicFramePr>
          <p:xfrm>
            <a:off x="2064" y="1348"/>
            <a:ext cx="960" cy="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3" name="Equation" r:id="rId7" imgW="482391" imgH="393529" progId="Equation.3">
                    <p:embed/>
                  </p:oleObj>
                </mc:Choice>
                <mc:Fallback>
                  <p:oleObj name="Equation" r:id="rId7" imgW="482391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4" y="1348"/>
                          <a:ext cx="960" cy="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10"/>
            <p:cNvGraphicFramePr>
              <a:graphicFrameLocks noChangeAspect="1"/>
            </p:cNvGraphicFramePr>
            <p:nvPr/>
          </p:nvGraphicFramePr>
          <p:xfrm>
            <a:off x="3792" y="1344"/>
            <a:ext cx="1008" cy="6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4" name="Equation" r:id="rId9" imgW="368140" imgH="393529" progId="Equation.3">
                    <p:embed/>
                  </p:oleObj>
                </mc:Choice>
                <mc:Fallback>
                  <p:oleObj name="Equation" r:id="rId9" imgW="368140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344"/>
                          <a:ext cx="1008" cy="6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4" name="Rectangle 11"/>
            <p:cNvSpPr>
              <a:spLocks noChangeArrowheads="1"/>
            </p:cNvSpPr>
            <p:nvPr/>
          </p:nvSpPr>
          <p:spPr bwMode="auto">
            <a:xfrm>
              <a:off x="384" y="1421"/>
              <a:ext cx="35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r>
                <a:rPr lang="en-US" sz="2400" b="1"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en-US" b="1">
                <a:latin typeface="Arial" panose="020B0604020202020204" pitchFamily="34" charset="0"/>
              </a:endParaRPr>
            </a:p>
          </p:txBody>
        </p:sp>
        <p:sp>
          <p:nvSpPr>
            <p:cNvPr id="1045" name="Rectangle 12"/>
            <p:cNvSpPr>
              <a:spLocks noChangeArrowheads="1"/>
            </p:cNvSpPr>
            <p:nvPr/>
          </p:nvSpPr>
          <p:spPr bwMode="auto">
            <a:xfrm>
              <a:off x="1824" y="1222"/>
              <a:ext cx="336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>
                  <a:latin typeface="Arial" panose="020B0604020202020204" pitchFamily="34" charset="0"/>
                  <a:cs typeface="Times New Roman" panose="02020603050405020304" pitchFamily="18" charset="0"/>
                </a:rPr>
                <a:t>            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400" b="1"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en-US" b="1">
                <a:latin typeface="Arial" panose="020B0604020202020204" pitchFamily="34" charset="0"/>
              </a:endParaRPr>
            </a:p>
          </p:txBody>
        </p:sp>
        <p:sp>
          <p:nvSpPr>
            <p:cNvPr id="1046" name="Rectangle 13"/>
            <p:cNvSpPr>
              <a:spLocks noChangeArrowheads="1"/>
            </p:cNvSpPr>
            <p:nvPr/>
          </p:nvSpPr>
          <p:spPr bwMode="auto">
            <a:xfrm>
              <a:off x="3456" y="1169"/>
              <a:ext cx="336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>
                  <a:latin typeface="Arial" panose="020B0604020202020204" pitchFamily="34" charset="0"/>
                  <a:cs typeface="Times New Roman" panose="02020603050405020304" pitchFamily="18" charset="0"/>
                </a:rPr>
                <a:t>              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c)</a:t>
              </a:r>
              <a:r>
                <a:rPr lang="en-US" sz="2800" b="1"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en-US" sz="2800" b="1">
                <a:latin typeface="Arial" panose="020B0604020202020204" pitchFamily="34" charset="0"/>
              </a:endParaRPr>
            </a:p>
          </p:txBody>
        </p:sp>
      </p:grpSp>
      <p:sp>
        <p:nvSpPr>
          <p:cNvPr id="1033" name="Rectangle 1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28600" y="3276600"/>
            <a:ext cx="3886200" cy="990600"/>
            <a:chOff x="168" y="2064"/>
            <a:chExt cx="2429" cy="720"/>
          </a:xfrm>
        </p:grpSpPr>
        <p:sp>
          <p:nvSpPr>
            <p:cNvPr id="1043" name="Rectangle 16"/>
            <p:cNvSpPr>
              <a:spLocks noChangeArrowheads="1"/>
            </p:cNvSpPr>
            <p:nvPr/>
          </p:nvSpPr>
          <p:spPr bwMode="auto">
            <a:xfrm>
              <a:off x="168" y="2214"/>
              <a:ext cx="366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b="1">
                  <a:latin typeface="Arial" panose="020B0604020202020204" pitchFamily="34" charset="0"/>
                  <a:cs typeface="Times New Roman" panose="02020603050405020304" pitchFamily="18" charset="0"/>
                </a:rPr>
                <a:t>a)</a:t>
              </a:r>
              <a:r>
                <a:rPr lang="en-US" sz="2400"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en-US">
                <a:latin typeface="Arial" panose="020B0604020202020204" pitchFamily="34" charset="0"/>
              </a:endParaRPr>
            </a:p>
          </p:txBody>
        </p:sp>
        <p:graphicFrame>
          <p:nvGraphicFramePr>
            <p:cNvPr id="1028" name="Object 17"/>
            <p:cNvGraphicFramePr>
              <a:graphicFrameLocks noChangeAspect="1"/>
            </p:cNvGraphicFramePr>
            <p:nvPr/>
          </p:nvGraphicFramePr>
          <p:xfrm>
            <a:off x="510" y="2064"/>
            <a:ext cx="2087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5" name="Equation" r:id="rId11" imgW="1574800" imgH="393700" progId="Equation.3">
                    <p:embed/>
                  </p:oleObj>
                </mc:Choice>
                <mc:Fallback>
                  <p:oleObj name="Equation" r:id="rId11" imgW="15748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0" y="2064"/>
                          <a:ext cx="2087" cy="7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5" name="Rectangle 18"/>
          <p:cNvSpPr>
            <a:spLocks noChangeArrowheads="1"/>
          </p:cNvSpPr>
          <p:nvPr/>
        </p:nvSpPr>
        <p:spPr bwMode="auto">
          <a:xfrm>
            <a:off x="5638800" y="4191000"/>
            <a:ext cx="1327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latin typeface="Arial" panose="020B060402020202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1400">
                <a:latin typeface="Arial" panose="020B0604020202020204" pitchFamily="34" charset="0"/>
              </a:rPr>
              <a:t> 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419600" y="3200400"/>
            <a:ext cx="4302125" cy="914400"/>
            <a:chOff x="2892" y="2064"/>
            <a:chExt cx="2698" cy="636"/>
          </a:xfrm>
        </p:grpSpPr>
        <p:sp>
          <p:nvSpPr>
            <p:cNvPr id="1042" name="Rectangle 20"/>
            <p:cNvSpPr>
              <a:spLocks noChangeArrowheads="1"/>
            </p:cNvSpPr>
            <p:nvPr/>
          </p:nvSpPr>
          <p:spPr bwMode="auto">
            <a:xfrm>
              <a:off x="2892" y="2191"/>
              <a:ext cx="379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b="1">
                  <a:latin typeface="Arial" panose="020B0604020202020204" pitchFamily="34" charset="0"/>
                  <a:cs typeface="Times New Roman" panose="02020603050405020304" pitchFamily="18" charset="0"/>
                </a:rPr>
                <a:t>b)</a:t>
              </a:r>
              <a:r>
                <a:rPr lang="en-US" sz="2400"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en-US">
                <a:latin typeface="Arial" panose="020B0604020202020204" pitchFamily="34" charset="0"/>
              </a:endParaRPr>
            </a:p>
          </p:txBody>
        </p:sp>
        <p:graphicFrame>
          <p:nvGraphicFramePr>
            <p:cNvPr id="1027" name="Object 21"/>
            <p:cNvGraphicFramePr>
              <a:graphicFrameLocks noChangeAspect="1"/>
            </p:cNvGraphicFramePr>
            <p:nvPr/>
          </p:nvGraphicFramePr>
          <p:xfrm>
            <a:off x="3170" y="2064"/>
            <a:ext cx="2420" cy="6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6" name="Equation" r:id="rId13" imgW="1777680" imgH="393480" progId="Equation.3">
                    <p:embed/>
                  </p:oleObj>
                </mc:Choice>
                <mc:Fallback>
                  <p:oleObj name="Equation" r:id="rId13" imgW="177768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70" y="2064"/>
                          <a:ext cx="2420" cy="6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771650" y="5029200"/>
            <a:ext cx="4902200" cy="990600"/>
            <a:chOff x="1452" y="2880"/>
            <a:chExt cx="3132" cy="720"/>
          </a:xfrm>
        </p:grpSpPr>
        <p:sp>
          <p:nvSpPr>
            <p:cNvPr id="1041" name="Rectangle 23"/>
            <p:cNvSpPr>
              <a:spLocks noChangeArrowheads="1"/>
            </p:cNvSpPr>
            <p:nvPr/>
          </p:nvSpPr>
          <p:spPr bwMode="auto">
            <a:xfrm>
              <a:off x="1452" y="3022"/>
              <a:ext cx="348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c)</a:t>
              </a:r>
              <a:r>
                <a:rPr lang="en-US" sz="2400"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en-US">
                <a:latin typeface="Arial" panose="020B0604020202020204" pitchFamily="34" charset="0"/>
              </a:endParaRPr>
            </a:p>
          </p:txBody>
        </p:sp>
        <p:graphicFrame>
          <p:nvGraphicFramePr>
            <p:cNvPr id="1026" name="Object 24"/>
            <p:cNvGraphicFramePr>
              <a:graphicFrameLocks noChangeAspect="1"/>
            </p:cNvGraphicFramePr>
            <p:nvPr/>
          </p:nvGraphicFramePr>
          <p:xfrm>
            <a:off x="2087" y="2880"/>
            <a:ext cx="2497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7" name="Equation" r:id="rId15" imgW="1523880" imgH="393480" progId="Equation.3">
                    <p:embed/>
                  </p:oleObj>
                </mc:Choice>
                <mc:Fallback>
                  <p:oleObj name="Equation" r:id="rId15" imgW="152388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87" y="2880"/>
                          <a:ext cx="2497" cy="7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16089" y="722153"/>
            <a:ext cx="3658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5257800" y="5486400"/>
            <a:ext cx="206375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715000" y="4953000"/>
            <a:ext cx="206375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33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5FDC9F-83A8-4A2D-82B1-888FC51D7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38" y="26963"/>
            <a:ext cx="9178538" cy="6875585"/>
          </a:xfrm>
          <a:prstGeom prst="rect">
            <a:avLst/>
          </a:prstGeom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295400" y="1550963"/>
            <a:ext cx="5410200" cy="1447800"/>
            <a:chOff x="1306" y="332"/>
            <a:chExt cx="3457" cy="720"/>
          </a:xfrm>
        </p:grpSpPr>
        <p:sp>
          <p:nvSpPr>
            <p:cNvPr id="2058" name="Rectangle 23"/>
            <p:cNvSpPr>
              <a:spLocks noChangeArrowheads="1"/>
            </p:cNvSpPr>
            <p:nvPr/>
          </p:nvSpPr>
          <p:spPr bwMode="auto">
            <a:xfrm>
              <a:off x="1306" y="549"/>
              <a:ext cx="345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c)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50" name="Object 24"/>
            <p:cNvGraphicFramePr>
              <a:graphicFrameLocks noChangeAspect="1"/>
            </p:cNvGraphicFramePr>
            <p:nvPr/>
          </p:nvGraphicFramePr>
          <p:xfrm>
            <a:off x="1683" y="332"/>
            <a:ext cx="3080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6" name="Equation" r:id="rId4" imgW="1879560" imgH="393480" progId="Equation.3">
                    <p:embed/>
                  </p:oleObj>
                </mc:Choice>
                <mc:Fallback>
                  <p:oleObj name="Equation" r:id="rId4" imgW="18795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3" y="332"/>
                          <a:ext cx="3080" cy="7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6" name="Straight Connector 5"/>
          <p:cNvCxnSpPr/>
          <p:nvPr/>
        </p:nvCxnSpPr>
        <p:spPr>
          <a:xfrm flipH="1">
            <a:off x="5029200" y="1703363"/>
            <a:ext cx="206375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562600" y="1703363"/>
            <a:ext cx="206375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343400" y="2389163"/>
            <a:ext cx="206375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800600" y="2541563"/>
            <a:ext cx="206375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257800" y="2465363"/>
            <a:ext cx="206375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72000" y="1627163"/>
            <a:ext cx="206375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0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2">
            <a:extLst>
              <a:ext uri="{FF2B5EF4-FFF2-40B4-BE49-F238E27FC236}">
                <a16:creationId xmlns:a16="http://schemas.microsoft.com/office/drawing/2014/main" id="{E7FBCCD0-4919-46DA-8B95-207EEE198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2"/>
            <a:ext cx="9201785" cy="68791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CCF9192-FAFC-4AA5-81DB-16EE218B531B}"/>
              </a:ext>
            </a:extLst>
          </p:cNvPr>
          <p:cNvSpPr/>
          <p:nvPr/>
        </p:nvSpPr>
        <p:spPr>
          <a:xfrm>
            <a:off x="341955" y="2290551"/>
            <a:ext cx="771051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61FFF4-ADC0-4E8C-AC04-FAB7703BF7DC}"/>
              </a:ext>
            </a:extLst>
          </p:cNvPr>
          <p:cNvSpPr/>
          <p:nvPr/>
        </p:nvSpPr>
        <p:spPr>
          <a:xfrm>
            <a:off x="316164" y="918433"/>
            <a:ext cx="851167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1.Nhận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(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D5E47A-6FDB-422D-96CA-D92990517D99}"/>
              </a:ext>
            </a:extLst>
          </p:cNvPr>
          <p:cNvSpPr/>
          <p:nvPr/>
        </p:nvSpPr>
        <p:spPr>
          <a:xfrm>
            <a:off x="289201" y="2957192"/>
            <a:ext cx="8383417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 w="11430"/>
              <a:solidFill>
                <a:srgbClr val="000000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6E09A-43F3-43E2-B447-E670045B7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353614"/>
            <a:ext cx="38100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1500" dirty="0">
                <a:solidFill>
                  <a:srgbClr val="00B050"/>
                </a:solidFill>
                <a:latin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altLang="vi-VN" sz="115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CC593164-C184-48D9-BDF8-4F0A2197739C}"/>
              </a:ext>
            </a:extLst>
          </p:cNvPr>
          <p:cNvSpPr/>
          <p:nvPr/>
        </p:nvSpPr>
        <p:spPr>
          <a:xfrm>
            <a:off x="1278084" y="55546"/>
            <a:ext cx="6858000" cy="54132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2, con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đạt được mục tiêu gì?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471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54EC203-0B1A-49DD-A568-2FCD54D26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69" y="-17585"/>
            <a:ext cx="9178538" cy="6875585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70E8E4F2-5624-492B-AC5C-B06F73843D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8" y="-260135"/>
            <a:ext cx="1907827" cy="1678567"/>
          </a:xfrm>
          <a:prstGeom prst="rect">
            <a:avLst/>
          </a:prstGeom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26025" y="685068"/>
            <a:ext cx="8796711" cy="12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en-US" sz="2400" b="1" dirty="0">
                <a:latin typeface="Times New Roman" panose="02020603050405020304" pitchFamily="18" charset="0"/>
              </a:rPr>
              <a:t>                    </a:t>
            </a:r>
            <a:r>
              <a:rPr lang="en-US" sz="2400" b="1" dirty="0" err="1"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</a:rPr>
              <a:t>       m  </a:t>
            </a:r>
            <a:r>
              <a:rPr 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</a:rPr>
              <a:t>              m .</a:t>
            </a:r>
            <a:r>
              <a:rPr lang="en-US" sz="2400" b="1" dirty="0" err="1">
                <a:latin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diện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latin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</a:rPr>
              <a:t> ?                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26025" y="675217"/>
            <a:ext cx="12636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b="1" dirty="0">
                <a:solidFill>
                  <a:srgbClr val="00B0F0"/>
                </a:solidFill>
              </a:rPr>
              <a:t>    </a:t>
            </a:r>
            <a:endParaRPr lang="en-US" sz="3600" dirty="0"/>
          </a:p>
        </p:txBody>
      </p:sp>
      <p:grpSp>
        <p:nvGrpSpPr>
          <p:cNvPr id="11268" name="Group 19"/>
          <p:cNvGrpSpPr>
            <a:grpSpLocks/>
          </p:cNvGrpSpPr>
          <p:nvPr/>
        </p:nvGrpSpPr>
        <p:grpSpPr bwMode="auto">
          <a:xfrm>
            <a:off x="450421" y="1227276"/>
            <a:ext cx="433388" cy="994791"/>
            <a:chOff x="2200950" y="762000"/>
            <a:chExt cx="433393" cy="995303"/>
          </a:xfrm>
        </p:grpSpPr>
        <p:sp>
          <p:nvSpPr>
            <p:cNvPr id="11299" name="TextBox 4"/>
            <p:cNvSpPr txBox="1">
              <a:spLocks noChangeArrowheads="1"/>
            </p:cNvSpPr>
            <p:nvPr/>
          </p:nvSpPr>
          <p:spPr bwMode="auto">
            <a:xfrm>
              <a:off x="2200950" y="762000"/>
              <a:ext cx="338558" cy="461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300" name="TextBox 6"/>
            <p:cNvSpPr txBox="1">
              <a:spLocks noChangeArrowheads="1"/>
            </p:cNvSpPr>
            <p:nvPr/>
          </p:nvSpPr>
          <p:spPr bwMode="auto">
            <a:xfrm>
              <a:off x="2209800" y="1295400"/>
              <a:ext cx="338558" cy="461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243813" y="1354443"/>
              <a:ext cx="39053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69" name="Group 14"/>
          <p:cNvGrpSpPr>
            <a:grpSpLocks/>
          </p:cNvGrpSpPr>
          <p:nvPr/>
        </p:nvGrpSpPr>
        <p:grpSpPr bwMode="auto">
          <a:xfrm>
            <a:off x="6305550" y="619483"/>
            <a:ext cx="400050" cy="969705"/>
            <a:chOff x="6772950" y="-51375"/>
            <a:chExt cx="398700" cy="970726"/>
          </a:xfrm>
        </p:grpSpPr>
        <p:sp>
          <p:nvSpPr>
            <p:cNvPr id="11296" name="TextBox 5"/>
            <p:cNvSpPr txBox="1">
              <a:spLocks noChangeArrowheads="1"/>
            </p:cNvSpPr>
            <p:nvPr/>
          </p:nvSpPr>
          <p:spPr bwMode="auto">
            <a:xfrm>
              <a:off x="6772950" y="-51375"/>
              <a:ext cx="337412" cy="462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1297" name="TextBox 7"/>
            <p:cNvSpPr txBox="1">
              <a:spLocks noChangeArrowheads="1"/>
            </p:cNvSpPr>
            <p:nvPr/>
          </p:nvSpPr>
          <p:spPr bwMode="auto">
            <a:xfrm>
              <a:off x="6772950" y="457200"/>
              <a:ext cx="337412" cy="462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782443" y="533440"/>
              <a:ext cx="3892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4198" y="1966888"/>
            <a:ext cx="3852862" cy="226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</a:rPr>
              <a:t>Tóm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tắt</a:t>
            </a:r>
            <a:r>
              <a:rPr lang="en-US" sz="2400" b="1" dirty="0"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170000"/>
              </a:lnSpc>
            </a:pPr>
            <a:r>
              <a:rPr lang="en-US" sz="2400" b="1" dirty="0" err="1">
                <a:latin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</a:rPr>
              <a:t>   :         m</a:t>
            </a:r>
          </a:p>
          <a:p>
            <a:pPr>
              <a:lnSpc>
                <a:spcPct val="170000"/>
              </a:lnSpc>
            </a:pPr>
            <a:r>
              <a:rPr lang="en-US" sz="2400" b="1" dirty="0" err="1">
                <a:latin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</a:rPr>
              <a:t>:             m</a:t>
            </a:r>
          </a:p>
          <a:p>
            <a:pPr>
              <a:lnSpc>
                <a:spcPct val="170000"/>
              </a:lnSpc>
            </a:pPr>
            <a:r>
              <a:rPr lang="en-US" sz="2400" b="1" dirty="0" err="1">
                <a:latin typeface="Times New Roman" panose="02020603050405020304" pitchFamily="18" charset="0"/>
              </a:rPr>
              <a:t>Diện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</a:rPr>
              <a:t> :…….m</a:t>
            </a:r>
            <a:r>
              <a:rPr lang="en-US" sz="2400" b="1" baseline="30000" dirty="0">
                <a:latin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</a:rPr>
              <a:t>  ?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511979" y="1724672"/>
            <a:ext cx="5181600" cy="289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latin typeface="Times New Roman" panose="02020603050405020304" pitchFamily="18" charset="0"/>
              </a:rPr>
              <a:t>    </a:t>
            </a:r>
            <a:r>
              <a:rPr lang="en-US" sz="2400" b="1" dirty="0" err="1">
                <a:latin typeface="Times New Roman" panose="02020603050405020304" pitchFamily="18" charset="0"/>
              </a:rPr>
              <a:t>Diện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170000"/>
              </a:lnSpc>
            </a:pPr>
            <a:r>
              <a:rPr lang="en-US" sz="2400" b="1" dirty="0">
                <a:latin typeface="Times New Roman" panose="02020603050405020304" pitchFamily="18" charset="0"/>
              </a:rPr>
              <a:t>                x          =          (m</a:t>
            </a:r>
            <a:r>
              <a:rPr lang="en-US" sz="2400" b="1" baseline="30000" dirty="0">
                <a:latin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</a:rPr>
              <a:t>)  </a:t>
            </a:r>
          </a:p>
          <a:p>
            <a:pPr>
              <a:lnSpc>
                <a:spcPct val="170000"/>
              </a:lnSpc>
            </a:pPr>
            <a:r>
              <a:rPr lang="en-US" sz="2400" b="1" dirty="0">
                <a:latin typeface="Times New Roman" panose="02020603050405020304" pitchFamily="18" charset="0"/>
              </a:rPr>
              <a:t>                                  </a:t>
            </a:r>
            <a:r>
              <a:rPr lang="en-US" sz="2400" b="1" dirty="0" err="1">
                <a:latin typeface="Times New Roman" panose="02020603050405020304" pitchFamily="18" charset="0"/>
              </a:rPr>
              <a:t>Đáp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</a:rPr>
              <a:t>:       m</a:t>
            </a:r>
            <a:r>
              <a:rPr lang="en-US" sz="2400" b="1" baseline="30000" dirty="0">
                <a:latin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en-US" sz="2400" b="1" dirty="0">
                <a:latin typeface="Times New Roman" panose="02020603050405020304" pitchFamily="18" charset="0"/>
              </a:rPr>
              <a:t>                                  </a:t>
            </a:r>
            <a:endParaRPr lang="en-US" sz="2400" dirty="0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997532" y="2202424"/>
            <a:ext cx="398463" cy="969984"/>
            <a:chOff x="6772950" y="-51375"/>
            <a:chExt cx="398700" cy="970473"/>
          </a:xfrm>
        </p:grpSpPr>
        <p:sp>
          <p:nvSpPr>
            <p:cNvPr id="11293" name="TextBox 16"/>
            <p:cNvSpPr txBox="1">
              <a:spLocks noChangeArrowheads="1"/>
            </p:cNvSpPr>
            <p:nvPr/>
          </p:nvSpPr>
          <p:spPr bwMode="auto">
            <a:xfrm>
              <a:off x="6772953" y="-51375"/>
              <a:ext cx="338755" cy="46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1294" name="TextBox 17"/>
            <p:cNvSpPr txBox="1">
              <a:spLocks noChangeArrowheads="1"/>
            </p:cNvSpPr>
            <p:nvPr/>
          </p:nvSpPr>
          <p:spPr bwMode="auto">
            <a:xfrm>
              <a:off x="6772950" y="457200"/>
              <a:ext cx="338755" cy="46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782481" y="533119"/>
              <a:ext cx="38916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257617" y="2899625"/>
            <a:ext cx="433387" cy="995085"/>
            <a:chOff x="2200950" y="762000"/>
            <a:chExt cx="433393" cy="995048"/>
          </a:xfrm>
        </p:grpSpPr>
        <p:sp>
          <p:nvSpPr>
            <p:cNvPr id="11290" name="TextBox 21"/>
            <p:cNvSpPr txBox="1">
              <a:spLocks noChangeArrowheads="1"/>
            </p:cNvSpPr>
            <p:nvPr/>
          </p:nvSpPr>
          <p:spPr bwMode="auto">
            <a:xfrm>
              <a:off x="2200950" y="762000"/>
              <a:ext cx="338559" cy="46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291" name="TextBox 22"/>
            <p:cNvSpPr txBox="1">
              <a:spLocks noChangeArrowheads="1"/>
            </p:cNvSpPr>
            <p:nvPr/>
          </p:nvSpPr>
          <p:spPr bwMode="auto">
            <a:xfrm>
              <a:off x="2209800" y="1295400"/>
              <a:ext cx="338559" cy="46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243813" y="1354116"/>
              <a:ext cx="39053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4264706" y="2668041"/>
            <a:ext cx="398462" cy="1008734"/>
            <a:chOff x="6772950" y="-51375"/>
            <a:chExt cx="398700" cy="937755"/>
          </a:xfrm>
        </p:grpSpPr>
        <p:sp>
          <p:nvSpPr>
            <p:cNvPr id="11287" name="TextBox 25"/>
            <p:cNvSpPr txBox="1">
              <a:spLocks noChangeArrowheads="1"/>
            </p:cNvSpPr>
            <p:nvPr/>
          </p:nvSpPr>
          <p:spPr bwMode="auto">
            <a:xfrm>
              <a:off x="6772950" y="-51375"/>
              <a:ext cx="338756" cy="42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1288" name="TextBox 26"/>
            <p:cNvSpPr txBox="1">
              <a:spLocks noChangeArrowheads="1"/>
            </p:cNvSpPr>
            <p:nvPr/>
          </p:nvSpPr>
          <p:spPr bwMode="auto">
            <a:xfrm>
              <a:off x="6772951" y="457200"/>
              <a:ext cx="261398" cy="42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782481" y="533040"/>
              <a:ext cx="38916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5156554" y="2674866"/>
            <a:ext cx="433387" cy="995085"/>
            <a:chOff x="2200950" y="762000"/>
            <a:chExt cx="433393" cy="995048"/>
          </a:xfrm>
        </p:grpSpPr>
        <p:sp>
          <p:nvSpPr>
            <p:cNvPr id="11284" name="TextBox 29"/>
            <p:cNvSpPr txBox="1">
              <a:spLocks noChangeArrowheads="1"/>
            </p:cNvSpPr>
            <p:nvPr/>
          </p:nvSpPr>
          <p:spPr bwMode="auto">
            <a:xfrm>
              <a:off x="2200950" y="762000"/>
              <a:ext cx="338559" cy="46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285" name="TextBox 30"/>
            <p:cNvSpPr txBox="1">
              <a:spLocks noChangeArrowheads="1"/>
            </p:cNvSpPr>
            <p:nvPr/>
          </p:nvSpPr>
          <p:spPr bwMode="auto">
            <a:xfrm>
              <a:off x="2209800" y="1295400"/>
              <a:ext cx="338559" cy="46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243813" y="1354116"/>
              <a:ext cx="39053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5922693" y="2684665"/>
            <a:ext cx="509588" cy="995085"/>
            <a:chOff x="2200950" y="762000"/>
            <a:chExt cx="509929" cy="995048"/>
          </a:xfrm>
        </p:grpSpPr>
        <p:sp>
          <p:nvSpPr>
            <p:cNvPr id="11281" name="TextBox 33"/>
            <p:cNvSpPr txBox="1">
              <a:spLocks noChangeArrowheads="1"/>
            </p:cNvSpPr>
            <p:nvPr/>
          </p:nvSpPr>
          <p:spPr bwMode="auto">
            <a:xfrm>
              <a:off x="2200950" y="762000"/>
              <a:ext cx="492773" cy="46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11282" name="TextBox 34"/>
            <p:cNvSpPr txBox="1">
              <a:spLocks noChangeArrowheads="1"/>
            </p:cNvSpPr>
            <p:nvPr/>
          </p:nvSpPr>
          <p:spPr bwMode="auto">
            <a:xfrm>
              <a:off x="2209800" y="1295400"/>
              <a:ext cx="492773" cy="46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2320092" y="1354116"/>
              <a:ext cx="39078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7183640" y="3276803"/>
            <a:ext cx="509589" cy="995085"/>
            <a:chOff x="2200950" y="762000"/>
            <a:chExt cx="509930" cy="995048"/>
          </a:xfrm>
        </p:grpSpPr>
        <p:sp>
          <p:nvSpPr>
            <p:cNvPr id="11278" name="TextBox 37"/>
            <p:cNvSpPr txBox="1">
              <a:spLocks noChangeArrowheads="1"/>
            </p:cNvSpPr>
            <p:nvPr/>
          </p:nvSpPr>
          <p:spPr bwMode="auto">
            <a:xfrm>
              <a:off x="2200950" y="762000"/>
              <a:ext cx="492773" cy="46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11279" name="TextBox 38"/>
            <p:cNvSpPr txBox="1">
              <a:spLocks noChangeArrowheads="1"/>
            </p:cNvSpPr>
            <p:nvPr/>
          </p:nvSpPr>
          <p:spPr bwMode="auto">
            <a:xfrm>
              <a:off x="2209800" y="1295400"/>
              <a:ext cx="492773" cy="46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2320093" y="1354116"/>
              <a:ext cx="39078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35992" y="4398059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217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2">
            <a:extLst>
              <a:ext uri="{FF2B5EF4-FFF2-40B4-BE49-F238E27FC236}">
                <a16:creationId xmlns:a16="http://schemas.microsoft.com/office/drawing/2014/main" id="{E7FBCCD0-4919-46DA-8B95-207EEE198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2"/>
            <a:ext cx="9201785" cy="68791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CCF9192-FAFC-4AA5-81DB-16EE218B531B}"/>
              </a:ext>
            </a:extLst>
          </p:cNvPr>
          <p:cNvSpPr/>
          <p:nvPr/>
        </p:nvSpPr>
        <p:spPr>
          <a:xfrm>
            <a:off x="341955" y="2290551"/>
            <a:ext cx="771051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61FFF4-ADC0-4E8C-AC04-FAB7703BF7DC}"/>
              </a:ext>
            </a:extLst>
          </p:cNvPr>
          <p:cNvSpPr/>
          <p:nvPr/>
        </p:nvSpPr>
        <p:spPr>
          <a:xfrm>
            <a:off x="316164" y="918433"/>
            <a:ext cx="851167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1.Nhận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(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D5E47A-6FDB-422D-96CA-D92990517D99}"/>
              </a:ext>
            </a:extLst>
          </p:cNvPr>
          <p:cNvSpPr/>
          <p:nvPr/>
        </p:nvSpPr>
        <p:spPr>
          <a:xfrm>
            <a:off x="289201" y="2957192"/>
            <a:ext cx="8383417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 w="11430"/>
              <a:solidFill>
                <a:srgbClr val="000000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6E09A-43F3-43E2-B447-E670045B7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353614"/>
            <a:ext cx="38100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1500" dirty="0">
                <a:solidFill>
                  <a:srgbClr val="00B050"/>
                </a:solidFill>
                <a:latin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altLang="vi-VN" sz="115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CC593164-C184-48D9-BDF8-4F0A2197739C}"/>
              </a:ext>
            </a:extLst>
          </p:cNvPr>
          <p:cNvSpPr/>
          <p:nvPr/>
        </p:nvSpPr>
        <p:spPr>
          <a:xfrm>
            <a:off x="1278084" y="55546"/>
            <a:ext cx="6858000" cy="54132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3, con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đạt được mục tiêu gì?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386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2">
            <a:extLst>
              <a:ext uri="{FF2B5EF4-FFF2-40B4-BE49-F238E27FC236}">
                <a16:creationId xmlns:a16="http://schemas.microsoft.com/office/drawing/2014/main" id="{6ABE73B0-0BAE-4CE2-8947-CCB84C8CB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2"/>
            <a:ext cx="9144000" cy="6879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541" y="2577442"/>
            <a:ext cx="3496979" cy="114997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3219913" y="2851197"/>
            <a:ext cx="288423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000" b="1" dirty="0">
                <a:solidFill>
                  <a:srgbClr val="FF2D4E"/>
                </a:solidFill>
                <a:latin typeface="UTM Thanh Nhac TL" panose="02040603050506020204" pitchFamily="18" charset="0"/>
                <a:ea typeface="inpin heiti" charset="-122"/>
              </a:rPr>
              <a:t>KHỞI ĐỘNG</a:t>
            </a:r>
            <a:endParaRPr lang="zh-CN" altLang="en-US" sz="4000" b="1" dirty="0">
              <a:solidFill>
                <a:srgbClr val="FF2D4E"/>
              </a:solidFill>
              <a:latin typeface="UTM Thanh Nhac TL" panose="02040603050506020204" pitchFamily="18" charset="0"/>
              <a:ea typeface="inpin heiti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216" y="955429"/>
            <a:ext cx="1727727" cy="1692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180475-A0CB-469E-8FD6-E0CEEA4981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00" y="1990682"/>
            <a:ext cx="551330" cy="4323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85C3897-2D5C-49C6-A480-E7C4F5DEE9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17" y="864253"/>
            <a:ext cx="1109382" cy="9504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EAC1E3-3ABC-44EF-A894-B7219C13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648" y="1344829"/>
            <a:ext cx="823633" cy="6458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024" y="1184590"/>
            <a:ext cx="3395382" cy="123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25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7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7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2">
            <a:extLst>
              <a:ext uri="{FF2B5EF4-FFF2-40B4-BE49-F238E27FC236}">
                <a16:creationId xmlns:a16="http://schemas.microsoft.com/office/drawing/2014/main" id="{82D6C4FC-534F-44C7-9DF0-DFD0BCDE7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2"/>
            <a:ext cx="9144000" cy="6879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499" y="1631858"/>
            <a:ext cx="6263701" cy="24067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387FD4-4669-4059-9601-18775CB600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00" y="1990682"/>
            <a:ext cx="551330" cy="4323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6B1B1EA-C31D-4D4F-9003-44A7BC71DD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17" y="864253"/>
            <a:ext cx="1109382" cy="9504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9E7B8C4-C32A-4DF7-B775-3808CD39B2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648" y="1344829"/>
            <a:ext cx="823633" cy="645854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2349283" y="2130179"/>
            <a:ext cx="46482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VẬN DỤNG </a:t>
            </a:r>
          </a:p>
          <a:p>
            <a:pPr algn="ctr"/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TRẢI NGHIỆM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4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Rectangle 173"/>
          <p:cNvSpPr>
            <a:spLocks noChangeArrowheads="1"/>
          </p:cNvSpPr>
          <p:nvPr/>
        </p:nvSpPr>
        <p:spPr bwMode="auto">
          <a:xfrm>
            <a:off x="220663" y="4730750"/>
            <a:ext cx="4402137" cy="2000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400"/>
          </a:p>
        </p:txBody>
      </p:sp>
      <p:sp>
        <p:nvSpPr>
          <p:cNvPr id="3113" name="Rectangle 174"/>
          <p:cNvSpPr>
            <a:spLocks noChangeArrowheads="1"/>
          </p:cNvSpPr>
          <p:nvPr/>
        </p:nvSpPr>
        <p:spPr bwMode="auto">
          <a:xfrm>
            <a:off x="454025" y="4999038"/>
            <a:ext cx="110013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chemeClr val="tx2"/>
                </a:solidFill>
              </a:rPr>
              <a:t>Tính:</a:t>
            </a:r>
            <a:r>
              <a:rPr lang="en-US" sz="4400">
                <a:solidFill>
                  <a:schemeClr val="tx2"/>
                </a:solidFill>
                <a:latin typeface="Arial" panose="020B0604020202020204" pitchFamily="34" charset="0"/>
              </a:rPr>
              <a:t>        </a:t>
            </a:r>
          </a:p>
        </p:txBody>
      </p:sp>
      <p:graphicFrame>
        <p:nvGraphicFramePr>
          <p:cNvPr id="3074" name="Object 175"/>
          <p:cNvGraphicFramePr>
            <a:graphicFrameLocks noChangeAspect="1"/>
          </p:cNvGraphicFramePr>
          <p:nvPr/>
        </p:nvGraphicFramePr>
        <p:xfrm>
          <a:off x="2168525" y="4778375"/>
          <a:ext cx="433388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" name="Equation" r:id="rId3" imgW="152334" imgH="393529" progId="Equation.3">
                  <p:embed/>
                </p:oleObj>
              </mc:Choice>
              <mc:Fallback>
                <p:oleObj name="Equation" r:id="rId3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8525" y="4778375"/>
                        <a:ext cx="433388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76"/>
          <p:cNvGraphicFramePr>
            <a:graphicFrameLocks noChangeAspect="1"/>
          </p:cNvGraphicFramePr>
          <p:nvPr/>
        </p:nvGraphicFramePr>
        <p:xfrm>
          <a:off x="3095625" y="4778375"/>
          <a:ext cx="395288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3" name="Equation" r:id="rId5" imgW="139639" imgH="393529" progId="Equation.3">
                  <p:embed/>
                </p:oleObj>
              </mc:Choice>
              <mc:Fallback>
                <p:oleObj name="Equation" r:id="rId5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25" y="4778375"/>
                        <a:ext cx="395288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14" name="Text Box 177"/>
          <p:cNvSpPr txBox="1">
            <a:spLocks noChangeArrowheads="1"/>
          </p:cNvSpPr>
          <p:nvPr/>
        </p:nvSpPr>
        <p:spPr bwMode="auto">
          <a:xfrm>
            <a:off x="2592388" y="5021263"/>
            <a:ext cx="39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X</a:t>
            </a:r>
            <a:endParaRPr lang="en-US" sz="3200"/>
          </a:p>
        </p:txBody>
      </p:sp>
      <p:grpSp>
        <p:nvGrpSpPr>
          <p:cNvPr id="2" name="Group 178"/>
          <p:cNvGrpSpPr>
            <a:grpSpLocks/>
          </p:cNvGrpSpPr>
          <p:nvPr/>
        </p:nvGrpSpPr>
        <p:grpSpPr bwMode="auto">
          <a:xfrm>
            <a:off x="679450" y="5821363"/>
            <a:ext cx="3849688" cy="966787"/>
            <a:chOff x="461" y="3678"/>
            <a:chExt cx="2450" cy="609"/>
          </a:xfrm>
        </p:grpSpPr>
        <p:graphicFrame>
          <p:nvGraphicFramePr>
            <p:cNvPr id="3108" name="Object 179"/>
            <p:cNvGraphicFramePr>
              <a:graphicFrameLocks noChangeAspect="1"/>
            </p:cNvGraphicFramePr>
            <p:nvPr/>
          </p:nvGraphicFramePr>
          <p:xfrm>
            <a:off x="2461" y="3678"/>
            <a:ext cx="450" cy="6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4" name="Equation" r:id="rId7" imgW="171339" imgH="343018" progId="Equation.3">
                    <p:embed/>
                  </p:oleObj>
                </mc:Choice>
                <mc:Fallback>
                  <p:oleObj name="Equation" r:id="rId7" imgW="171339" imgH="3430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1" y="3678"/>
                          <a:ext cx="450" cy="6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09" name="Object 180"/>
            <p:cNvGraphicFramePr>
              <a:graphicFrameLocks noChangeAspect="1"/>
            </p:cNvGraphicFramePr>
            <p:nvPr/>
          </p:nvGraphicFramePr>
          <p:xfrm>
            <a:off x="461" y="3696"/>
            <a:ext cx="248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5" name="Equation" r:id="rId9" imgW="104770" imgH="343018" progId="Equation.3">
                    <p:embed/>
                  </p:oleObj>
                </mc:Choice>
                <mc:Fallback>
                  <p:oleObj name="Equation" r:id="rId9" imgW="104770" imgH="3430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" y="3696"/>
                          <a:ext cx="248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10" name="Object 181"/>
            <p:cNvGraphicFramePr>
              <a:graphicFrameLocks noChangeAspect="1"/>
            </p:cNvGraphicFramePr>
            <p:nvPr/>
          </p:nvGraphicFramePr>
          <p:xfrm>
            <a:off x="963" y="3729"/>
            <a:ext cx="24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6" name="Equation" r:id="rId11" imgW="95314" imgH="343018" progId="Equation.3">
                    <p:embed/>
                  </p:oleObj>
                </mc:Choice>
                <mc:Fallback>
                  <p:oleObj name="Equation" r:id="rId11" imgW="95314" imgH="3430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3" y="3729"/>
                          <a:ext cx="24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83" name="Text Box 182"/>
            <p:cNvSpPr txBox="1">
              <a:spLocks noChangeArrowheads="1"/>
            </p:cNvSpPr>
            <p:nvPr/>
          </p:nvSpPr>
          <p:spPr bwMode="auto">
            <a:xfrm>
              <a:off x="682" y="3850"/>
              <a:ext cx="2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6666FF"/>
                  </a:solidFill>
                </a:rPr>
                <a:t>X</a:t>
              </a:r>
              <a:endParaRPr lang="en-US" sz="3200">
                <a:solidFill>
                  <a:srgbClr val="6666FF"/>
                </a:solidFill>
              </a:endParaRPr>
            </a:p>
          </p:txBody>
        </p:sp>
        <p:sp>
          <p:nvSpPr>
            <p:cNvPr id="3184" name="Text Box 183"/>
            <p:cNvSpPr txBox="1">
              <a:spLocks noChangeArrowheads="1"/>
            </p:cNvSpPr>
            <p:nvPr/>
          </p:nvSpPr>
          <p:spPr bwMode="auto">
            <a:xfrm>
              <a:off x="1265" y="3838"/>
              <a:ext cx="25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solidFill>
                    <a:srgbClr val="0066FF"/>
                  </a:solidFill>
                </a:rPr>
                <a:t>=</a:t>
              </a:r>
            </a:p>
          </p:txBody>
        </p:sp>
        <p:graphicFrame>
          <p:nvGraphicFramePr>
            <p:cNvPr id="3111" name="Object 184"/>
            <p:cNvGraphicFramePr>
              <a:graphicFrameLocks noChangeAspect="1"/>
            </p:cNvGraphicFramePr>
            <p:nvPr/>
          </p:nvGraphicFramePr>
          <p:xfrm>
            <a:off x="1511" y="3696"/>
            <a:ext cx="592" cy="5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7" name="Equation" r:id="rId13" imgW="295398" imgH="343018" progId="Equation.3">
                    <p:embed/>
                  </p:oleObj>
                </mc:Choice>
                <mc:Fallback>
                  <p:oleObj name="Equation" r:id="rId13" imgW="295398" imgH="3430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1" y="3696"/>
                          <a:ext cx="592" cy="5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85" name="Text Box 185"/>
            <p:cNvSpPr txBox="1">
              <a:spLocks noChangeArrowheads="1"/>
            </p:cNvSpPr>
            <p:nvPr/>
          </p:nvSpPr>
          <p:spPr bwMode="auto">
            <a:xfrm>
              <a:off x="2160" y="3834"/>
              <a:ext cx="25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solidFill>
                    <a:srgbClr val="0066FF"/>
                  </a:solidFill>
                </a:rPr>
                <a:t>=</a:t>
              </a:r>
            </a:p>
          </p:txBody>
        </p:sp>
      </p:grpSp>
      <p:sp>
        <p:nvSpPr>
          <p:cNvPr id="69818" name="Text Box 186"/>
          <p:cNvSpPr txBox="1">
            <a:spLocks noChangeArrowheads="1"/>
          </p:cNvSpPr>
          <p:nvPr/>
        </p:nvSpPr>
        <p:spPr bwMode="auto">
          <a:xfrm>
            <a:off x="377825" y="5035550"/>
            <a:ext cx="317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3117" name="Rectangle 97"/>
          <p:cNvSpPr>
            <a:spLocks noChangeArrowheads="1"/>
          </p:cNvSpPr>
          <p:nvPr/>
        </p:nvSpPr>
        <p:spPr bwMode="auto">
          <a:xfrm>
            <a:off x="4597400" y="935038"/>
            <a:ext cx="4224338" cy="1924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400"/>
          </a:p>
        </p:txBody>
      </p:sp>
      <p:sp>
        <p:nvSpPr>
          <p:cNvPr id="3118" name="Rectangle 51"/>
          <p:cNvSpPr>
            <a:spLocks noChangeArrowheads="1"/>
          </p:cNvSpPr>
          <p:nvPr/>
        </p:nvSpPr>
        <p:spPr bwMode="auto">
          <a:xfrm>
            <a:off x="4676775" y="4781550"/>
            <a:ext cx="4195763" cy="2006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400"/>
          </a:p>
        </p:txBody>
      </p:sp>
      <p:sp>
        <p:nvSpPr>
          <p:cNvPr id="69748" name="Oval 116"/>
          <p:cNvSpPr>
            <a:spLocks noChangeArrowheads="1"/>
          </p:cNvSpPr>
          <p:nvPr/>
        </p:nvSpPr>
        <p:spPr bwMode="auto">
          <a:xfrm>
            <a:off x="4665663" y="2212975"/>
            <a:ext cx="528637" cy="533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2800" b="1">
              <a:latin typeface="Arial" panose="020B0604020202020204" pitchFamily="34" charset="0"/>
            </a:endParaRPr>
          </a:p>
        </p:txBody>
      </p:sp>
      <p:sp>
        <p:nvSpPr>
          <p:cNvPr id="3120" name="Text Box 106"/>
          <p:cNvSpPr txBox="1">
            <a:spLocks noChangeArrowheads="1"/>
          </p:cNvSpPr>
          <p:nvPr/>
        </p:nvSpPr>
        <p:spPr bwMode="auto">
          <a:xfrm>
            <a:off x="4741863" y="3470275"/>
            <a:ext cx="830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panose="020B0604020202020204" pitchFamily="34" charset="0"/>
              </a:rPr>
              <a:t>A.</a:t>
            </a:r>
          </a:p>
        </p:txBody>
      </p:sp>
      <p:sp>
        <p:nvSpPr>
          <p:cNvPr id="3121" name="Rectangle 92"/>
          <p:cNvSpPr>
            <a:spLocks noChangeArrowheads="1"/>
          </p:cNvSpPr>
          <p:nvPr/>
        </p:nvSpPr>
        <p:spPr bwMode="auto">
          <a:xfrm>
            <a:off x="227013" y="2825750"/>
            <a:ext cx="4375150" cy="1924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400"/>
          </a:p>
        </p:txBody>
      </p:sp>
      <p:sp>
        <p:nvSpPr>
          <p:cNvPr id="3122" name="Rectangle 5"/>
          <p:cNvSpPr>
            <a:spLocks noChangeArrowheads="1"/>
          </p:cNvSpPr>
          <p:nvPr/>
        </p:nvSpPr>
        <p:spPr bwMode="auto">
          <a:xfrm>
            <a:off x="227013" y="927100"/>
            <a:ext cx="4375150" cy="1924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400"/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>
            <a:off x="3546475" y="2139950"/>
            <a:ext cx="527050" cy="533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2800" b="1">
              <a:latin typeface="Arial" panose="020B0604020202020204" pitchFamily="34" charset="0"/>
            </a:endParaRPr>
          </a:p>
        </p:txBody>
      </p:sp>
      <p:sp>
        <p:nvSpPr>
          <p:cNvPr id="6964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96850" y="1271588"/>
            <a:ext cx="4329113" cy="609600"/>
          </a:xfrm>
        </p:spPr>
        <p:txBody>
          <a:bodyPr/>
          <a:lstStyle/>
          <a:p>
            <a:pPr eaLnBrk="1" hangingPunct="1"/>
            <a:r>
              <a:rPr lang="en-US" sz="1800">
                <a:latin typeface="Times New Roman" panose="02020603050405020304" pitchFamily="18" charset="0"/>
              </a:rPr>
              <a:t>Khoanh vào chữ đặt trước câu</a:t>
            </a:r>
            <a:br>
              <a:rPr lang="en-US" sz="1800">
                <a:latin typeface="Times New Roman" panose="02020603050405020304" pitchFamily="18" charset="0"/>
              </a:rPr>
            </a:br>
            <a:r>
              <a:rPr lang="en-US" sz="1800">
                <a:latin typeface="Times New Roman" panose="02020603050405020304" pitchFamily="18" charset="0"/>
              </a:rPr>
              <a:t> trả lời đúng.</a:t>
            </a:r>
            <a:br>
              <a:rPr lang="en-US" sz="1800">
                <a:latin typeface="Times New Roman" panose="02020603050405020304" pitchFamily="18" charset="0"/>
              </a:rPr>
            </a:br>
            <a:r>
              <a:rPr lang="en-US" sz="1800">
                <a:latin typeface="Times New Roman" panose="02020603050405020304" pitchFamily="18" charset="0"/>
              </a:rPr>
              <a:t>Tích của       và         bằng</a:t>
            </a:r>
            <a:r>
              <a:rPr lang="en-US" sz="1800"/>
              <a:t>:</a:t>
            </a:r>
            <a:r>
              <a:rPr lang="en-US" sz="4000"/>
              <a:t>        </a:t>
            </a:r>
          </a:p>
        </p:txBody>
      </p:sp>
      <p:graphicFrame>
        <p:nvGraphicFramePr>
          <p:cNvPr id="3076" name="Object 107"/>
          <p:cNvGraphicFramePr>
            <a:graphicFrameLocks noGrp="1" noChangeAspect="1"/>
          </p:cNvGraphicFramePr>
          <p:nvPr>
            <p:ph idx="4294967295"/>
          </p:nvPr>
        </p:nvGraphicFramePr>
        <p:xfrm>
          <a:off x="5281613" y="2292350"/>
          <a:ext cx="2984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8" name="Equation" r:id="rId15" imgW="215713" imgH="393359" progId="Equation.3">
                  <p:embed/>
                </p:oleObj>
              </mc:Choice>
              <mc:Fallback>
                <p:oleObj name="Equation" r:id="rId15" imgW="215713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3" y="2292350"/>
                        <a:ext cx="29845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9"/>
          <p:cNvGraphicFramePr>
            <a:graphicFrameLocks noChangeAspect="1"/>
          </p:cNvGraphicFramePr>
          <p:nvPr/>
        </p:nvGraphicFramePr>
        <p:xfrm>
          <a:off x="2019300" y="1536700"/>
          <a:ext cx="2635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9" name="Equation" r:id="rId17" imgW="152334" imgH="393529" progId="Equation.3">
                  <p:embed/>
                </p:oleObj>
              </mc:Choice>
              <mc:Fallback>
                <p:oleObj name="Equation" r:id="rId17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9300" y="1536700"/>
                        <a:ext cx="26352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10"/>
          <p:cNvGraphicFramePr>
            <a:graphicFrameLocks noChangeAspect="1"/>
          </p:cNvGraphicFramePr>
          <p:nvPr/>
        </p:nvGraphicFramePr>
        <p:xfrm>
          <a:off x="2784475" y="1565275"/>
          <a:ext cx="2984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0" name="Equation" r:id="rId19" imgW="152334" imgH="393529" progId="Equation.3">
                  <p:embed/>
                </p:oleObj>
              </mc:Choice>
              <mc:Fallback>
                <p:oleObj name="Equation" r:id="rId19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4475" y="1565275"/>
                        <a:ext cx="2984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25" name="Group 11"/>
          <p:cNvGrpSpPr>
            <a:grpSpLocks/>
          </p:cNvGrpSpPr>
          <p:nvPr/>
        </p:nvGrpSpPr>
        <p:grpSpPr bwMode="auto">
          <a:xfrm>
            <a:off x="377825" y="1987550"/>
            <a:ext cx="904875" cy="717550"/>
            <a:chOff x="413" y="2802"/>
            <a:chExt cx="768" cy="510"/>
          </a:xfrm>
        </p:grpSpPr>
        <p:sp>
          <p:nvSpPr>
            <p:cNvPr id="3182" name="Text Box 12"/>
            <p:cNvSpPr txBox="1">
              <a:spLocks noChangeArrowheads="1"/>
            </p:cNvSpPr>
            <p:nvPr/>
          </p:nvSpPr>
          <p:spPr bwMode="auto">
            <a:xfrm>
              <a:off x="413" y="2832"/>
              <a:ext cx="76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latin typeface="Arial" panose="020B0604020202020204" pitchFamily="34" charset="0"/>
                </a:rPr>
                <a:t>A</a:t>
              </a:r>
              <a:r>
                <a:rPr lang="en-US" sz="2000">
                  <a:latin typeface="Arial" panose="020B0604020202020204" pitchFamily="34" charset="0"/>
                </a:rPr>
                <a:t>.</a:t>
              </a:r>
            </a:p>
          </p:txBody>
        </p:sp>
        <p:graphicFrame>
          <p:nvGraphicFramePr>
            <p:cNvPr id="3107" name="Object 13"/>
            <p:cNvGraphicFramePr>
              <a:graphicFrameLocks noChangeAspect="1"/>
            </p:cNvGraphicFramePr>
            <p:nvPr/>
          </p:nvGraphicFramePr>
          <p:xfrm>
            <a:off x="749" y="2802"/>
            <a:ext cx="277" cy="5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1" name="Equation" r:id="rId21" imgW="152334" imgH="393529" progId="Equation.3">
                    <p:embed/>
                  </p:oleObj>
                </mc:Choice>
                <mc:Fallback>
                  <p:oleObj name="Equation" r:id="rId21" imgW="152334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9" y="2802"/>
                          <a:ext cx="277" cy="5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26" name="Group 14"/>
          <p:cNvGrpSpPr>
            <a:grpSpLocks/>
          </p:cNvGrpSpPr>
          <p:nvPr/>
        </p:nvGrpSpPr>
        <p:grpSpPr bwMode="auto">
          <a:xfrm>
            <a:off x="1331913" y="2101850"/>
            <a:ext cx="979487" cy="688975"/>
            <a:chOff x="413" y="2802"/>
            <a:chExt cx="768" cy="510"/>
          </a:xfrm>
        </p:grpSpPr>
        <p:sp>
          <p:nvSpPr>
            <p:cNvPr id="3181" name="Text Box 15"/>
            <p:cNvSpPr txBox="1">
              <a:spLocks noChangeArrowheads="1"/>
            </p:cNvSpPr>
            <p:nvPr/>
          </p:nvSpPr>
          <p:spPr bwMode="auto">
            <a:xfrm>
              <a:off x="413" y="2833"/>
              <a:ext cx="768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latin typeface="Arial" panose="020B0604020202020204" pitchFamily="34" charset="0"/>
                </a:rPr>
                <a:t>B</a:t>
              </a:r>
              <a:r>
                <a:rPr lang="en-US" sz="2000">
                  <a:latin typeface="Arial" panose="020B0604020202020204" pitchFamily="34" charset="0"/>
                </a:rPr>
                <a:t>.</a:t>
              </a:r>
            </a:p>
          </p:txBody>
        </p:sp>
        <p:graphicFrame>
          <p:nvGraphicFramePr>
            <p:cNvPr id="3106" name="Object 16"/>
            <p:cNvGraphicFramePr>
              <a:graphicFrameLocks noChangeAspect="1"/>
            </p:cNvGraphicFramePr>
            <p:nvPr/>
          </p:nvGraphicFramePr>
          <p:xfrm>
            <a:off x="749" y="2802"/>
            <a:ext cx="277" cy="5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2" name="Equation" r:id="rId23" imgW="152334" imgH="393529" progId="Equation.3">
                    <p:embed/>
                  </p:oleObj>
                </mc:Choice>
                <mc:Fallback>
                  <p:oleObj name="Equation" r:id="rId23" imgW="152334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9" y="2802"/>
                          <a:ext cx="277" cy="5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27" name="Group 17"/>
          <p:cNvGrpSpPr>
            <a:grpSpLocks/>
          </p:cNvGrpSpPr>
          <p:nvPr/>
        </p:nvGrpSpPr>
        <p:grpSpPr bwMode="auto">
          <a:xfrm>
            <a:off x="2338388" y="2063750"/>
            <a:ext cx="830262" cy="717550"/>
            <a:chOff x="413" y="2802"/>
            <a:chExt cx="768" cy="510"/>
          </a:xfrm>
        </p:grpSpPr>
        <p:sp>
          <p:nvSpPr>
            <p:cNvPr id="3180" name="Text Box 18"/>
            <p:cNvSpPr txBox="1">
              <a:spLocks noChangeArrowheads="1"/>
            </p:cNvSpPr>
            <p:nvPr/>
          </p:nvSpPr>
          <p:spPr bwMode="auto">
            <a:xfrm>
              <a:off x="413" y="2832"/>
              <a:ext cx="76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latin typeface="Arial" panose="020B0604020202020204" pitchFamily="34" charset="0"/>
                </a:rPr>
                <a:t>C</a:t>
              </a:r>
              <a:r>
                <a:rPr lang="en-US" sz="2000">
                  <a:latin typeface="Arial" panose="020B0604020202020204" pitchFamily="34" charset="0"/>
                </a:rPr>
                <a:t>.</a:t>
              </a:r>
            </a:p>
          </p:txBody>
        </p:sp>
        <p:graphicFrame>
          <p:nvGraphicFramePr>
            <p:cNvPr id="3105" name="Object 19"/>
            <p:cNvGraphicFramePr>
              <a:graphicFrameLocks noChangeAspect="1"/>
            </p:cNvGraphicFramePr>
            <p:nvPr/>
          </p:nvGraphicFramePr>
          <p:xfrm>
            <a:off x="749" y="2802"/>
            <a:ext cx="277" cy="5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3" name="Equation" r:id="rId25" imgW="152334" imgH="393529" progId="Equation.3">
                    <p:embed/>
                  </p:oleObj>
                </mc:Choice>
                <mc:Fallback>
                  <p:oleObj name="Equation" r:id="rId25" imgW="152334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9" y="2802"/>
                          <a:ext cx="277" cy="5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28" name="Text Box 20"/>
          <p:cNvSpPr txBox="1">
            <a:spLocks noChangeArrowheads="1"/>
          </p:cNvSpPr>
          <p:nvPr/>
        </p:nvSpPr>
        <p:spPr bwMode="auto">
          <a:xfrm>
            <a:off x="3697288" y="2200275"/>
            <a:ext cx="828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Arial" panose="020B0604020202020204" pitchFamily="34" charset="0"/>
              </a:rPr>
              <a:t>D</a:t>
            </a:r>
            <a:r>
              <a:rPr lang="en-US" sz="2000">
                <a:latin typeface="Arial" panose="020B0604020202020204" pitchFamily="34" charset="0"/>
              </a:rPr>
              <a:t>.</a:t>
            </a:r>
          </a:p>
        </p:txBody>
      </p:sp>
      <p:graphicFrame>
        <p:nvGraphicFramePr>
          <p:cNvPr id="3079" name="Object 21"/>
          <p:cNvGraphicFramePr>
            <a:graphicFrameLocks noChangeAspect="1"/>
          </p:cNvGraphicFramePr>
          <p:nvPr/>
        </p:nvGraphicFramePr>
        <p:xfrm>
          <a:off x="4076700" y="2052638"/>
          <a:ext cx="169863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4" name="Equation" r:id="rId27" imgW="139639" imgH="393529" progId="Equation.3">
                  <p:embed/>
                </p:oleObj>
              </mc:Choice>
              <mc:Fallback>
                <p:oleObj name="Equation" r:id="rId27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700" y="2052638"/>
                        <a:ext cx="169863" cy="70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29" name="Rectangle 22"/>
          <p:cNvSpPr>
            <a:spLocks noChangeArrowheads="1"/>
          </p:cNvSpPr>
          <p:nvPr/>
        </p:nvSpPr>
        <p:spPr bwMode="auto">
          <a:xfrm>
            <a:off x="4648200" y="2819400"/>
            <a:ext cx="4143375" cy="19224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400"/>
          </a:p>
        </p:txBody>
      </p:sp>
      <p:graphicFrame>
        <p:nvGraphicFramePr>
          <p:cNvPr id="3080" name="Object 24"/>
          <p:cNvGraphicFramePr>
            <a:graphicFrameLocks noChangeAspect="1"/>
          </p:cNvGraphicFramePr>
          <p:nvPr/>
        </p:nvGraphicFramePr>
        <p:xfrm>
          <a:off x="6564313" y="3551238"/>
          <a:ext cx="292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5" name="Equation" r:id="rId29" imgW="152334" imgH="393529" progId="Equation.3">
                  <p:embed/>
                </p:oleObj>
              </mc:Choice>
              <mc:Fallback>
                <p:oleObj name="Equation" r:id="rId29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4313" y="3551238"/>
                        <a:ext cx="2921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26"/>
          <p:cNvGraphicFramePr>
            <a:graphicFrameLocks noChangeAspect="1"/>
          </p:cNvGraphicFramePr>
          <p:nvPr/>
        </p:nvGraphicFramePr>
        <p:xfrm>
          <a:off x="7162800" y="3551238"/>
          <a:ext cx="3397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6" name="Equation" r:id="rId31" imgW="139639" imgH="393529" progId="Equation.3">
                  <p:embed/>
                </p:oleObj>
              </mc:Choice>
              <mc:Fallback>
                <p:oleObj name="Equation" r:id="rId31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3551238"/>
                        <a:ext cx="3397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30" name="Group 27"/>
          <p:cNvGrpSpPr>
            <a:grpSpLocks/>
          </p:cNvGrpSpPr>
          <p:nvPr/>
        </p:nvGrpSpPr>
        <p:grpSpPr bwMode="auto">
          <a:xfrm>
            <a:off x="4752975" y="3968750"/>
            <a:ext cx="904875" cy="809625"/>
            <a:chOff x="413" y="2802"/>
            <a:chExt cx="768" cy="510"/>
          </a:xfrm>
        </p:grpSpPr>
        <p:sp>
          <p:nvSpPr>
            <p:cNvPr id="3179" name="Text Box 28"/>
            <p:cNvSpPr txBox="1">
              <a:spLocks noChangeArrowheads="1"/>
            </p:cNvSpPr>
            <p:nvPr/>
          </p:nvSpPr>
          <p:spPr bwMode="auto">
            <a:xfrm>
              <a:off x="413" y="2832"/>
              <a:ext cx="76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/>
                <a:t>A</a:t>
              </a:r>
              <a:r>
                <a:rPr lang="en-US" sz="3600"/>
                <a:t>.</a:t>
              </a:r>
            </a:p>
          </p:txBody>
        </p:sp>
        <p:graphicFrame>
          <p:nvGraphicFramePr>
            <p:cNvPr id="3104" name="Object 29"/>
            <p:cNvGraphicFramePr>
              <a:graphicFrameLocks noChangeAspect="1"/>
            </p:cNvGraphicFramePr>
            <p:nvPr/>
          </p:nvGraphicFramePr>
          <p:xfrm>
            <a:off x="749" y="2802"/>
            <a:ext cx="277" cy="5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7" name="Equation" r:id="rId33" imgW="152334" imgH="393529" progId="Equation.3">
                    <p:embed/>
                  </p:oleObj>
                </mc:Choice>
                <mc:Fallback>
                  <p:oleObj name="Equation" r:id="rId33" imgW="152334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9" y="2802"/>
                          <a:ext cx="277" cy="5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31" name="Group 30"/>
          <p:cNvGrpSpPr>
            <a:grpSpLocks/>
          </p:cNvGrpSpPr>
          <p:nvPr/>
        </p:nvGrpSpPr>
        <p:grpSpPr bwMode="auto">
          <a:xfrm>
            <a:off x="5734050" y="4062413"/>
            <a:ext cx="979488" cy="703262"/>
            <a:chOff x="413" y="2832"/>
            <a:chExt cx="768" cy="443"/>
          </a:xfrm>
        </p:grpSpPr>
        <p:sp>
          <p:nvSpPr>
            <p:cNvPr id="3178" name="Text Box 31"/>
            <p:cNvSpPr txBox="1">
              <a:spLocks noChangeArrowheads="1"/>
            </p:cNvSpPr>
            <p:nvPr/>
          </p:nvSpPr>
          <p:spPr bwMode="auto">
            <a:xfrm>
              <a:off x="413" y="2832"/>
              <a:ext cx="76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/>
                <a:t>B</a:t>
              </a:r>
              <a:r>
                <a:rPr lang="en-US" sz="3600"/>
                <a:t>.</a:t>
              </a:r>
            </a:p>
          </p:txBody>
        </p:sp>
        <p:graphicFrame>
          <p:nvGraphicFramePr>
            <p:cNvPr id="3103" name="Object 32"/>
            <p:cNvGraphicFramePr>
              <a:graphicFrameLocks noChangeAspect="1"/>
            </p:cNvGraphicFramePr>
            <p:nvPr/>
          </p:nvGraphicFramePr>
          <p:xfrm>
            <a:off x="749" y="2839"/>
            <a:ext cx="277" cy="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8" name="Equation" r:id="rId35" imgW="203112" imgH="393529" progId="Equation.3">
                    <p:embed/>
                  </p:oleObj>
                </mc:Choice>
                <mc:Fallback>
                  <p:oleObj name="Equation" r:id="rId35" imgW="203112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9" y="2839"/>
                          <a:ext cx="277" cy="4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32" name="Group 33"/>
          <p:cNvGrpSpPr>
            <a:grpSpLocks/>
          </p:cNvGrpSpPr>
          <p:nvPr/>
        </p:nvGrpSpPr>
        <p:grpSpPr bwMode="auto">
          <a:xfrm>
            <a:off x="7996238" y="3983038"/>
            <a:ext cx="754062" cy="809625"/>
            <a:chOff x="413" y="2802"/>
            <a:chExt cx="768" cy="510"/>
          </a:xfrm>
        </p:grpSpPr>
        <p:sp>
          <p:nvSpPr>
            <p:cNvPr id="3177" name="Text Box 34"/>
            <p:cNvSpPr txBox="1">
              <a:spLocks noChangeArrowheads="1"/>
            </p:cNvSpPr>
            <p:nvPr/>
          </p:nvSpPr>
          <p:spPr bwMode="auto">
            <a:xfrm>
              <a:off x="413" y="2832"/>
              <a:ext cx="76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/>
                <a:t>D</a:t>
              </a:r>
              <a:r>
                <a:rPr lang="en-US" sz="3600"/>
                <a:t>.</a:t>
              </a:r>
              <a:r>
                <a:rPr lang="en-US" sz="3600">
                  <a:latin typeface="Arial" panose="020B0604020202020204" pitchFamily="34" charset="0"/>
                </a:rPr>
                <a:t> </a:t>
              </a:r>
            </a:p>
          </p:txBody>
        </p:sp>
        <p:graphicFrame>
          <p:nvGraphicFramePr>
            <p:cNvPr id="3102" name="Object 35"/>
            <p:cNvGraphicFramePr>
              <a:graphicFrameLocks noChangeAspect="1"/>
            </p:cNvGraphicFramePr>
            <p:nvPr/>
          </p:nvGraphicFramePr>
          <p:xfrm>
            <a:off x="797" y="2802"/>
            <a:ext cx="181" cy="5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9" name="Equation" r:id="rId37" imgW="139639" imgH="393529" progId="Equation.3">
                    <p:embed/>
                  </p:oleObj>
                </mc:Choice>
                <mc:Fallback>
                  <p:oleObj name="Equation" r:id="rId37" imgW="139639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" y="2802"/>
                          <a:ext cx="181" cy="5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082" name="Object 39"/>
          <p:cNvGraphicFramePr>
            <a:graphicFrameLocks noChangeAspect="1"/>
          </p:cNvGraphicFramePr>
          <p:nvPr/>
        </p:nvGraphicFramePr>
        <p:xfrm>
          <a:off x="4767263" y="5364163"/>
          <a:ext cx="112712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0" name="Equation" r:id="rId39" imgW="114151" imgH="215619" progId="Equation.3">
                  <p:embed/>
                </p:oleObj>
              </mc:Choice>
              <mc:Fallback>
                <p:oleObj name="Equation" r:id="rId39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7263" y="5364163"/>
                        <a:ext cx="112712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33" name="Rectangle 52"/>
          <p:cNvSpPr>
            <a:spLocks noChangeArrowheads="1"/>
          </p:cNvSpPr>
          <p:nvPr/>
        </p:nvSpPr>
        <p:spPr bwMode="auto">
          <a:xfrm>
            <a:off x="4973638" y="4933950"/>
            <a:ext cx="1057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chemeClr val="tx2"/>
                </a:solidFill>
              </a:rPr>
              <a:t>Tính:</a:t>
            </a:r>
            <a:r>
              <a:rPr lang="en-US" sz="4400">
                <a:solidFill>
                  <a:schemeClr val="tx2"/>
                </a:solidFill>
                <a:latin typeface="Arial" panose="020B0604020202020204" pitchFamily="34" charset="0"/>
              </a:rPr>
              <a:t>        </a:t>
            </a:r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4827588" y="5846763"/>
            <a:ext cx="3670300" cy="941387"/>
            <a:chOff x="3107" y="3487"/>
            <a:chExt cx="2335" cy="689"/>
          </a:xfrm>
        </p:grpSpPr>
        <p:graphicFrame>
          <p:nvGraphicFramePr>
            <p:cNvPr id="3098" name="Object 57"/>
            <p:cNvGraphicFramePr>
              <a:graphicFrameLocks noChangeAspect="1"/>
            </p:cNvGraphicFramePr>
            <p:nvPr/>
          </p:nvGraphicFramePr>
          <p:xfrm>
            <a:off x="5010" y="3504"/>
            <a:ext cx="432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31" name="Equation" r:id="rId41" imgW="171339" imgH="343018" progId="Equation.3">
                    <p:embed/>
                  </p:oleObj>
                </mc:Choice>
                <mc:Fallback>
                  <p:oleObj name="Equation" r:id="rId41" imgW="171339" imgH="3430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0" y="3504"/>
                          <a:ext cx="432" cy="6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" name="Text Box 58"/>
            <p:cNvSpPr txBox="1">
              <a:spLocks noChangeArrowheads="1"/>
            </p:cNvSpPr>
            <p:nvPr/>
          </p:nvSpPr>
          <p:spPr bwMode="auto">
            <a:xfrm>
              <a:off x="3862" y="3655"/>
              <a:ext cx="240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solidFill>
                    <a:srgbClr val="6666FF"/>
                  </a:solidFill>
                  <a:latin typeface="Arial" panose="020B0604020202020204" pitchFamily="34" charset="0"/>
                </a:rPr>
                <a:t>=</a:t>
              </a:r>
            </a:p>
          </p:txBody>
        </p:sp>
        <p:graphicFrame>
          <p:nvGraphicFramePr>
            <p:cNvPr id="3099" name="Object 59"/>
            <p:cNvGraphicFramePr>
              <a:graphicFrameLocks noChangeAspect="1"/>
            </p:cNvGraphicFramePr>
            <p:nvPr/>
          </p:nvGraphicFramePr>
          <p:xfrm>
            <a:off x="4108" y="3487"/>
            <a:ext cx="547" cy="6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32" name="Equation" r:id="rId43" imgW="285564" imgH="343018" progId="Equation.3">
                    <p:embed/>
                  </p:oleObj>
                </mc:Choice>
                <mc:Fallback>
                  <p:oleObj name="Equation" r:id="rId43" imgW="285564" imgH="3430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8" y="3487"/>
                          <a:ext cx="547" cy="6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5" name="Text Box 60"/>
            <p:cNvSpPr txBox="1">
              <a:spLocks noChangeArrowheads="1"/>
            </p:cNvSpPr>
            <p:nvPr/>
          </p:nvSpPr>
          <p:spPr bwMode="auto">
            <a:xfrm>
              <a:off x="4722" y="3664"/>
              <a:ext cx="240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solidFill>
                    <a:srgbClr val="6666FF"/>
                  </a:solidFill>
                  <a:latin typeface="Arial" panose="020B0604020202020204" pitchFamily="34" charset="0"/>
                </a:rPr>
                <a:t>=</a:t>
              </a:r>
            </a:p>
          </p:txBody>
        </p:sp>
        <p:graphicFrame>
          <p:nvGraphicFramePr>
            <p:cNvPr id="3100" name="Object 61"/>
            <p:cNvGraphicFramePr>
              <a:graphicFrameLocks noChangeAspect="1"/>
            </p:cNvGraphicFramePr>
            <p:nvPr/>
          </p:nvGraphicFramePr>
          <p:xfrm>
            <a:off x="3107" y="3563"/>
            <a:ext cx="207" cy="5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33" name="Equation" r:id="rId45" imgW="104770" imgH="343018" progId="Equation.3">
                    <p:embed/>
                  </p:oleObj>
                </mc:Choice>
                <mc:Fallback>
                  <p:oleObj name="Equation" r:id="rId45" imgW="104770" imgH="3430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7" y="3563"/>
                          <a:ext cx="207" cy="5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01" name="Object 62"/>
            <p:cNvGraphicFramePr>
              <a:graphicFrameLocks noChangeAspect="1"/>
            </p:cNvGraphicFramePr>
            <p:nvPr/>
          </p:nvGraphicFramePr>
          <p:xfrm>
            <a:off x="3598" y="3563"/>
            <a:ext cx="206" cy="5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34" name="Equation" r:id="rId47" imgW="104770" imgH="343018" progId="Equation.3">
                    <p:embed/>
                  </p:oleObj>
                </mc:Choice>
                <mc:Fallback>
                  <p:oleObj name="Equation" r:id="rId47" imgW="104770" imgH="3430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8" y="3563"/>
                          <a:ext cx="206" cy="5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6" name="Text Box 63"/>
            <p:cNvSpPr txBox="1">
              <a:spLocks noChangeArrowheads="1"/>
            </p:cNvSpPr>
            <p:nvPr/>
          </p:nvSpPr>
          <p:spPr bwMode="auto">
            <a:xfrm>
              <a:off x="3311" y="3680"/>
              <a:ext cx="240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6666FF"/>
                  </a:solidFill>
                  <a:latin typeface="Arial" panose="020B0604020202020204" pitchFamily="34" charset="0"/>
                </a:rPr>
                <a:t>X</a:t>
              </a:r>
              <a:endParaRPr lang="en-US" sz="3200">
                <a:solidFill>
                  <a:srgbClr val="6666FF"/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3083" name="Object 67"/>
          <p:cNvGraphicFramePr>
            <a:graphicFrameLocks noChangeAspect="1"/>
          </p:cNvGraphicFramePr>
          <p:nvPr/>
        </p:nvGraphicFramePr>
        <p:xfrm>
          <a:off x="4811713" y="66595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5" name="Equation" r:id="rId49" imgW="114151" imgH="215619" progId="Equation.3">
                  <p:embed/>
                </p:oleObj>
              </mc:Choice>
              <mc:Fallback>
                <p:oleObj name="Equation" r:id="rId49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1713" y="665956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702" name="AutoShape 70"/>
          <p:cNvSpPr>
            <a:spLocks noChangeArrowheads="1"/>
          </p:cNvSpPr>
          <p:nvPr/>
        </p:nvSpPr>
        <p:spPr bwMode="auto">
          <a:xfrm>
            <a:off x="4757738" y="4959350"/>
            <a:ext cx="371475" cy="355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9704" name="Oval 72"/>
          <p:cNvSpPr>
            <a:spLocks noChangeArrowheads="1"/>
          </p:cNvSpPr>
          <p:nvPr/>
        </p:nvSpPr>
        <p:spPr bwMode="auto">
          <a:xfrm>
            <a:off x="6789738" y="4197350"/>
            <a:ext cx="528637" cy="533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3200" b="1">
              <a:latin typeface="Arial" panose="020B0604020202020204" pitchFamily="34" charset="0"/>
            </a:endParaRPr>
          </a:p>
        </p:txBody>
      </p:sp>
      <p:sp>
        <p:nvSpPr>
          <p:cNvPr id="3137" name="Text Box 73"/>
          <p:cNvSpPr txBox="1">
            <a:spLocks noChangeArrowheads="1"/>
          </p:cNvSpPr>
          <p:nvPr/>
        </p:nvSpPr>
        <p:spPr bwMode="auto">
          <a:xfrm>
            <a:off x="6940550" y="4044950"/>
            <a:ext cx="8302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C</a:t>
            </a:r>
            <a:r>
              <a:rPr lang="en-US" sz="3600"/>
              <a:t>.</a:t>
            </a:r>
          </a:p>
        </p:txBody>
      </p:sp>
      <p:graphicFrame>
        <p:nvGraphicFramePr>
          <p:cNvPr id="3084" name="Object 74"/>
          <p:cNvGraphicFramePr>
            <a:graphicFrameLocks noChangeAspect="1"/>
          </p:cNvGraphicFramePr>
          <p:nvPr/>
        </p:nvGraphicFramePr>
        <p:xfrm>
          <a:off x="7318375" y="4057650"/>
          <a:ext cx="550863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6" name="Equation" r:id="rId50" imgW="203112" imgH="393529" progId="Equation.3">
                  <p:embed/>
                </p:oleObj>
              </mc:Choice>
              <mc:Fallback>
                <p:oleObj name="Equation" r:id="rId50" imgW="20311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75" y="4057650"/>
                        <a:ext cx="550863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709" name="Oval 77"/>
          <p:cNvSpPr>
            <a:spLocks noChangeArrowheads="1"/>
          </p:cNvSpPr>
          <p:nvPr/>
        </p:nvSpPr>
        <p:spPr bwMode="auto">
          <a:xfrm>
            <a:off x="1508125" y="3587750"/>
            <a:ext cx="528638" cy="533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2800" b="1">
              <a:latin typeface="Arial" panose="020B0604020202020204" pitchFamily="34" charset="0"/>
            </a:endParaRPr>
          </a:p>
        </p:txBody>
      </p:sp>
      <p:sp>
        <p:nvSpPr>
          <p:cNvPr id="3139" name="Rectangle 78"/>
          <p:cNvSpPr>
            <a:spLocks noChangeArrowheads="1"/>
          </p:cNvSpPr>
          <p:nvPr/>
        </p:nvSpPr>
        <p:spPr bwMode="auto">
          <a:xfrm>
            <a:off x="301625" y="3054350"/>
            <a:ext cx="4330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chemeClr val="tx2"/>
                </a:solidFill>
              </a:rPr>
              <a:t>Tích của       và        bằng:</a:t>
            </a:r>
            <a:r>
              <a:rPr lang="en-US" sz="4400">
                <a:solidFill>
                  <a:schemeClr val="tx2"/>
                </a:solidFill>
                <a:latin typeface="Arial" panose="020B0604020202020204" pitchFamily="34" charset="0"/>
              </a:rPr>
              <a:t>        </a:t>
            </a:r>
          </a:p>
        </p:txBody>
      </p:sp>
      <p:graphicFrame>
        <p:nvGraphicFramePr>
          <p:cNvPr id="3085" name="Object 79"/>
          <p:cNvGraphicFramePr>
            <a:graphicFrameLocks noChangeAspect="1"/>
          </p:cNvGraphicFramePr>
          <p:nvPr/>
        </p:nvGraphicFramePr>
        <p:xfrm>
          <a:off x="2187575" y="3130550"/>
          <a:ext cx="2619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7" name="Equation" r:id="rId52" imgW="152334" imgH="393529" progId="Equation.3">
                  <p:embed/>
                </p:oleObj>
              </mc:Choice>
              <mc:Fallback>
                <p:oleObj name="Equation" r:id="rId52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3130550"/>
                        <a:ext cx="26193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6" name="Object 80"/>
          <p:cNvGraphicFramePr>
            <a:graphicFrameLocks noChangeAspect="1"/>
          </p:cNvGraphicFramePr>
          <p:nvPr/>
        </p:nvGraphicFramePr>
        <p:xfrm>
          <a:off x="2790825" y="3130550"/>
          <a:ext cx="2984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8" name="Equation" r:id="rId54" imgW="152334" imgH="393529" progId="Equation.3">
                  <p:embed/>
                </p:oleObj>
              </mc:Choice>
              <mc:Fallback>
                <p:oleObj name="Equation" r:id="rId54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0825" y="3130550"/>
                        <a:ext cx="2984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40" name="Group 81"/>
          <p:cNvGrpSpPr>
            <a:grpSpLocks/>
          </p:cNvGrpSpPr>
          <p:nvPr/>
        </p:nvGrpSpPr>
        <p:grpSpPr bwMode="auto">
          <a:xfrm>
            <a:off x="452438" y="3587750"/>
            <a:ext cx="904875" cy="657225"/>
            <a:chOff x="413" y="2832"/>
            <a:chExt cx="768" cy="414"/>
          </a:xfrm>
        </p:grpSpPr>
        <p:sp>
          <p:nvSpPr>
            <p:cNvPr id="3173" name="Text Box 82"/>
            <p:cNvSpPr txBox="1">
              <a:spLocks noChangeArrowheads="1"/>
            </p:cNvSpPr>
            <p:nvPr/>
          </p:nvSpPr>
          <p:spPr bwMode="auto">
            <a:xfrm>
              <a:off x="413" y="2832"/>
              <a:ext cx="7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/>
                <a:t>A</a:t>
              </a:r>
              <a:r>
                <a:rPr lang="en-US" sz="2000"/>
                <a:t>.</a:t>
              </a:r>
            </a:p>
          </p:txBody>
        </p:sp>
        <p:graphicFrame>
          <p:nvGraphicFramePr>
            <p:cNvPr id="3097" name="Object 83"/>
            <p:cNvGraphicFramePr>
              <a:graphicFrameLocks noChangeAspect="1"/>
            </p:cNvGraphicFramePr>
            <p:nvPr/>
          </p:nvGraphicFramePr>
          <p:xfrm>
            <a:off x="749" y="2867"/>
            <a:ext cx="277" cy="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39" name="Equation" r:id="rId56" imgW="215713" imgH="393359" progId="Equation.3">
                    <p:embed/>
                  </p:oleObj>
                </mc:Choice>
                <mc:Fallback>
                  <p:oleObj name="Equation" r:id="rId56" imgW="215713" imgH="39335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9" y="2867"/>
                          <a:ext cx="277" cy="3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41" name="Group 84"/>
          <p:cNvGrpSpPr>
            <a:grpSpLocks/>
          </p:cNvGrpSpPr>
          <p:nvPr/>
        </p:nvGrpSpPr>
        <p:grpSpPr bwMode="auto">
          <a:xfrm>
            <a:off x="1584325" y="3663950"/>
            <a:ext cx="981075" cy="682625"/>
            <a:chOff x="413" y="2832"/>
            <a:chExt cx="768" cy="430"/>
          </a:xfrm>
        </p:grpSpPr>
        <p:sp>
          <p:nvSpPr>
            <p:cNvPr id="3172" name="Text Box 85"/>
            <p:cNvSpPr txBox="1">
              <a:spLocks noChangeArrowheads="1"/>
            </p:cNvSpPr>
            <p:nvPr/>
          </p:nvSpPr>
          <p:spPr bwMode="auto">
            <a:xfrm>
              <a:off x="413" y="2832"/>
              <a:ext cx="7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/>
                <a:t>B</a:t>
              </a:r>
              <a:r>
                <a:rPr lang="en-US" sz="2000"/>
                <a:t>.</a:t>
              </a:r>
            </a:p>
          </p:txBody>
        </p:sp>
        <p:graphicFrame>
          <p:nvGraphicFramePr>
            <p:cNvPr id="3096" name="Object 86"/>
            <p:cNvGraphicFramePr>
              <a:graphicFrameLocks noChangeAspect="1"/>
            </p:cNvGraphicFramePr>
            <p:nvPr/>
          </p:nvGraphicFramePr>
          <p:xfrm>
            <a:off x="749" y="2852"/>
            <a:ext cx="277" cy="4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40" name="Equation" r:id="rId58" imgW="215713" imgH="393359" progId="Equation.3">
                    <p:embed/>
                  </p:oleObj>
                </mc:Choice>
                <mc:Fallback>
                  <p:oleObj name="Equation" r:id="rId58" imgW="215713" imgH="39335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9" y="2852"/>
                          <a:ext cx="277" cy="4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42" name="Group 101"/>
          <p:cNvGrpSpPr>
            <a:grpSpLocks/>
          </p:cNvGrpSpPr>
          <p:nvPr/>
        </p:nvGrpSpPr>
        <p:grpSpPr bwMode="auto">
          <a:xfrm>
            <a:off x="2489200" y="3663950"/>
            <a:ext cx="830263" cy="584200"/>
            <a:chOff x="1531" y="2072"/>
            <a:chExt cx="528" cy="368"/>
          </a:xfrm>
        </p:grpSpPr>
        <p:sp>
          <p:nvSpPr>
            <p:cNvPr id="3171" name="Text Box 88"/>
            <p:cNvSpPr txBox="1">
              <a:spLocks noChangeArrowheads="1"/>
            </p:cNvSpPr>
            <p:nvPr/>
          </p:nvSpPr>
          <p:spPr bwMode="auto">
            <a:xfrm>
              <a:off x="1531" y="2097"/>
              <a:ext cx="5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/>
                <a:t>C</a:t>
              </a:r>
              <a:r>
                <a:rPr lang="en-US" sz="2000">
                  <a:latin typeface="Arial" panose="020B0604020202020204" pitchFamily="34" charset="0"/>
                </a:rPr>
                <a:t>.</a:t>
              </a:r>
            </a:p>
          </p:txBody>
        </p:sp>
        <p:graphicFrame>
          <p:nvGraphicFramePr>
            <p:cNvPr id="3095" name="Object 89"/>
            <p:cNvGraphicFramePr>
              <a:graphicFrameLocks noChangeAspect="1"/>
            </p:cNvGraphicFramePr>
            <p:nvPr/>
          </p:nvGraphicFramePr>
          <p:xfrm>
            <a:off x="1762" y="2072"/>
            <a:ext cx="190" cy="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41" name="Equation" r:id="rId60" imgW="203112" imgH="393529" progId="Equation.3">
                    <p:embed/>
                  </p:oleObj>
                </mc:Choice>
                <mc:Fallback>
                  <p:oleObj name="Equation" r:id="rId60" imgW="203112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2" y="2072"/>
                          <a:ext cx="190" cy="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43" name="Text Box 90"/>
          <p:cNvSpPr txBox="1">
            <a:spLocks noChangeArrowheads="1"/>
          </p:cNvSpPr>
          <p:nvPr/>
        </p:nvSpPr>
        <p:spPr bwMode="auto">
          <a:xfrm>
            <a:off x="3697288" y="3816350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D</a:t>
            </a:r>
            <a:r>
              <a:rPr lang="en-US" sz="2000"/>
              <a:t>.</a:t>
            </a:r>
          </a:p>
        </p:txBody>
      </p:sp>
      <p:graphicFrame>
        <p:nvGraphicFramePr>
          <p:cNvPr id="3087" name="Object 91"/>
          <p:cNvGraphicFramePr>
            <a:graphicFrameLocks noChangeAspect="1"/>
          </p:cNvGraphicFramePr>
          <p:nvPr/>
        </p:nvGraphicFramePr>
        <p:xfrm>
          <a:off x="4073525" y="3587750"/>
          <a:ext cx="3016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2" name="Equation" r:id="rId62" imgW="215713" imgH="393359" progId="Equation.3">
                  <p:embed/>
                </p:oleObj>
              </mc:Choice>
              <mc:Fallback>
                <p:oleObj name="Equation" r:id="rId62" imgW="215713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3525" y="3587750"/>
                        <a:ext cx="301625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44" name="Rectangle 93"/>
          <p:cNvSpPr>
            <a:spLocks noChangeArrowheads="1"/>
          </p:cNvSpPr>
          <p:nvPr/>
        </p:nvSpPr>
        <p:spPr bwMode="auto">
          <a:xfrm>
            <a:off x="5100638" y="2895600"/>
            <a:ext cx="36655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chemeClr val="tx2"/>
                </a:solidFill>
              </a:rPr>
              <a:t>Khoanh vào chữ đặt trước câu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 trả lời đúng.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Tích của     và          bằng:</a:t>
            </a:r>
            <a:r>
              <a:rPr lang="en-US" sz="4400">
                <a:solidFill>
                  <a:schemeClr val="tx2"/>
                </a:solidFill>
                <a:latin typeface="Arial" panose="020B0604020202020204" pitchFamily="34" charset="0"/>
              </a:rPr>
              <a:t>        </a:t>
            </a:r>
          </a:p>
        </p:txBody>
      </p:sp>
      <p:graphicFrame>
        <p:nvGraphicFramePr>
          <p:cNvPr id="3088" name="Object 94"/>
          <p:cNvGraphicFramePr>
            <a:graphicFrameLocks noChangeAspect="1"/>
          </p:cNvGraphicFramePr>
          <p:nvPr/>
        </p:nvGraphicFramePr>
        <p:xfrm>
          <a:off x="6030913" y="4846638"/>
          <a:ext cx="325437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3" name="Equation" r:id="rId64" imgW="152334" imgH="393529" progId="Equation.3">
                  <p:embed/>
                </p:oleObj>
              </mc:Choice>
              <mc:Fallback>
                <p:oleObj name="Equation" r:id="rId64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0913" y="4846638"/>
                        <a:ext cx="325437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95"/>
          <p:cNvGraphicFramePr>
            <a:graphicFrameLocks noChangeAspect="1"/>
          </p:cNvGraphicFramePr>
          <p:nvPr/>
        </p:nvGraphicFramePr>
        <p:xfrm>
          <a:off x="6913563" y="4840288"/>
          <a:ext cx="32385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4" name="Equation" r:id="rId66" imgW="152334" imgH="393529" progId="Equation.3">
                  <p:embed/>
                </p:oleObj>
              </mc:Choice>
              <mc:Fallback>
                <p:oleObj name="Equation" r:id="rId66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563" y="4840288"/>
                        <a:ext cx="32385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45" name="Text Box 96"/>
          <p:cNvSpPr txBox="1">
            <a:spLocks noChangeArrowheads="1"/>
          </p:cNvSpPr>
          <p:nvPr/>
        </p:nvSpPr>
        <p:spPr bwMode="auto">
          <a:xfrm>
            <a:off x="6421438" y="5080000"/>
            <a:ext cx="37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Arial" panose="020B0604020202020204" pitchFamily="34" charset="0"/>
              </a:rPr>
              <a:t>X</a:t>
            </a:r>
            <a:endParaRPr lang="en-US" sz="3200">
              <a:latin typeface="Arial" panose="020B0604020202020204" pitchFamily="34" charset="0"/>
            </a:endParaRPr>
          </a:p>
        </p:txBody>
      </p:sp>
      <p:sp>
        <p:nvSpPr>
          <p:cNvPr id="3146" name="Rectangle 98"/>
          <p:cNvSpPr>
            <a:spLocks noChangeArrowheads="1"/>
          </p:cNvSpPr>
          <p:nvPr/>
        </p:nvSpPr>
        <p:spPr bwMode="auto">
          <a:xfrm>
            <a:off x="4572000" y="1271588"/>
            <a:ext cx="4330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chemeClr val="tx2"/>
                </a:solidFill>
              </a:rPr>
              <a:t>Khoanh vào chữ đặt trước câu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 trả lời đúng.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Tích của       và      bằng:</a:t>
            </a:r>
            <a:r>
              <a:rPr lang="en-US" sz="4400">
                <a:solidFill>
                  <a:schemeClr val="tx2"/>
                </a:solidFill>
                <a:latin typeface="Arial" panose="020B0604020202020204" pitchFamily="34" charset="0"/>
              </a:rPr>
              <a:t>        </a:t>
            </a:r>
          </a:p>
        </p:txBody>
      </p:sp>
      <p:graphicFrame>
        <p:nvGraphicFramePr>
          <p:cNvPr id="3090" name="Object 99"/>
          <p:cNvGraphicFramePr>
            <a:graphicFrameLocks noChangeAspect="1"/>
          </p:cNvGraphicFramePr>
          <p:nvPr/>
        </p:nvGraphicFramePr>
        <p:xfrm>
          <a:off x="6429375" y="1581150"/>
          <a:ext cx="2413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5" name="Equation" r:id="rId68" imgW="139639" imgH="393529" progId="Equation.3">
                  <p:embed/>
                </p:oleObj>
              </mc:Choice>
              <mc:Fallback>
                <p:oleObj name="Equation" r:id="rId68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1581150"/>
                        <a:ext cx="2413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1" name="Object 100"/>
          <p:cNvGraphicFramePr>
            <a:graphicFrameLocks noChangeAspect="1"/>
          </p:cNvGraphicFramePr>
          <p:nvPr/>
        </p:nvGraphicFramePr>
        <p:xfrm>
          <a:off x="7150100" y="1581150"/>
          <a:ext cx="2619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6" name="Equation" r:id="rId70" imgW="152334" imgH="393529" progId="Equation.3">
                  <p:embed/>
                </p:oleObj>
              </mc:Choice>
              <mc:Fallback>
                <p:oleObj name="Equation" r:id="rId70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0100" y="1581150"/>
                        <a:ext cx="26193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47" name="Group 102"/>
          <p:cNvGrpSpPr>
            <a:grpSpLocks/>
          </p:cNvGrpSpPr>
          <p:nvPr/>
        </p:nvGrpSpPr>
        <p:grpSpPr bwMode="auto">
          <a:xfrm>
            <a:off x="6842125" y="2227263"/>
            <a:ext cx="828675" cy="584200"/>
            <a:chOff x="1531" y="2072"/>
            <a:chExt cx="528" cy="368"/>
          </a:xfrm>
        </p:grpSpPr>
        <p:sp>
          <p:nvSpPr>
            <p:cNvPr id="3170" name="Text Box 103"/>
            <p:cNvSpPr txBox="1">
              <a:spLocks noChangeArrowheads="1"/>
            </p:cNvSpPr>
            <p:nvPr/>
          </p:nvSpPr>
          <p:spPr bwMode="auto">
            <a:xfrm>
              <a:off x="1531" y="2097"/>
              <a:ext cx="5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/>
                <a:t>C</a:t>
              </a:r>
              <a:r>
                <a:rPr lang="en-US" sz="2000"/>
                <a:t>.</a:t>
              </a:r>
            </a:p>
          </p:txBody>
        </p:sp>
        <p:graphicFrame>
          <p:nvGraphicFramePr>
            <p:cNvPr id="3094" name="Object 104"/>
            <p:cNvGraphicFramePr>
              <a:graphicFrameLocks noChangeAspect="1"/>
            </p:cNvGraphicFramePr>
            <p:nvPr/>
          </p:nvGraphicFramePr>
          <p:xfrm>
            <a:off x="1762" y="2072"/>
            <a:ext cx="190" cy="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47" name="Equation" r:id="rId72" imgW="203112" imgH="393529" progId="Equation.3">
                    <p:embed/>
                  </p:oleObj>
                </mc:Choice>
                <mc:Fallback>
                  <p:oleObj name="Equation" r:id="rId72" imgW="203112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2" y="2072"/>
                          <a:ext cx="190" cy="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48" name="Group 108"/>
          <p:cNvGrpSpPr>
            <a:grpSpLocks/>
          </p:cNvGrpSpPr>
          <p:nvPr/>
        </p:nvGrpSpPr>
        <p:grpSpPr bwMode="auto">
          <a:xfrm>
            <a:off x="5959475" y="2292350"/>
            <a:ext cx="830263" cy="584200"/>
            <a:chOff x="1531" y="2072"/>
            <a:chExt cx="528" cy="368"/>
          </a:xfrm>
        </p:grpSpPr>
        <p:sp>
          <p:nvSpPr>
            <p:cNvPr id="3169" name="Text Box 109"/>
            <p:cNvSpPr txBox="1">
              <a:spLocks noChangeArrowheads="1"/>
            </p:cNvSpPr>
            <p:nvPr/>
          </p:nvSpPr>
          <p:spPr bwMode="auto">
            <a:xfrm>
              <a:off x="1531" y="2097"/>
              <a:ext cx="5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/>
                <a:t>B</a:t>
              </a:r>
              <a:r>
                <a:rPr lang="en-US" sz="2000"/>
                <a:t>.</a:t>
              </a:r>
            </a:p>
          </p:txBody>
        </p:sp>
        <p:graphicFrame>
          <p:nvGraphicFramePr>
            <p:cNvPr id="3093" name="Object 110"/>
            <p:cNvGraphicFramePr>
              <a:graphicFrameLocks noChangeAspect="1"/>
            </p:cNvGraphicFramePr>
            <p:nvPr/>
          </p:nvGraphicFramePr>
          <p:xfrm>
            <a:off x="1762" y="2072"/>
            <a:ext cx="190" cy="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48" name="Equation" r:id="rId74" imgW="203112" imgH="393529" progId="Equation.3">
                    <p:embed/>
                  </p:oleObj>
                </mc:Choice>
                <mc:Fallback>
                  <p:oleObj name="Equation" r:id="rId74" imgW="203112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2" y="2072"/>
                          <a:ext cx="190" cy="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49" name="Group 111"/>
          <p:cNvGrpSpPr>
            <a:grpSpLocks/>
          </p:cNvGrpSpPr>
          <p:nvPr/>
        </p:nvGrpSpPr>
        <p:grpSpPr bwMode="auto">
          <a:xfrm>
            <a:off x="8042275" y="2216150"/>
            <a:ext cx="830263" cy="549275"/>
            <a:chOff x="1531" y="2083"/>
            <a:chExt cx="528" cy="346"/>
          </a:xfrm>
        </p:grpSpPr>
        <p:sp>
          <p:nvSpPr>
            <p:cNvPr id="3168" name="Text Box 112"/>
            <p:cNvSpPr txBox="1">
              <a:spLocks noChangeArrowheads="1"/>
            </p:cNvSpPr>
            <p:nvPr/>
          </p:nvSpPr>
          <p:spPr bwMode="auto">
            <a:xfrm>
              <a:off x="1531" y="2097"/>
              <a:ext cx="5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/>
                <a:t>D</a:t>
              </a:r>
              <a:r>
                <a:rPr lang="en-US" sz="2000"/>
                <a:t>.</a:t>
              </a:r>
            </a:p>
          </p:txBody>
        </p:sp>
        <p:graphicFrame>
          <p:nvGraphicFramePr>
            <p:cNvPr id="3092" name="Object 113"/>
            <p:cNvGraphicFramePr>
              <a:graphicFrameLocks noChangeAspect="1"/>
            </p:cNvGraphicFramePr>
            <p:nvPr/>
          </p:nvGraphicFramePr>
          <p:xfrm>
            <a:off x="1762" y="2083"/>
            <a:ext cx="190" cy="3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49" name="Equation" r:id="rId76" imgW="215713" imgH="393359" progId="Equation.3">
                    <p:embed/>
                  </p:oleObj>
                </mc:Choice>
                <mc:Fallback>
                  <p:oleObj name="Equation" r:id="rId76" imgW="215713" imgH="39335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2" y="2083"/>
                          <a:ext cx="190" cy="3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9746" name="AutoShape 114"/>
          <p:cNvSpPr>
            <a:spLocks noChangeArrowheads="1"/>
          </p:cNvSpPr>
          <p:nvPr/>
        </p:nvSpPr>
        <p:spPr bwMode="auto">
          <a:xfrm>
            <a:off x="4746625" y="1003300"/>
            <a:ext cx="231775" cy="222250"/>
          </a:xfrm>
          <a:prstGeom prst="flowChartCollat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400"/>
          </a:p>
        </p:txBody>
      </p:sp>
      <p:sp>
        <p:nvSpPr>
          <p:cNvPr id="69747" name="AutoShape 115"/>
          <p:cNvSpPr>
            <a:spLocks noChangeArrowheads="1"/>
          </p:cNvSpPr>
          <p:nvPr/>
        </p:nvSpPr>
        <p:spPr bwMode="auto">
          <a:xfrm>
            <a:off x="454025" y="2978150"/>
            <a:ext cx="225425" cy="244475"/>
          </a:xfrm>
          <a:prstGeom prst="leftArrowCallout">
            <a:avLst>
              <a:gd name="adj1" fmla="val 27113"/>
              <a:gd name="adj2" fmla="val 27113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400"/>
          </a:p>
        </p:txBody>
      </p:sp>
      <p:sp>
        <p:nvSpPr>
          <p:cNvPr id="3152" name="Text Box 120"/>
          <p:cNvSpPr txBox="1">
            <a:spLocks noChangeArrowheads="1"/>
          </p:cNvSpPr>
          <p:nvPr/>
        </p:nvSpPr>
        <p:spPr bwMode="auto">
          <a:xfrm>
            <a:off x="4752975" y="2292350"/>
            <a:ext cx="301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A</a:t>
            </a:r>
          </a:p>
        </p:txBody>
      </p:sp>
      <p:pic>
        <p:nvPicPr>
          <p:cNvPr id="69778" name="Picture 146" descr="untitled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227013" y="838200"/>
            <a:ext cx="43751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779" name="Rectangle 147"/>
          <p:cNvSpPr>
            <a:spLocks noChangeArrowheads="1"/>
          </p:cNvSpPr>
          <p:nvPr/>
        </p:nvSpPr>
        <p:spPr bwMode="auto">
          <a:xfrm>
            <a:off x="1962150" y="1454150"/>
            <a:ext cx="773113" cy="77470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3300"/>
                </a:solidFill>
              </a:rPr>
              <a:t>1</a:t>
            </a:r>
            <a:endParaRPr lang="en-US" sz="1400"/>
          </a:p>
        </p:txBody>
      </p:sp>
      <p:sp>
        <p:nvSpPr>
          <p:cNvPr id="69780" name="Oval 148"/>
          <p:cNvSpPr>
            <a:spLocks noChangeArrowheads="1"/>
          </p:cNvSpPr>
          <p:nvPr/>
        </p:nvSpPr>
        <p:spPr bwMode="auto">
          <a:xfrm>
            <a:off x="2459038" y="0"/>
            <a:ext cx="4300537" cy="914400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Ô CỬA BÍ MẬT</a:t>
            </a:r>
            <a:endParaRPr lang="en-US" sz="1400">
              <a:latin typeface="Arial" panose="020B0604020202020204" pitchFamily="34" charset="0"/>
            </a:endParaRPr>
          </a:p>
        </p:txBody>
      </p:sp>
      <p:pic>
        <p:nvPicPr>
          <p:cNvPr id="69781" name="Picture 149" descr="untitled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1" t="12640" r="23039" b="54080"/>
          <a:stretch>
            <a:fillRect/>
          </a:stretch>
        </p:blipFill>
        <p:spPr bwMode="auto">
          <a:xfrm>
            <a:off x="227013" y="4757738"/>
            <a:ext cx="43751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782" name="Rectangle 150"/>
          <p:cNvSpPr>
            <a:spLocks noChangeArrowheads="1"/>
          </p:cNvSpPr>
          <p:nvPr/>
        </p:nvSpPr>
        <p:spPr bwMode="auto">
          <a:xfrm>
            <a:off x="1811338" y="5340350"/>
            <a:ext cx="857250" cy="91440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3300"/>
                </a:solidFill>
              </a:rPr>
              <a:t>2</a:t>
            </a:r>
            <a:endParaRPr lang="en-US" sz="1400" b="1"/>
          </a:p>
        </p:txBody>
      </p:sp>
      <p:pic>
        <p:nvPicPr>
          <p:cNvPr id="69783" name="Picture 151" descr="untitled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252413" y="2914650"/>
            <a:ext cx="43465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784" name="Rectangle 152"/>
          <p:cNvSpPr>
            <a:spLocks noChangeArrowheads="1"/>
          </p:cNvSpPr>
          <p:nvPr/>
        </p:nvSpPr>
        <p:spPr bwMode="auto">
          <a:xfrm>
            <a:off x="1885950" y="3282950"/>
            <a:ext cx="858838" cy="8223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3300"/>
                </a:solidFill>
              </a:rPr>
              <a:t>3</a:t>
            </a:r>
            <a:endParaRPr lang="en-US" sz="1400"/>
          </a:p>
        </p:txBody>
      </p:sp>
      <p:pic>
        <p:nvPicPr>
          <p:cNvPr id="69785" name="Picture 153" descr="untitled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4625975" y="914400"/>
            <a:ext cx="4240213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786" name="Rectangle 154"/>
          <p:cNvSpPr>
            <a:spLocks noChangeArrowheads="1"/>
          </p:cNvSpPr>
          <p:nvPr/>
        </p:nvSpPr>
        <p:spPr bwMode="auto">
          <a:xfrm>
            <a:off x="6261100" y="1377950"/>
            <a:ext cx="754063" cy="83820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3300"/>
                </a:solidFill>
              </a:rPr>
              <a:t>4</a:t>
            </a:r>
            <a:endParaRPr lang="en-US" sz="1400"/>
          </a:p>
        </p:txBody>
      </p:sp>
      <p:pic>
        <p:nvPicPr>
          <p:cNvPr id="69787" name="Picture 155" descr="untitled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4597400" y="2819400"/>
            <a:ext cx="42703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788" name="Rectangle 156"/>
          <p:cNvSpPr>
            <a:spLocks noChangeArrowheads="1"/>
          </p:cNvSpPr>
          <p:nvPr/>
        </p:nvSpPr>
        <p:spPr bwMode="auto">
          <a:xfrm>
            <a:off x="6261100" y="3282950"/>
            <a:ext cx="822325" cy="92868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3300"/>
                </a:solidFill>
              </a:rPr>
              <a:t>5</a:t>
            </a:r>
            <a:endParaRPr lang="en-US" sz="1400"/>
          </a:p>
        </p:txBody>
      </p:sp>
      <p:pic>
        <p:nvPicPr>
          <p:cNvPr id="69789" name="Picture 157" descr="untitled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4602163" y="4806950"/>
            <a:ext cx="42703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791" name="Rectangle 159"/>
          <p:cNvSpPr>
            <a:spLocks noChangeArrowheads="1"/>
          </p:cNvSpPr>
          <p:nvPr/>
        </p:nvSpPr>
        <p:spPr bwMode="auto">
          <a:xfrm>
            <a:off x="6261100" y="5264150"/>
            <a:ext cx="754063" cy="82550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3300"/>
                </a:solidFill>
              </a:rPr>
              <a:t>6</a:t>
            </a:r>
            <a:endParaRPr lang="en-US" sz="1400"/>
          </a:p>
        </p:txBody>
      </p:sp>
      <p:sp>
        <p:nvSpPr>
          <p:cNvPr id="69824" name="Text Box 192"/>
          <p:cNvSpPr txBox="1">
            <a:spLocks noChangeArrowheads="1"/>
          </p:cNvSpPr>
          <p:nvPr/>
        </p:nvSpPr>
        <p:spPr bwMode="auto">
          <a:xfrm>
            <a:off x="3214688" y="2362200"/>
            <a:ext cx="2413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69827" name="Text Box 195"/>
          <p:cNvSpPr txBox="1">
            <a:spLocks noChangeArrowheads="1"/>
          </p:cNvSpPr>
          <p:nvPr/>
        </p:nvSpPr>
        <p:spPr bwMode="auto">
          <a:xfrm>
            <a:off x="4978400" y="2978150"/>
            <a:ext cx="317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7144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9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9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70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9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6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7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9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6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7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97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697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97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97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97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9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9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97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9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9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9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9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9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77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96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7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697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697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697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97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9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9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9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9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9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9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78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97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697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697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697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97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9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9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9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9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9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9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78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97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697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697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697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697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7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9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9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9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9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9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9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78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97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697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697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697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697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7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9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9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9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9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9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9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9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9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78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97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697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697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697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97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7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9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9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9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9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9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9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9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9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791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9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 nodeType="clickPar">
                      <p:stCondLst>
                        <p:cond delay="0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81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98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 nodeType="clickPar">
                      <p:stCondLst>
                        <p:cond delay="0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0" dur="500"/>
                                        <p:tgtEl>
                                          <p:spTgt spid="6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827"/>
                  </p:tgtEl>
                </p:cond>
              </p:nextCondLst>
            </p:seq>
          </p:childTnLst>
        </p:cTn>
      </p:par>
    </p:tnLst>
    <p:bldLst>
      <p:bldP spid="69748" grpId="0" animBg="1"/>
      <p:bldP spid="69638" grpId="0" animBg="1"/>
      <p:bldP spid="69704" grpId="0" animBg="1"/>
      <p:bldP spid="69709" grpId="0" animBg="1"/>
      <p:bldP spid="69779" grpId="0" animBg="1"/>
      <p:bldP spid="69779" grpId="1" animBg="1"/>
      <p:bldP spid="69780" grpId="0" animBg="1"/>
      <p:bldP spid="69782" grpId="0" animBg="1"/>
      <p:bldP spid="69782" grpId="1" animBg="1"/>
      <p:bldP spid="69784" grpId="0" animBg="1"/>
      <p:bldP spid="69784" grpId="1" animBg="1"/>
      <p:bldP spid="69786" grpId="0" animBg="1"/>
      <p:bldP spid="69786" grpId="1" animBg="1"/>
      <p:bldP spid="69788" grpId="0" animBg="1"/>
      <p:bldP spid="69788" grpId="1" animBg="1"/>
      <p:bldP spid="69791" grpId="0" animBg="1"/>
      <p:bldP spid="69791" grpId="1" animBg="1"/>
      <p:bldP spid="69824" grpId="0"/>
      <p:bldP spid="6982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66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4953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726618"/>
            <a:ext cx="1159877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3" y="3868876"/>
            <a:ext cx="210668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565400"/>
            <a:ext cx="5819775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259"/>
            <a:ext cx="4724400" cy="2152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152400" y="3006876"/>
                <a:ext cx="19812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rgbClr val="0033CC"/>
                    </a:solidFill>
                  </a:rPr>
                  <a:t>A.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006876"/>
                <a:ext cx="1981200" cy="914400"/>
              </a:xfrm>
              <a:prstGeom prst="roundRect">
                <a:avLst/>
              </a:prstGeom>
              <a:blipFill rotWithShape="1">
                <a:blip r:embed="rId12"/>
                <a:stretch>
                  <a:fillRect l="-182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2340788" y="3006876"/>
                <a:ext cx="215501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rgbClr val="0033CC"/>
                    </a:solidFill>
                  </a:rPr>
                  <a:t>B.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788" y="3006876"/>
                <a:ext cx="2155013" cy="914400"/>
              </a:xfrm>
              <a:prstGeom prst="roundRect">
                <a:avLst/>
              </a:prstGeom>
              <a:blipFill rotWithShape="1">
                <a:blip r:embed="rId13"/>
                <a:stretch>
                  <a:fillRect l="-1676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4707524" y="3022600"/>
                <a:ext cx="2074277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rgbClr val="0033CC"/>
                    </a:solidFill>
                  </a:rPr>
                  <a:t>C</a:t>
                </a:r>
                <a:r>
                  <a:rPr lang="en-US" sz="2400" b="1">
                    <a:solidFill>
                      <a:schemeClr val="tx1"/>
                    </a:solidFill>
                  </a:rPr>
                  <a:t>.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524" y="3022600"/>
                <a:ext cx="2074277" cy="914400"/>
              </a:xfrm>
              <a:prstGeom prst="roundRect">
                <a:avLst/>
              </a:prstGeom>
              <a:blipFill rotWithShape="1">
                <a:blip r:embed="rId14"/>
                <a:stretch>
                  <a:fillRect l="-1739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7010400" y="3006876"/>
                <a:ext cx="19812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rgbClr val="0033CC"/>
                    </a:solidFill>
                  </a:rPr>
                  <a:t>D.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𝟒𝟗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3006876"/>
                <a:ext cx="1981200" cy="914400"/>
              </a:xfrm>
              <a:prstGeom prst="roundRect">
                <a:avLst/>
              </a:prstGeom>
              <a:blipFill rotWithShape="1">
                <a:blip r:embed="rId15"/>
                <a:stretch>
                  <a:fillRect l="-182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4" y="50546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06000" y="3858381"/>
            <a:ext cx="6096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736723"/>
            <a:ext cx="786438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177800"/>
            <a:ext cx="757084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960639"/>
            <a:ext cx="638980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945133"/>
            <a:ext cx="90244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681532"/>
            <a:ext cx="90244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335825"/>
            <a:ext cx="90244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369076"/>
            <a:ext cx="90244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1331988"/>
            <a:ext cx="67794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104380" y="443415"/>
            <a:ext cx="1790700" cy="1754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5638800" y="685801"/>
                <a:ext cx="532517" cy="1015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685801"/>
                <a:ext cx="532517" cy="1015727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019352" y="807020"/>
                <a:ext cx="5806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352" y="807020"/>
                <a:ext cx="580608" cy="584775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6436807" y="685800"/>
                <a:ext cx="532517" cy="1024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807" y="685800"/>
                <a:ext cx="532517" cy="1024896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970207" y="892986"/>
                <a:ext cx="583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207" y="892986"/>
                <a:ext cx="583813" cy="584775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05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  <p:bldP spid="45" grpId="0"/>
      <p:bldP spid="46" grpId="0"/>
      <p:bldP spid="78" grpId="0"/>
      <p:bldP spid="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" y="44600"/>
            <a:ext cx="9149047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52197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6" y="2462856"/>
            <a:ext cx="5301759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797302"/>
            <a:ext cx="2482850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3581400"/>
            <a:ext cx="62484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58" y="137441"/>
            <a:ext cx="5183719" cy="2362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52400" y="3006876"/>
                <a:ext cx="19812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rgbClr val="0033CC"/>
                    </a:solidFill>
                  </a:rPr>
                  <a:t>A.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chemeClr val="tx1"/>
                    </a:solidFill>
                  </a:rPr>
                  <a:t>  </a:t>
                </a:r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006876"/>
                <a:ext cx="1981200" cy="914400"/>
              </a:xfrm>
              <a:prstGeom prst="roundRect">
                <a:avLst/>
              </a:prstGeom>
              <a:blipFill rotWithShape="1">
                <a:blip r:embed="rId13"/>
                <a:stretch>
                  <a:fillRect l="-182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6934201" y="3006876"/>
                <a:ext cx="215501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rgbClr val="0033CC"/>
                    </a:solidFill>
                  </a:rPr>
                  <a:t>D.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𝟑𝟎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1" y="3006876"/>
                <a:ext cx="2155013" cy="914400"/>
              </a:xfrm>
              <a:prstGeom prst="roundRect">
                <a:avLst/>
              </a:prstGeom>
              <a:blipFill rotWithShape="1">
                <a:blip r:embed="rId14"/>
                <a:stretch>
                  <a:fillRect l="-1961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4648201" y="3022600"/>
                <a:ext cx="2074277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rgbClr val="0033CC"/>
                    </a:solidFill>
                  </a:rPr>
                  <a:t>C.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1" y="3022600"/>
                <a:ext cx="2074277" cy="914400"/>
              </a:xfrm>
              <a:prstGeom prst="roundRect">
                <a:avLst/>
              </a:prstGeom>
              <a:blipFill rotWithShape="1">
                <a:blip r:embed="rId15"/>
                <a:stretch>
                  <a:fillRect l="-2035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2362200" y="3006876"/>
                <a:ext cx="20574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rgbClr val="0033CC"/>
                    </a:solidFill>
                  </a:rPr>
                  <a:t>B.</a:t>
                </a:r>
                <a:r>
                  <a:rPr lang="en-US" sz="2000">
                    <a:solidFill>
                      <a:srgbClr val="0033CC"/>
                    </a:solidFill>
                  </a:rPr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006876"/>
                <a:ext cx="2057400" cy="914400"/>
              </a:xfrm>
              <a:prstGeom prst="roundRect">
                <a:avLst/>
              </a:prstGeom>
              <a:blipFill rotWithShape="1">
                <a:blip r:embed="rId16"/>
                <a:stretch>
                  <a:fillRect l="-2053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06000" y="3858381"/>
            <a:ext cx="6096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736723"/>
            <a:ext cx="786438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77800"/>
            <a:ext cx="757084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960639"/>
            <a:ext cx="638980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945133"/>
            <a:ext cx="90244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681532"/>
            <a:ext cx="90244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335825"/>
            <a:ext cx="90244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369076"/>
            <a:ext cx="90244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1331988"/>
            <a:ext cx="67794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95047" y="705962"/>
            <a:ext cx="1676400" cy="134561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399980" y="762001"/>
                <a:ext cx="532517" cy="1015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980" y="762001"/>
                <a:ext cx="532517" cy="1015727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5780532" y="883220"/>
                <a:ext cx="5806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532" y="883220"/>
                <a:ext cx="580608" cy="584775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197987" y="762000"/>
                <a:ext cx="532517" cy="1024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987" y="762000"/>
                <a:ext cx="532517" cy="1024896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731387" y="969186"/>
                <a:ext cx="583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387" y="969186"/>
                <a:ext cx="583813" cy="584775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719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  <p:bldP spid="53" grpId="0"/>
      <p:bldP spid="54" grpId="0"/>
      <p:bldP spid="55" grpId="0"/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9144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4" y="4070123"/>
            <a:ext cx="1268787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130987" y="2209800"/>
                <a:ext cx="19812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rgbClr val="0033CC"/>
                    </a:solidFill>
                  </a:rPr>
                  <a:t>A.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2400">
                    <a:solidFill>
                      <a:srgbClr val="0033CC"/>
                    </a:solidFill>
                  </a:rPr>
                  <a:t>    </a:t>
                </a:r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87" y="2209800"/>
                <a:ext cx="1981200" cy="914400"/>
              </a:xfrm>
              <a:prstGeom prst="roundRect">
                <a:avLst/>
              </a:prstGeom>
              <a:blipFill rotWithShape="1">
                <a:blip r:embed="rId7"/>
                <a:stretch>
                  <a:fillRect l="-182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4343400"/>
            <a:ext cx="7200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2286001" y="2225524"/>
                <a:ext cx="2074277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rgbClr val="0033CC"/>
                    </a:solidFill>
                  </a:rPr>
                  <a:t>B.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𝟐𝟕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1" y="2225524"/>
                <a:ext cx="2074277" cy="914400"/>
              </a:xfrm>
              <a:prstGeom prst="roundRect">
                <a:avLst/>
              </a:prstGeom>
              <a:blipFill rotWithShape="1">
                <a:blip r:embed="rId10"/>
                <a:stretch>
                  <a:fillRect l="-174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1" y="3688293"/>
            <a:ext cx="1939131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4" y="4737760"/>
            <a:ext cx="1123633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0" y="-2870200"/>
            <a:ext cx="64008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6912788" y="2209800"/>
                <a:ext cx="215501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rgbClr val="0033CC"/>
                    </a:solidFill>
                  </a:rPr>
                  <a:t>D.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788" y="2209800"/>
                <a:ext cx="2155013" cy="914400"/>
              </a:xfrm>
              <a:prstGeom prst="roundRect">
                <a:avLst/>
              </a:prstGeom>
              <a:blipFill rotWithShape="1">
                <a:blip r:embed="rId16"/>
                <a:stretch>
                  <a:fillRect l="-1676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/>
              <p:cNvSpPr/>
              <p:nvPr/>
            </p:nvSpPr>
            <p:spPr>
              <a:xfrm>
                <a:off x="4572000" y="2225524"/>
                <a:ext cx="20574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rgbClr val="0033CC"/>
                    </a:solidFill>
                  </a:rPr>
                  <a:t>C</a:t>
                </a:r>
                <a:r>
                  <a:rPr lang="en-US" sz="2400">
                    <a:solidFill>
                      <a:srgbClr val="0033CC"/>
                    </a:solidFill>
                  </a:rPr>
                  <a:t>.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225524"/>
                <a:ext cx="2057400" cy="914400"/>
              </a:xfrm>
              <a:prstGeom prst="roundRect">
                <a:avLst/>
              </a:prstGeom>
              <a:blipFill rotWithShape="1">
                <a:blip r:embed="rId17"/>
                <a:stretch>
                  <a:fillRect l="-175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-381000"/>
            <a:ext cx="4682067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53594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06000" y="3061305"/>
            <a:ext cx="6096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736723"/>
            <a:ext cx="786438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177800"/>
            <a:ext cx="757084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960639"/>
            <a:ext cx="638980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945133"/>
            <a:ext cx="90244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681532"/>
            <a:ext cx="90244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335825"/>
            <a:ext cx="90244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369076"/>
            <a:ext cx="90244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1331988"/>
            <a:ext cx="67794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Explosion 2 56"/>
          <p:cNvSpPr/>
          <p:nvPr/>
        </p:nvSpPr>
        <p:spPr>
          <a:xfrm>
            <a:off x="172122" y="605698"/>
            <a:ext cx="1705429" cy="148990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342580" y="274840"/>
                <a:ext cx="532517" cy="1027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580" y="274840"/>
                <a:ext cx="532517" cy="1027525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3723132" y="396059"/>
                <a:ext cx="5806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132" y="396059"/>
                <a:ext cx="580608" cy="584775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4140587" y="274839"/>
                <a:ext cx="532517" cy="1024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587" y="274839"/>
                <a:ext cx="532517" cy="1024896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4673987" y="482025"/>
                <a:ext cx="583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987" y="482025"/>
                <a:ext cx="583813" cy="584775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57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57" grpId="0" animBg="1"/>
      <p:bldP spid="57" grpId="1" animBg="1"/>
      <p:bldP spid="58" grpId="0"/>
      <p:bldP spid="59" grpId="0"/>
      <p:bldP spid="60" grpId="0"/>
      <p:bldP spid="6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9143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232869"/>
            <a:ext cx="605594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8915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130987" y="2362200"/>
                <a:ext cx="19812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rgbClr val="0033CC"/>
                    </a:solidFill>
                  </a:rPr>
                  <a:t>A.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𝟔𝟔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87" y="2362200"/>
                <a:ext cx="1981200" cy="914400"/>
              </a:xfrm>
              <a:prstGeom prst="roundRect">
                <a:avLst/>
              </a:prstGeom>
              <a:blipFill rotWithShape="1">
                <a:blip r:embed="rId8"/>
                <a:stretch>
                  <a:fillRect l="-182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/>
          <p:cNvSpPr/>
          <p:nvPr/>
        </p:nvSpPr>
        <p:spPr>
          <a:xfrm>
            <a:off x="2286001" y="2377924"/>
            <a:ext cx="207427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33CC"/>
                </a:solidFill>
              </a:rPr>
              <a:t>B.    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6912788" y="2362200"/>
                <a:ext cx="215501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>
                    <a:solidFill>
                      <a:srgbClr val="0033CC"/>
                    </a:solidFill>
                  </a:rPr>
                  <a:t>D</a:t>
                </a:r>
                <a:r>
                  <a:rPr lang="en-US" sz="3200" b="1">
                    <a:solidFill>
                      <a:schemeClr val="tx1"/>
                    </a:solidFill>
                  </a:rPr>
                  <a:t>.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chemeClr val="tx1"/>
                    </a:solidFill>
                  </a:rPr>
                  <a:t>      </a:t>
                </a:r>
                <a:endParaRPr lang="en-US" sz="24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788" y="2362200"/>
                <a:ext cx="2155013" cy="914400"/>
              </a:xfrm>
              <a:prstGeom prst="roundRect">
                <a:avLst/>
              </a:prstGeom>
              <a:blipFill rotWithShape="1">
                <a:blip r:embed="rId9"/>
                <a:stretch>
                  <a:fillRect l="-1676" b="-3247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4572000" y="2377924"/>
                <a:ext cx="20574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rgbClr val="0033CC"/>
                    </a:solidFill>
                  </a:rPr>
                  <a:t>C</a:t>
                </a:r>
                <a:r>
                  <a:rPr lang="en-US" sz="2400">
                    <a:solidFill>
                      <a:srgbClr val="0033CC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𝟏𝟏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377924"/>
                <a:ext cx="2057400" cy="914400"/>
              </a:xfrm>
              <a:prstGeom prst="roundRect">
                <a:avLst/>
              </a:prstGeom>
              <a:blipFill rotWithShape="1">
                <a:blip r:embed="rId10"/>
                <a:stretch>
                  <a:fillRect l="-175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206516"/>
            <a:ext cx="4343400" cy="197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52197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06000" y="3213705"/>
            <a:ext cx="6096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736723"/>
            <a:ext cx="786438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4" y="177800"/>
            <a:ext cx="757084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960639"/>
            <a:ext cx="638980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945133"/>
            <a:ext cx="90244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681532"/>
            <a:ext cx="90244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335825"/>
            <a:ext cx="90244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369076"/>
            <a:ext cx="90244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1331988"/>
            <a:ext cx="67794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104380" y="455092"/>
            <a:ext cx="1790699" cy="179743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048000" y="274840"/>
                <a:ext cx="777777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74840"/>
                <a:ext cx="777777" cy="1014317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3723132" y="396059"/>
                <a:ext cx="5806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132" y="396059"/>
                <a:ext cx="580608" cy="584775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140587" y="274839"/>
                <a:ext cx="532517" cy="1024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587" y="274839"/>
                <a:ext cx="532517" cy="102489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673987" y="482025"/>
                <a:ext cx="583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987" y="482025"/>
                <a:ext cx="583813" cy="584775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061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83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1" grpId="0" animBg="1"/>
      <p:bldP spid="51" grpId="1" animBg="1"/>
      <p:bldP spid="52" grpId="0"/>
      <p:bldP spid="53" grpId="0"/>
      <p:bldP spid="54" grpId="0"/>
      <p:bldP spid="5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>
            <a:extLst>
              <a:ext uri="{FF2B5EF4-FFF2-40B4-BE49-F238E27FC236}">
                <a16:creationId xmlns:a16="http://schemas.microsoft.com/office/drawing/2014/main" id="{F787A3CC-A852-4CFC-8B03-F9966FFF9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2"/>
            <a:ext cx="9144000" cy="68791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609" y="1951551"/>
            <a:ext cx="760713" cy="6517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21" y="1944781"/>
            <a:ext cx="823633" cy="6458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45" b="27936"/>
          <a:stretch/>
        </p:blipFill>
        <p:spPr>
          <a:xfrm>
            <a:off x="1559312" y="785905"/>
            <a:ext cx="5949905" cy="35829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507CA4-F681-473D-9D2E-853FDCF9A4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0844" y="2157928"/>
            <a:ext cx="551330" cy="4323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4B44EE-8CEE-4AA8-A5E2-2EF033439D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464" y="1031499"/>
            <a:ext cx="1109382" cy="95044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B9D7138-2FE9-4136-A7D6-118A0E306C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7996" y="1512074"/>
            <a:ext cx="823633" cy="645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89" y="2963675"/>
            <a:ext cx="3501149" cy="118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>
            <a:extLst>
              <a:ext uri="{FF2B5EF4-FFF2-40B4-BE49-F238E27FC236}">
                <a16:creationId xmlns:a16="http://schemas.microsoft.com/office/drawing/2014/main" id="{2FFE97F4-5D6D-46B3-8F87-E300AEBE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2"/>
            <a:ext cx="9144000" cy="6879102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C1545-D032-45E4-8EE6-9DAEC944D6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-152400"/>
            <a:ext cx="7086600" cy="4267471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FF4892BC-783B-4D91-B2FD-3C23F4F34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16" y="2776672"/>
            <a:ext cx="144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99"/>
                </a:solidFill>
              </a:rPr>
              <a:t>Tính</a:t>
            </a:r>
            <a:r>
              <a:rPr lang="en-US" altLang="en-US" sz="3200" b="1" dirty="0">
                <a:solidFill>
                  <a:srgbClr val="000099"/>
                </a:solidFill>
              </a:rPr>
              <a:t>:</a:t>
            </a:r>
          </a:p>
        </p:txBody>
      </p:sp>
      <p:graphicFrame>
        <p:nvGraphicFramePr>
          <p:cNvPr id="8" name="Object 8">
            <a:extLst>
              <a:ext uri="{FF2B5EF4-FFF2-40B4-BE49-F238E27FC236}">
                <a16:creationId xmlns:a16="http://schemas.microsoft.com/office/drawing/2014/main" id="{6FF6C082-3A73-4F23-8E81-8A2E5A37DE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375429"/>
              </p:ext>
            </p:extLst>
          </p:nvPr>
        </p:nvGraphicFramePr>
        <p:xfrm>
          <a:off x="3841325" y="2532878"/>
          <a:ext cx="1568875" cy="1072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5" imgW="672808" imgH="393529" progId="Equation.3">
                  <p:embed/>
                </p:oleObj>
              </mc:Choice>
              <mc:Fallback>
                <p:oleObj name="Equation" r:id="rId5" imgW="672808" imgH="393529" progId="Equation.3">
                  <p:embed/>
                  <p:pic>
                    <p:nvPicPr>
                      <p:cNvPr id="8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325" y="2532878"/>
                        <a:ext cx="1568875" cy="1072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895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>
            <a:extLst>
              <a:ext uri="{FF2B5EF4-FFF2-40B4-BE49-F238E27FC236}">
                <a16:creationId xmlns:a16="http://schemas.microsoft.com/office/drawing/2014/main" id="{2FFE97F4-5D6D-46B3-8F87-E300AEBE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2"/>
            <a:ext cx="9144000" cy="6879102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C1545-D032-45E4-8EE6-9DAEC944D6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-152400"/>
            <a:ext cx="7086600" cy="4267471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5B2E9A7-60B0-4FFF-8A63-FB2711A09B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917067"/>
              </p:ext>
            </p:extLst>
          </p:nvPr>
        </p:nvGraphicFramePr>
        <p:xfrm>
          <a:off x="1645841" y="2514600"/>
          <a:ext cx="1568875" cy="1072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5" imgW="672808" imgH="393529" progId="Equation.3">
                  <p:embed/>
                </p:oleObj>
              </mc:Choice>
              <mc:Fallback>
                <p:oleObj name="Equation" r:id="rId5" imgW="672808" imgH="393529" progId="Equation.3">
                  <p:embed/>
                  <p:pic>
                    <p:nvPicPr>
                      <p:cNvPr id="8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5841" y="2514600"/>
                        <a:ext cx="1568875" cy="1072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9">
            <a:extLst>
              <a:ext uri="{FF2B5EF4-FFF2-40B4-BE49-F238E27FC236}">
                <a16:creationId xmlns:a16="http://schemas.microsoft.com/office/drawing/2014/main" id="{16D8E92D-0A25-4E4E-B242-46EE162D9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141" y="2761486"/>
            <a:ext cx="433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00"/>
                </a:solidFill>
              </a:rPr>
              <a:t>=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4C2A1CE-9678-4FD0-879F-5E5132D29B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398706"/>
              </p:ext>
            </p:extLst>
          </p:nvPr>
        </p:nvGraphicFramePr>
        <p:xfrm>
          <a:off x="3733800" y="2514600"/>
          <a:ext cx="206216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Equation" r:id="rId7" imgW="1129810" imgH="393529" progId="Equation.3">
                  <p:embed/>
                </p:oleObj>
              </mc:Choice>
              <mc:Fallback>
                <p:oleObj name="Equation" r:id="rId7" imgW="1129810" imgH="393529" progId="Equation.3">
                  <p:embed/>
                  <p:pic>
                    <p:nvPicPr>
                      <p:cNvPr id="8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514600"/>
                        <a:ext cx="2062163" cy="1080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8">
            <a:extLst>
              <a:ext uri="{FF2B5EF4-FFF2-40B4-BE49-F238E27FC236}">
                <a16:creationId xmlns:a16="http://schemas.microsoft.com/office/drawing/2014/main" id="{2CB1C718-224C-4C5F-85ED-694B48A54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854" y="2770093"/>
            <a:ext cx="3262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00"/>
                </a:solidFill>
              </a:rPr>
              <a:t>=</a:t>
            </a:r>
          </a:p>
        </p:txBody>
      </p:sp>
      <p:graphicFrame>
        <p:nvGraphicFramePr>
          <p:cNvPr id="13" name="Object 19">
            <a:extLst>
              <a:ext uri="{FF2B5EF4-FFF2-40B4-BE49-F238E27FC236}">
                <a16:creationId xmlns:a16="http://schemas.microsoft.com/office/drawing/2014/main" id="{0D97E134-B3CE-4329-99F7-2F538591BC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52892"/>
              </p:ext>
            </p:extLst>
          </p:nvPr>
        </p:nvGraphicFramePr>
        <p:xfrm>
          <a:off x="6200776" y="2586608"/>
          <a:ext cx="561391" cy="96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9" imgW="228501" imgH="393529" progId="Equation.3">
                  <p:embed/>
                </p:oleObj>
              </mc:Choice>
              <mc:Fallback>
                <p:oleObj name="Equation" r:id="rId9" imgW="228501" imgH="393529" progId="Equation.3">
                  <p:embed/>
                  <p:pic>
                    <p:nvPicPr>
                      <p:cNvPr id="91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776" y="2586608"/>
                        <a:ext cx="561391" cy="964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ine 11">
            <a:extLst>
              <a:ext uri="{FF2B5EF4-FFF2-40B4-BE49-F238E27FC236}">
                <a16:creationId xmlns:a16="http://schemas.microsoft.com/office/drawing/2014/main" id="{99CEAC43-FC5A-446D-9B19-6AC8704548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80880" y="2482077"/>
            <a:ext cx="338136" cy="501774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2D6C1125-C9B7-4619-AAAA-1163C12AF3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3829" y="2554085"/>
            <a:ext cx="311367" cy="429766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20130A32-53BA-4578-A83A-FFAA02DA41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3879" y="2554085"/>
            <a:ext cx="316129" cy="440878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0E04B10F-8488-4048-8386-4C0B1F9956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1732" y="3182405"/>
            <a:ext cx="280334" cy="362983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7E2834AD-3C38-49FC-9E3F-6EF6E530A5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1836" y="3164943"/>
            <a:ext cx="254217" cy="397908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2DCB33ED-2B1F-4EC8-BC6D-EB0EC31C21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0367" y="3199867"/>
            <a:ext cx="290513" cy="362984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28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>
            <a:extLst>
              <a:ext uri="{FF2B5EF4-FFF2-40B4-BE49-F238E27FC236}">
                <a16:creationId xmlns:a16="http://schemas.microsoft.com/office/drawing/2014/main" id="{E6DBA43C-8EB7-4A05-A590-13A2C79D1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2"/>
            <a:ext cx="9144000" cy="6879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29058-B2CA-4F5F-ACD4-4FF691FF3F39}"/>
              </a:ext>
            </a:extLst>
          </p:cNvPr>
          <p:cNvSpPr txBox="1"/>
          <p:nvPr/>
        </p:nvSpPr>
        <p:spPr>
          <a:xfrm>
            <a:off x="620927" y="1905000"/>
            <a:ext cx="7902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hai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latin typeface="HP001 4 hàng" panose="020B0603050302020204" pitchFamily="34" charset="0"/>
              </a:rPr>
              <a:t> 7 </a:t>
            </a:r>
            <a:r>
              <a:rPr lang="en-US" sz="3600" b="1" dirty="0" err="1"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latin typeface="HP001 4 hàng" panose="020B0603050302020204" pitchFamily="34" charset="0"/>
              </a:rPr>
              <a:t> 3 </a:t>
            </a:r>
            <a:r>
              <a:rPr lang="en-US" sz="3600" b="1" dirty="0" err="1"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latin typeface="HP001 4 hàng" panose="020B0603050302020204" pitchFamily="34" charset="0"/>
              </a:rPr>
              <a:t> 2022</a:t>
            </a:r>
          </a:p>
          <a:p>
            <a:pPr algn="ctr"/>
            <a:r>
              <a:rPr lang="en-US" sz="3600" b="1" dirty="0" err="1">
                <a:latin typeface="HP001 4 hàng" panose="020B0603050302020204" pitchFamily="34" charset="0"/>
              </a:rPr>
              <a:t>Toán</a:t>
            </a:r>
            <a:endParaRPr lang="en-US" sz="3600" b="1" dirty="0">
              <a:latin typeface="HP001 4 hàng" panose="020B0603050302020204" pitchFamily="34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04786"/>
      </p:ext>
    </p:extLst>
  </p:cSld>
  <p:clrMapOvr>
    <a:masterClrMapping/>
  </p:clrMapOvr>
  <p:transition>
    <p:check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2">
            <a:extLst>
              <a:ext uri="{FF2B5EF4-FFF2-40B4-BE49-F238E27FC236}">
                <a16:creationId xmlns:a16="http://schemas.microsoft.com/office/drawing/2014/main" id="{E7FBCCD0-4919-46DA-8B95-207EEE198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2"/>
            <a:ext cx="9201785" cy="6879102"/>
          </a:xfrm>
          <a:prstGeom prst="rect">
            <a:avLst/>
          </a:prstGeom>
        </p:spPr>
      </p:pic>
      <p:sp>
        <p:nvSpPr>
          <p:cNvPr id="57347" name="Title 1"/>
          <p:cNvSpPr txBox="1">
            <a:spLocks noChangeArrowheads="1"/>
          </p:cNvSpPr>
          <p:nvPr/>
        </p:nvSpPr>
        <p:spPr bwMode="auto">
          <a:xfrm>
            <a:off x="1905000" y="260379"/>
            <a:ext cx="5092700" cy="58562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F9192-FAFC-4AA5-81DB-16EE218B531B}"/>
              </a:ext>
            </a:extLst>
          </p:cNvPr>
          <p:cNvSpPr/>
          <p:nvPr/>
        </p:nvSpPr>
        <p:spPr>
          <a:xfrm>
            <a:off x="415971" y="2118762"/>
            <a:ext cx="771051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số</a:t>
            </a:r>
            <a:endParaRPr lang="en-US" sz="3600" dirty="0">
              <a:latin typeface="Amazone" panose="03020702060507090A04" pitchFamily="66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61FFF4-ADC0-4E8C-AC04-FAB7703BF7DC}"/>
              </a:ext>
            </a:extLst>
          </p:cNvPr>
          <p:cNvSpPr/>
          <p:nvPr/>
        </p:nvSpPr>
        <p:spPr>
          <a:xfrm>
            <a:off x="316164" y="918433"/>
            <a:ext cx="851167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1.Nhận </a:t>
            </a:r>
            <a:r>
              <a:rPr lang="es-E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biết</a:t>
            </a:r>
            <a:r>
              <a:rPr lang="es-E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( qua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D5E47A-6FDB-422D-96CA-D92990517D99}"/>
              </a:ext>
            </a:extLst>
          </p:cNvPr>
          <p:cNvSpPr/>
          <p:nvPr/>
        </p:nvSpPr>
        <p:spPr>
          <a:xfrm>
            <a:off x="380290" y="2776816"/>
            <a:ext cx="8383417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mazone" panose="03020702060507090A04" pitchFamily="66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Amazone" panose="03020702060507090A04" pitchFamily="66" charset="0"/>
                <a:cs typeface="Times New Roman" panose="02020603050405020304" pitchFamily="18" charset="0"/>
              </a:rPr>
              <a:t>.</a:t>
            </a:r>
            <a:endParaRPr lang="en-US" sz="3600" dirty="0">
              <a:ln w="11430"/>
              <a:latin typeface="Amazone" panose="03020702060507090A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03996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2">
            <a:extLst>
              <a:ext uri="{FF2B5EF4-FFF2-40B4-BE49-F238E27FC236}">
                <a16:creationId xmlns:a16="http://schemas.microsoft.com/office/drawing/2014/main" id="{86161805-06E1-4423-B04D-203BABECD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2"/>
            <a:ext cx="9144000" cy="6879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644" y="2519835"/>
            <a:ext cx="3777604" cy="124225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3277786" y="2786536"/>
            <a:ext cx="3012268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400" b="1" dirty="0">
                <a:solidFill>
                  <a:srgbClr val="FF9900"/>
                </a:solidFill>
                <a:latin typeface="UTM Thanh Nhac TL" panose="02040603050506020204" pitchFamily="18" charset="0"/>
                <a:ea typeface="inpin heiti" charset="-122"/>
              </a:rPr>
              <a:t>KHÁM PHÁ</a:t>
            </a:r>
            <a:endParaRPr lang="zh-CN" altLang="en-US" sz="4400" b="1" dirty="0">
              <a:solidFill>
                <a:srgbClr val="FF9900"/>
              </a:solidFill>
              <a:latin typeface="UTM Thanh Nhac TL" panose="02040603050506020204" pitchFamily="18" charset="0"/>
              <a:ea typeface="inpin heiti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8180475-A0CB-469E-8FD6-E0CEEA4981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00" y="1990682"/>
            <a:ext cx="551330" cy="4323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85C3897-2D5C-49C6-A480-E7C4F5DEE9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17" y="864253"/>
            <a:ext cx="1109382" cy="9504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EAC1E3-3ABC-44EF-A894-B7219C13E3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648" y="1344829"/>
            <a:ext cx="823633" cy="6458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024" y="1184590"/>
            <a:ext cx="3395382" cy="12339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5548" y="693763"/>
            <a:ext cx="2172903" cy="20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25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7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7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478A82-21D2-4EB2-B7CC-8F0A88CFE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44" y="-1"/>
            <a:ext cx="9251843" cy="68580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1777" y="-2350"/>
                <a:ext cx="9144000" cy="1171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b="1" u="sng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nhật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chiều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dài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chiều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rộng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m.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7" y="-2350"/>
                <a:ext cx="9144000" cy="1171731"/>
              </a:xfrm>
              <a:prstGeom prst="rect">
                <a:avLst/>
              </a:prstGeom>
              <a:blipFill>
                <a:blip r:embed="rId3"/>
                <a:stretch>
                  <a:fillRect l="-1067" t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3766" y="1010214"/>
            <a:ext cx="4365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5836268" y="2895600"/>
            <a:ext cx="2743200" cy="274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390450" y="2895600"/>
            <a:ext cx="0" cy="2743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972341" y="2895600"/>
            <a:ext cx="0" cy="2743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12668" y="2895600"/>
            <a:ext cx="0" cy="2743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46068" y="2895600"/>
            <a:ext cx="0" cy="2743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36268" y="3745468"/>
            <a:ext cx="27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836268" y="3745468"/>
            <a:ext cx="2209800" cy="1893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836268" y="4659868"/>
            <a:ext cx="27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90450" y="3745468"/>
            <a:ext cx="0" cy="18933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72341" y="3713202"/>
            <a:ext cx="0" cy="18933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512668" y="3713202"/>
            <a:ext cx="0" cy="18933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 rot="5400000">
            <a:off x="6715393" y="4776993"/>
            <a:ext cx="451550" cy="2209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1" name="Right Brace 20"/>
          <p:cNvSpPr/>
          <p:nvPr/>
        </p:nvSpPr>
        <p:spPr>
          <a:xfrm rot="10800000">
            <a:off x="5379068" y="3745468"/>
            <a:ext cx="304800" cy="18933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7236791" y="6029297"/>
                <a:ext cx="688009" cy="71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en-US" sz="28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791" y="6029297"/>
                <a:ext cx="688009" cy="713529"/>
              </a:xfrm>
              <a:prstGeom prst="rect">
                <a:avLst/>
              </a:prstGeom>
              <a:blipFill>
                <a:blip r:embed="rId4"/>
                <a:stretch>
                  <a:fillRect r="-13274" b="-3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4953357" y="3893725"/>
                <a:ext cx="675185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m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357" y="3893725"/>
                <a:ext cx="675185" cy="714683"/>
              </a:xfrm>
              <a:prstGeom prst="rect">
                <a:avLst/>
              </a:prstGeom>
              <a:blipFill>
                <a:blip r:embed="rId5"/>
                <a:stretch>
                  <a:fillRect r="-12727" b="-3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/>
          <p:cNvCxnSpPr/>
          <p:nvPr/>
        </p:nvCxnSpPr>
        <p:spPr>
          <a:xfrm>
            <a:off x="8686800" y="2895600"/>
            <a:ext cx="0" cy="2710934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03990" y="2743200"/>
            <a:ext cx="2775478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686800" y="4191276"/>
            <a:ext cx="522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1m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78290" y="2267679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1 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/>
              <p:cNvSpPr/>
              <p:nvPr/>
            </p:nvSpPr>
            <p:spPr>
              <a:xfrm>
                <a:off x="333492" y="1527284"/>
                <a:ext cx="800219" cy="713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</a:rPr>
                  <a:t>  x  </a:t>
                </a:r>
              </a:p>
            </p:txBody>
          </p:sp>
        </mc:Choice>
        <mc:Fallback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92" y="1527284"/>
                <a:ext cx="800219" cy="713529"/>
              </a:xfrm>
              <a:prstGeom prst="rect">
                <a:avLst/>
              </a:prstGeom>
              <a:blipFill>
                <a:blip r:embed="rId6"/>
                <a:stretch>
                  <a:fillRect r="-1908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1009111" y="1535060"/>
                <a:ext cx="417102" cy="728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2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11" y="1535060"/>
                <a:ext cx="417102" cy="7283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0" y="2371007"/>
            <a:ext cx="5489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49136" y="2937148"/>
            <a:ext cx="4887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16735" y="3424169"/>
            <a:ext cx="5645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 x 3 = 15 ô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7467600" y="4953000"/>
                <a:ext cx="65594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b="1" baseline="30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4953000"/>
                <a:ext cx="655949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/>
          <p:cNvSpPr/>
          <p:nvPr/>
        </p:nvSpPr>
        <p:spPr>
          <a:xfrm>
            <a:off x="5843195" y="3745468"/>
            <a:ext cx="2209800" cy="1893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/>
              <p:cNvSpPr/>
              <p:nvPr/>
            </p:nvSpPr>
            <p:spPr>
              <a:xfrm>
                <a:off x="6644366" y="4197037"/>
                <a:ext cx="813043" cy="995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sz="2400" b="1" baseline="30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24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400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366" y="4197037"/>
                <a:ext cx="813043" cy="995209"/>
              </a:xfrm>
              <a:prstGeom prst="rect">
                <a:avLst/>
              </a:prstGeom>
              <a:blipFill>
                <a:blip r:embed="rId9"/>
                <a:stretch>
                  <a:fillRect r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-36514" y="4430126"/>
            <a:ext cx="464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4 x 2 = 8 ô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7271" y="5035829"/>
            <a:ext cx="4980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/>
              <p:cNvSpPr/>
              <p:nvPr/>
            </p:nvSpPr>
            <p:spPr>
              <a:xfrm>
                <a:off x="5531467" y="6029297"/>
                <a:ext cx="813043" cy="995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sz="2400" b="1" baseline="30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467" y="6029297"/>
                <a:ext cx="813043" cy="995209"/>
              </a:xfrm>
              <a:prstGeom prst="rect">
                <a:avLst/>
              </a:prstGeom>
              <a:blipFill>
                <a:blip r:embed="rId10"/>
                <a:stretch>
                  <a:fillRect r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/>
              <p:cNvSpPr/>
              <p:nvPr/>
            </p:nvSpPr>
            <p:spPr>
              <a:xfrm>
                <a:off x="2702063" y="1535060"/>
                <a:ext cx="760144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tx1"/>
                    </a:solidFill>
                    <a:cs typeface="Times New Roman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063" y="1535060"/>
                <a:ext cx="760144" cy="714683"/>
              </a:xfrm>
              <a:prstGeom prst="rect">
                <a:avLst/>
              </a:prstGeom>
              <a:blipFill>
                <a:blip r:embed="rId11"/>
                <a:stretch>
                  <a:fillRect l="-1600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1450305" y="1636322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87090" y="146739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 x 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923454" y="19066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 x 3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1938896" y="1897932"/>
            <a:ext cx="769932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3027625" y="4469761"/>
            <a:ext cx="1779245" cy="449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1985689" y="3817441"/>
            <a:ext cx="1779245" cy="449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3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348 L 0.11684 -0.0041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2" grpId="0" animBg="1"/>
      <p:bldP spid="15" grpId="0" animBg="1"/>
      <p:bldP spid="20" grpId="0" animBg="1"/>
      <p:bldP spid="21" grpId="0" animBg="1"/>
      <p:bldP spid="24" grpId="0"/>
      <p:bldP spid="25" grpId="0"/>
      <p:bldP spid="35" grpId="0"/>
      <p:bldP spid="36" grpId="0"/>
      <p:bldP spid="37" grpId="0"/>
      <p:bldP spid="39" grpId="0"/>
      <p:bldP spid="41" grpId="0"/>
      <p:bldP spid="42" grpId="0"/>
      <p:bldP spid="43" grpId="0"/>
      <p:bldP spid="44" grpId="0"/>
      <p:bldP spid="46" grpId="0" animBg="1"/>
      <p:bldP spid="45" grpId="0"/>
      <p:bldP spid="47" grpId="0"/>
      <p:bldP spid="48" grpId="0"/>
      <p:bldP spid="49" grpId="0"/>
      <p:bldP spid="50" grpId="0"/>
      <p:bldP spid="50" grpId="1"/>
      <p:bldP spid="52" grpId="0"/>
      <p:bldP spid="54" grpId="0"/>
      <p:bldP spid="55" grpId="0"/>
      <p:bldP spid="58" grpId="0" animBg="1"/>
      <p:bldP spid="58" grpId="1" animBg="1"/>
      <p:bldP spid="59" grpId="0" animBg="1"/>
      <p:bldP spid="5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F9745F-E31B-425F-B7F2-FFFFD66BC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69" y="-27165"/>
            <a:ext cx="9178538" cy="68755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649497" y="1648262"/>
                <a:ext cx="1015021" cy="8910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</a:rPr>
                  <a:t>  x  </a:t>
                </a: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497" y="1648262"/>
                <a:ext cx="1015021" cy="891078"/>
              </a:xfrm>
              <a:prstGeom prst="rect">
                <a:avLst/>
              </a:prstGeom>
              <a:blipFill>
                <a:blip r:embed="rId3"/>
                <a:stretch>
                  <a:fillRect r="-17470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3498556" y="1618793"/>
                <a:ext cx="331924" cy="932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556" y="1618793"/>
                <a:ext cx="331924" cy="9321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514988" y="1597197"/>
                <a:ext cx="922047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cs typeface="Times New Roman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988" y="1597197"/>
                <a:ext cx="922047" cy="892552"/>
              </a:xfrm>
              <a:prstGeom prst="rect">
                <a:avLst/>
              </a:prstGeom>
              <a:blipFill>
                <a:blip r:embed="rId5"/>
                <a:stretch>
                  <a:fillRect l="-20530" b="-1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888137" y="1799317"/>
            <a:ext cx="562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5982" y="153770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 x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1654" y="203839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 x 3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376417" y="2093801"/>
            <a:ext cx="1004968" cy="1310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Curved Up Arrow 21"/>
          <p:cNvSpPr/>
          <p:nvPr/>
        </p:nvSpPr>
        <p:spPr>
          <a:xfrm>
            <a:off x="2770704" y="2612845"/>
            <a:ext cx="970038" cy="274320"/>
          </a:xfrm>
          <a:prstGeom prst="curvedUp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Curved Down Arrow 23"/>
          <p:cNvSpPr/>
          <p:nvPr/>
        </p:nvSpPr>
        <p:spPr>
          <a:xfrm>
            <a:off x="2821131" y="1312983"/>
            <a:ext cx="891672" cy="365760"/>
          </a:xfrm>
          <a:prstGeom prst="curved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3425" y="3247341"/>
            <a:ext cx="8597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Cloud 26"/>
          <p:cNvSpPr/>
          <p:nvPr/>
        </p:nvSpPr>
        <p:spPr>
          <a:xfrm>
            <a:off x="571499" y="4272130"/>
            <a:ext cx="8001000" cy="22860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en-US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43FA1F6E-3570-4E0C-80A9-903CA3EC1F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90" y="-158745"/>
            <a:ext cx="2573346" cy="1549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232" y="799041"/>
            <a:ext cx="110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3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17061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</TotalTime>
  <Words>986</Words>
  <Application>Microsoft Office PowerPoint</Application>
  <PresentationFormat>On-screen Show (4:3)</PresentationFormat>
  <Paragraphs>280</Paragraphs>
  <Slides>28</Slides>
  <Notes>11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.VnAristote</vt:lpstr>
      <vt:lpstr>Amazone</vt:lpstr>
      <vt:lpstr>Arial</vt:lpstr>
      <vt:lpstr>Calibri</vt:lpstr>
      <vt:lpstr>Cambria Math</vt:lpstr>
      <vt:lpstr>HP001 4 hàng</vt:lpstr>
      <vt:lpstr>Times New Roman</vt:lpstr>
      <vt:lpstr>UTM Thanh Nhac TL</vt:lpstr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Khoanh vào chữ đặt trước câu  trả lời đúng. Tích của       và         bằng: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Thi Huong</cp:lastModifiedBy>
  <cp:revision>50</cp:revision>
  <dcterms:created xsi:type="dcterms:W3CDTF">2021-03-11T09:33:19Z</dcterms:created>
  <dcterms:modified xsi:type="dcterms:W3CDTF">2022-03-02T09:25:33Z</dcterms:modified>
</cp:coreProperties>
</file>