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7" r:id="rId4"/>
    <p:sldId id="261" r:id="rId5"/>
    <p:sldId id="262" r:id="rId6"/>
    <p:sldId id="263" r:id="rId7"/>
    <p:sldId id="266" r:id="rId8"/>
    <p:sldId id="26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F90C-4AFE-4B40-A83A-6CFAE7F8246E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89FF-6978-410A-8549-41C668FD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1FA7-55DF-4F5B-890D-2C843554F616}" type="datetimeFigureOut">
              <a:rPr lang="en-US" smtClean="0"/>
              <a:t>15/4/2022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4587" y="342900"/>
            <a:ext cx="6821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7584" y="970090"/>
            <a:ext cx="110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4721" y="1718324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8513" y="2345514"/>
            <a:ext cx="179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158)</a:t>
            </a:r>
          </a:p>
        </p:txBody>
      </p:sp>
    </p:spTree>
    <p:extLst>
      <p:ext uri="{BB962C8B-B14F-4D97-AF65-F5344CB8AC3E}">
        <p14:creationId xmlns:p14="http://schemas.microsoft.com/office/powerpoint/2010/main" val="92458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93" y="1385887"/>
            <a:ext cx="5086345" cy="2742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2" y="1385887"/>
            <a:ext cx="5300662" cy="273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7236" y="292402"/>
            <a:ext cx="2744200" cy="1038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113" y="385763"/>
            <a:ext cx="60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a) Đo đoạn thẳng trên mặt đất</a:t>
            </a:r>
          </a:p>
        </p:txBody>
      </p:sp>
    </p:spTree>
    <p:extLst>
      <p:ext uri="{BB962C8B-B14F-4D97-AF65-F5344CB8AC3E}">
        <p14:creationId xmlns:p14="http://schemas.microsoft.com/office/powerpoint/2010/main" val="373854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113" y="385763"/>
            <a:ext cx="60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a) Đo đoạn thẳng trên mặt đất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951514" y="2637619"/>
            <a:ext cx="8847959" cy="1189818"/>
            <a:chOff x="951514" y="2637619"/>
            <a:chExt cx="8847959" cy="1189818"/>
          </a:xfrm>
        </p:grpSpPr>
        <p:sp>
          <p:nvSpPr>
            <p:cNvPr id="3" name="Oval 2"/>
            <p:cNvSpPr/>
            <p:nvPr/>
          </p:nvSpPr>
          <p:spPr>
            <a:xfrm>
              <a:off x="988925" y="3279339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191101" y="3264921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1514" y="2637619"/>
              <a:ext cx="657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73959" y="2694769"/>
              <a:ext cx="625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B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75048" y="3931088"/>
            <a:ext cx="10236544" cy="676205"/>
            <a:chOff x="475048" y="3931088"/>
            <a:chExt cx="10236544" cy="676205"/>
          </a:xfrm>
        </p:grpSpPr>
        <p:grpSp>
          <p:nvGrpSpPr>
            <p:cNvPr id="16" name="Group 15"/>
            <p:cNvGrpSpPr/>
            <p:nvPr/>
          </p:nvGrpSpPr>
          <p:grpSpPr>
            <a:xfrm>
              <a:off x="475048" y="3931088"/>
              <a:ext cx="10236544" cy="562294"/>
              <a:chOff x="2026269" y="3788612"/>
              <a:chExt cx="7091538" cy="3078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07456" y="3800479"/>
                <a:ext cx="6610351" cy="28574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026269" y="3788612"/>
                <a:ext cx="466726" cy="307809"/>
                <a:chOff x="1219200" y="2055291"/>
                <a:chExt cx="466726" cy="307809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219200" y="2055291"/>
                  <a:ext cx="466725" cy="30780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457326" y="2074341"/>
                  <a:ext cx="228600" cy="268622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1121305" y="40532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88771" y="4050056"/>
              <a:ext cx="70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10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507752" y="404075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20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41676" y="405391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30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15733" y="406717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60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59834" y="406641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40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87182" y="406914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50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993578" y="4080739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77870" y="406544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90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57186" y="408407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80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37767" y="406405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70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81902" y="3964126"/>
              <a:ext cx="0" cy="3257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303077" y="3962809"/>
              <a:ext cx="652921" cy="325725"/>
              <a:chOff x="2574035" y="3807661"/>
              <a:chExt cx="492267" cy="17830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126912" y="3963726"/>
              <a:ext cx="652921" cy="325725"/>
              <a:chOff x="2574035" y="3807661"/>
              <a:chExt cx="492267" cy="17830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950747" y="3964643"/>
              <a:ext cx="652921" cy="325725"/>
              <a:chOff x="2574035" y="3807661"/>
              <a:chExt cx="492267" cy="17830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774581" y="3965560"/>
              <a:ext cx="652921" cy="325725"/>
              <a:chOff x="2574035" y="3807661"/>
              <a:chExt cx="492267" cy="17830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98416" y="3966477"/>
              <a:ext cx="652921" cy="325725"/>
              <a:chOff x="2574035" y="3807661"/>
              <a:chExt cx="492267" cy="17830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22251" y="3967394"/>
              <a:ext cx="652921" cy="325725"/>
              <a:chOff x="2574035" y="3807661"/>
              <a:chExt cx="492267" cy="17830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246086" y="3968311"/>
              <a:ext cx="652921" cy="325725"/>
              <a:chOff x="2574035" y="3807661"/>
              <a:chExt cx="492267" cy="17830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7069921" y="3969228"/>
              <a:ext cx="652921" cy="325725"/>
              <a:chOff x="2574035" y="3807661"/>
              <a:chExt cx="492267" cy="17830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7893755" y="3970145"/>
              <a:ext cx="652921" cy="325725"/>
              <a:chOff x="2574035" y="3807661"/>
              <a:chExt cx="492267" cy="17830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8717590" y="3971062"/>
              <a:ext cx="652921" cy="325725"/>
              <a:chOff x="2574035" y="3807661"/>
              <a:chExt cx="492267" cy="178307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9541425" y="3983612"/>
              <a:ext cx="498541" cy="151230"/>
              <a:chOff x="2574035" y="3814029"/>
              <a:chExt cx="375873" cy="82786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Connector 16"/>
          <p:cNvCxnSpPr>
            <a:stCxn id="3" idx="6"/>
            <a:endCxn id="4" idx="2"/>
          </p:cNvCxnSpPr>
          <p:nvPr/>
        </p:nvCxnSpPr>
        <p:spPr>
          <a:xfrm flipV="1">
            <a:off x="1386882" y="3538970"/>
            <a:ext cx="7804219" cy="144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1393663">
            <a:off x="1303937" y="3119443"/>
            <a:ext cx="1478121" cy="1861225"/>
            <a:chOff x="2935671" y="4063612"/>
            <a:chExt cx="1014412" cy="971550"/>
          </a:xfrm>
          <a:scene3d>
            <a:camera prst="orthographicFront"/>
            <a:lightRig rig="threePt" dir="t"/>
          </a:scene3d>
        </p:grpSpPr>
        <p:sp>
          <p:nvSpPr>
            <p:cNvPr id="7" name="Oval 6"/>
            <p:cNvSpPr/>
            <p:nvPr/>
          </p:nvSpPr>
          <p:spPr>
            <a:xfrm>
              <a:off x="2935671" y="4063612"/>
              <a:ext cx="1014412" cy="971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83968" y="4209961"/>
              <a:ext cx="706573" cy="7065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64160" y="4377764"/>
              <a:ext cx="300038" cy="3000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1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72526 0.0157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1" y="200026"/>
            <a:ext cx="9990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b) Gióng thẳng hàng các cọc tiêu trên mặt đất.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52723" r="2012" b="5528"/>
          <a:stretch/>
        </p:blipFill>
        <p:spPr>
          <a:xfrm>
            <a:off x="0" y="1171576"/>
            <a:ext cx="12192000" cy="56864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28869" y="2486025"/>
            <a:ext cx="2314581" cy="328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0967" y="58380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559" y="534337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7171" y="487680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673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72647" y="1728782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99044" y="2009770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29226" y="1395407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82841" y="1059371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465" y="2838743"/>
            <a:ext cx="5466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</a:t>
            </a:r>
            <a:endParaRPr lang="en-US" sz="8000" b="1" cap="none" spc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95938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4426" y="467477"/>
            <a:ext cx="962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Group 93">
            <a:extLst>
              <a:ext uri="{FF2B5EF4-FFF2-40B4-BE49-F238E27FC236}">
                <a16:creationId xmlns:a16="http://schemas.microsoft.com/office/drawing/2014/main" id="{70CD49AA-D615-44A9-9909-A50D8CFBE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60056"/>
              </p:ext>
            </p:extLst>
          </p:nvPr>
        </p:nvGraphicFramePr>
        <p:xfrm>
          <a:off x="1026942" y="1793875"/>
          <a:ext cx="10297551" cy="2834557"/>
        </p:xfrm>
        <a:graphic>
          <a:graphicData uri="http://schemas.openxmlformats.org/drawingml/2006/table">
            <a:tbl>
              <a:tblPr/>
              <a:tblGrid>
                <a:gridCol w="3432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0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lớp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rộng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8077" y="6120618"/>
            <a:ext cx="609600" cy="609600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05A12774-B6A3-40BB-A95E-748F133C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37" y="778998"/>
            <a:ext cx="115322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73243883-3481-424F-B7BE-277CC20C6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41" y="2352675"/>
            <a:ext cx="1132111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</p:spTree>
    <p:extLst>
      <p:ext uri="{BB962C8B-B14F-4D97-AF65-F5344CB8AC3E}">
        <p14:creationId xmlns:p14="http://schemas.microsoft.com/office/powerpoint/2010/main" val="22373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4904" y="2105561"/>
            <a:ext cx="7991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CHĂM NGOAN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GIỎI!</a:t>
            </a:r>
          </a:p>
        </p:txBody>
      </p:sp>
    </p:spTree>
    <p:extLst>
      <p:ext uri="{BB962C8B-B14F-4D97-AF65-F5344CB8AC3E}">
        <p14:creationId xmlns:p14="http://schemas.microsoft.com/office/powerpoint/2010/main" val="328650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150</Words>
  <Application>Microsoft Office PowerPoint</Application>
  <PresentationFormat>Widescreen</PresentationFormat>
  <Paragraphs>35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Tran Thi Huong</cp:lastModifiedBy>
  <cp:revision>32</cp:revision>
  <dcterms:created xsi:type="dcterms:W3CDTF">2018-04-09T02:25:15Z</dcterms:created>
  <dcterms:modified xsi:type="dcterms:W3CDTF">2022-04-15T02:31:58Z</dcterms:modified>
</cp:coreProperties>
</file>