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5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7C441-6908-4CF7-A4AF-767E9DF2BEC0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BE31-87AF-490E-A5C7-4B6E91F4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7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文本占位符 2"/>
          <p:cNvSpPr>
            <a:spLocks noGrp="1" noChangeArrowheads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79364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330A43-AA32-4864-A27F-038C018839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2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2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1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36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6613585"/>
      </p:ext>
    </p:extLst>
  </p:cSld>
  <p:clrMapOvr>
    <a:masterClrMapping/>
  </p:clrMapOvr>
  <p:transition spd="slow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3C907-0544-41BD-8035-9CC8519BC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45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0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5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7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6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2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ED2CF-2694-4B94-9252-6AF0936BDAA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0527-56DB-41C3-A57E-DC5890D62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3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5" descr="D:\An\Tap huan TH Do Thi Viet Hung 2018\Minh hoa\Nen PP\Picture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5" y="-225425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2439988" y="994750"/>
            <a:ext cx="822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GIÁO DỤC VÀ ĐÀO TẠO LONG BIÊN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TextBox 18"/>
          <p:cNvSpPr txBox="1">
            <a:spLocks noChangeArrowheads="1"/>
          </p:cNvSpPr>
          <p:nvPr/>
        </p:nvSpPr>
        <p:spPr bwMode="auto">
          <a:xfrm>
            <a:off x="2625725" y="2503438"/>
            <a:ext cx="760965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 NÂNG CAO </a:t>
            </a:r>
          </a:p>
          <a:p>
            <a:pPr algn="ctr" eaLnBrk="1" hangingPunct="1"/>
            <a:r>
              <a:rPr lang="en-US" alt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vi-VN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25" y="5967413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80963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172200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288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5967413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91225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54" y="30932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19050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19050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288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19050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350" y="14288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5964238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6162675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6172200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 descr="glite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486" y="80963"/>
            <a:ext cx="12192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676758"/>
      </p:ext>
    </p:extLst>
  </p:cSld>
  <p:clrMapOvr>
    <a:masterClrMapping/>
  </p:clrMapOvr>
  <p:transition spd="slow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>
              <a:latin typeface=".VnArial" panose="020B7200000000000000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729" y="228602"/>
            <a:ext cx="11754465" cy="632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76273" y="745001"/>
            <a:ext cx="7494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1.Tìm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từ</a:t>
            </a:r>
            <a:r>
              <a:rPr lang="en-US" altLang="en-US" sz="3600" b="1" dirty="0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chứa</a:t>
            </a:r>
            <a:r>
              <a:rPr lang="en-US" altLang="en-US" sz="3600" b="1" dirty="0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altLang="en-US" sz="3600" b="1" dirty="0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có</a:t>
            </a:r>
            <a:r>
              <a:rPr lang="en-US" altLang="en-US" sz="3600" b="1" dirty="0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vần</a:t>
            </a:r>
            <a:r>
              <a:rPr lang="en-US" altLang="en-US" sz="3600" b="1" dirty="0" smtClean="0">
                <a:solidFill>
                  <a:srgbClr val="002060"/>
                </a:solidFill>
                <a:latin typeface="Arial-SGK-TV" pitchFamily="2" charset="0"/>
                <a:cs typeface="Arial-SGK-TV" pitchFamily="2" charset="0"/>
              </a:rPr>
              <a:t>:</a:t>
            </a:r>
            <a:endParaRPr lang="en-US" altLang="en-US" sz="1400" b="1" dirty="0">
              <a:solidFill>
                <a:srgbClr val="00206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583300" y="1877961"/>
            <a:ext cx="55401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e</a:t>
            </a:r>
            <a:r>
              <a:rPr lang="en-US" altLang="en-US" sz="5400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 ,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êt</a:t>
            </a:r>
            <a:r>
              <a:rPr lang="en-US" altLang="en-US" sz="5400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, it ,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ut</a:t>
            </a:r>
            <a:r>
              <a:rPr lang="en-US" altLang="en-US" sz="5400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,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ưt</a:t>
            </a:r>
            <a:endParaRPr lang="en-US" alt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598048" y="3547890"/>
            <a:ext cx="85660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a</a:t>
            </a:r>
            <a:r>
              <a:rPr lang="en-US" altLang="en-US" sz="54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p</a:t>
            </a:r>
            <a:r>
              <a:rPr lang="en-US" altLang="en-US" sz="54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, </a:t>
            </a:r>
            <a:r>
              <a:rPr lang="en-US" altLang="en-US" sz="54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ăp</a:t>
            </a:r>
            <a:r>
              <a:rPr lang="en-US" altLang="en-US" sz="54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, </a:t>
            </a:r>
            <a:r>
              <a:rPr lang="en-US" altLang="en-US" sz="54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âp</a:t>
            </a:r>
            <a:r>
              <a:rPr lang="en-US" altLang="en-US" sz="54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, op , </a:t>
            </a:r>
            <a:r>
              <a:rPr lang="en-US" altLang="en-US" sz="54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ôp</a:t>
            </a:r>
            <a:r>
              <a:rPr lang="en-US" altLang="en-US" sz="54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, </a:t>
            </a:r>
            <a:r>
              <a:rPr lang="en-US" altLang="en-US" sz="54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ơp</a:t>
            </a:r>
            <a:r>
              <a:rPr lang="en-US" alt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Chia sẻ bộ hình nền siêu cute cho Zenfone - ASUS Community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143000" y="2895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644" y="24657"/>
            <a:ext cx="11798709" cy="64753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20481" y="2417794"/>
            <a:ext cx="33500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2.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Luyện</a:t>
            </a:r>
            <a:r>
              <a:rPr lang="en-US" altLang="en-US" sz="3600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đọc</a:t>
            </a:r>
            <a:r>
              <a:rPr lang="en-US" altLang="en-US" sz="3600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:</a:t>
            </a:r>
            <a:endParaRPr lang="en-US" altLang="en-US" sz="1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776668" y="4872631"/>
            <a:ext cx="2507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râm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bụt</a:t>
            </a:r>
            <a:endParaRPr lang="en-US" altLang="en-US" sz="36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860243" y="2828359"/>
            <a:ext cx="2035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gặp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gỡ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endParaRPr lang="en-US" altLang="en-US" sz="14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840619" y="754873"/>
            <a:ext cx="2510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m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ứt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tết</a:t>
            </a:r>
            <a:endParaRPr lang="en-US" altLang="en-US" sz="36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698463" y="756040"/>
            <a:ext cx="2510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m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ập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mạp</a:t>
            </a:r>
            <a:endParaRPr lang="en-US" altLang="en-US" sz="36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840619" y="1771806"/>
            <a:ext cx="2510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ea typeface="MS PGothic" panose="020B0600070205080204" pitchFamily="34" charset="-128"/>
                <a:cs typeface="Arial-SGK-TV" pitchFamily="2" charset="0"/>
              </a:rPr>
              <a:t>họp</a:t>
            </a:r>
            <a:r>
              <a:rPr lang="en-US" altLang="en-US" sz="3600" b="1" dirty="0">
                <a:solidFill>
                  <a:srgbClr val="7030A0"/>
                </a:solidFill>
                <a:latin typeface="Arial-SGK-TV" pitchFamily="2" charset="0"/>
                <a:ea typeface="MS PGothic" panose="020B0600070205080204" pitchFamily="34" charset="-128"/>
                <a:cs typeface="Arial-SGK-TV" pitchFamily="2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ea typeface="MS PGothic" panose="020B0600070205080204" pitchFamily="34" charset="-128"/>
                <a:cs typeface="Arial-SGK-TV" pitchFamily="2" charset="0"/>
              </a:rPr>
              <a:t>lớp</a:t>
            </a:r>
            <a:endParaRPr lang="en-US" altLang="en-US" sz="3600" b="1" dirty="0">
              <a:solidFill>
                <a:srgbClr val="0070C0"/>
              </a:solidFill>
              <a:latin typeface="Arial-SGK-TV" pitchFamily="2" charset="0"/>
              <a:ea typeface="MS PGothic" panose="020B0600070205080204" pitchFamily="34" charset="-128"/>
              <a:cs typeface="Arial-SGK-TV" pitchFamily="2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698463" y="1772973"/>
            <a:ext cx="2510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tấp</a:t>
            </a:r>
            <a:r>
              <a:rPr lang="en-US" altLang="en-US" sz="3600" b="1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nập</a:t>
            </a:r>
            <a:endParaRPr lang="en-US" altLang="en-US" sz="3600" b="1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549060" y="2867856"/>
            <a:ext cx="2755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tập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hợp</a:t>
            </a:r>
            <a:r>
              <a:rPr lang="en-US" alt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1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840619" y="3864518"/>
            <a:ext cx="2035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bút</a:t>
            </a:r>
            <a:r>
              <a:rPr lang="en-US" altLang="en-US" sz="3600" b="1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chì</a:t>
            </a:r>
            <a:endParaRPr lang="en-US" altLang="en-US" sz="36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549060" y="3864518"/>
            <a:ext cx="27553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quét</a:t>
            </a:r>
            <a:r>
              <a:rPr lang="en-US" altLang="en-US" sz="3600" b="1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nhà</a:t>
            </a:r>
            <a:endParaRPr lang="en-US" altLang="en-US" sz="36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799665" y="4894617"/>
            <a:ext cx="20965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quả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altLang="en-US" sz="3600" b="1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mít</a:t>
            </a:r>
            <a:r>
              <a:rPr lang="en-US" altLang="en-US" sz="3600" b="1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 </a:t>
            </a:r>
            <a:endParaRPr lang="en-US" altLang="en-US" sz="14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7273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>
              <a:latin typeface=".VnArial" panose="020B7200000000000000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6" y="229677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419097" y="303296"/>
            <a:ext cx="3431459" cy="956419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Luyện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đọc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620661" y="1093262"/>
            <a:ext cx="10377948" cy="3501243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3200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chăm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chỉ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lắm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khắp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nhà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Khi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thì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mở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vở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của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chị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ê a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đọc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Khi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thì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xe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đạp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Khi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thì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khám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cho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chó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lu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lu</a:t>
            </a:r>
            <a:r>
              <a:rPr lang="en-US" sz="3200" dirty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lang="en-US" sz="60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42983" y="4714325"/>
            <a:ext cx="4622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làm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những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việc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gì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?</a:t>
            </a:r>
            <a:endParaRPr lang="en-US" altLang="en-US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248400" y="4694418"/>
            <a:ext cx="5697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đọc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bài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trong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vở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của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ai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?</a:t>
            </a:r>
            <a:endParaRPr lang="en-US" altLang="en-US" sz="28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42982" y="5302029"/>
            <a:ext cx="68916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chăm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chỉ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hay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lười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biếng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?</a:t>
            </a:r>
            <a:endParaRPr lang="en-US" altLang="en-US" sz="28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042983" y="5886804"/>
            <a:ext cx="93546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800" dirty="0">
                <a:latin typeface="Arial-SGK-TV" pitchFamily="2" charset="0"/>
                <a:cs typeface="Arial-SGK-TV" pitchFamily="2" charset="0"/>
              </a:rPr>
              <a:t>Theo con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mọi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người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có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yêu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quý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không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?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>
                <a:latin typeface="Arial-SGK-TV" pitchFamily="2" charset="0"/>
                <a:cs typeface="Arial-SGK-TV" pitchFamily="2" charset="0"/>
              </a:rPr>
              <a:t>sao</a:t>
            </a:r>
            <a:r>
              <a:rPr lang="en-US" sz="2800" dirty="0">
                <a:latin typeface="Arial-SGK-TV" pitchFamily="2" charset="0"/>
                <a:cs typeface="Arial-SGK-TV" pitchFamily="2" charset="0"/>
              </a:rPr>
              <a:t>?</a:t>
            </a:r>
            <a:endParaRPr lang="en-US" altLang="en-US" sz="28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3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2" descr="Bộ Hình Nền PowerPoint 2007 Đẹp Nhất – mTrend Việt 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99058" cy="6858000"/>
          </a:xfrm>
          <a:prstGeom prst="rect">
            <a:avLst/>
          </a:prstGeom>
          <a:noFill/>
          <a:ln w="76200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10" descr="Go Go Edu - mẫu giá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55" y="2776078"/>
            <a:ext cx="35052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3" t="18529" r="45718" b="14310"/>
          <a:stretch>
            <a:fillRect/>
          </a:stretch>
        </p:blipFill>
        <p:spPr bwMode="auto">
          <a:xfrm>
            <a:off x="1550783" y="307720"/>
            <a:ext cx="1631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2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D:\An\Tap huan TH Do Thi Viet Hung 2018\Minh hoa\Nen PP\Picture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6"/>
            <a:ext cx="12192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28800" y="228601"/>
            <a:ext cx="883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09800" y="2133601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2286001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0" y="1676400"/>
            <a:ext cx="4038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400">
              <a:latin typeface=".VnArial" panose="020B7200000000000000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114550" y="2033588"/>
            <a:ext cx="457200" cy="34163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5400">
              <a:latin typeface=".VnArial" panose="020B7200000000000000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766" y="229677"/>
            <a:ext cx="11754465" cy="64081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1180485" y="609905"/>
            <a:ext cx="8361722" cy="956419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Nói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câu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chứa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vần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: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1428134" y="2090614"/>
            <a:ext cx="6955097" cy="1142210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êt</a:t>
            </a:r>
            <a:r>
              <a:rPr lang="en-US" sz="4400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 -  </a:t>
            </a:r>
            <a:r>
              <a:rPr lang="en-US" sz="4400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ut</a:t>
            </a:r>
            <a:endParaRPr lang="en-US" sz="80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1649970" y="3856754"/>
            <a:ext cx="6955097" cy="1458083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     </a:t>
            </a:r>
            <a:r>
              <a:rPr lang="en-US" sz="4400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ap</a:t>
            </a:r>
            <a:r>
              <a:rPr lang="en-US" sz="4400" dirty="0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  -  </a:t>
            </a:r>
            <a:r>
              <a:rPr lang="en-US" sz="4400" dirty="0" err="1" smtClean="0">
                <a:solidFill>
                  <a:srgbClr val="7030A0"/>
                </a:solidFill>
                <a:latin typeface="Arial-SGK-TV" pitchFamily="2" charset="0"/>
                <a:cs typeface="Arial-SGK-TV" pitchFamily="2" charset="0"/>
              </a:rPr>
              <a:t>ăp</a:t>
            </a:r>
            <a:endParaRPr lang="en-US" sz="8000" b="1" dirty="0">
              <a:solidFill>
                <a:srgbClr val="7030A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31913" y="2782669"/>
            <a:ext cx="9788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22838" y="1994336"/>
            <a:ext cx="2954655" cy="134917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r>
              <a:rPr lang="en-US" sz="5400" b="1" dirty="0" err="1" smtClean="0">
                <a:ln/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dirty="0" smtClean="0">
                <a:ln/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/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5400" b="1" dirty="0">
              <a:ln/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171</Words>
  <Application>Microsoft Office PowerPoint</Application>
  <PresentationFormat>Widescreen</PresentationFormat>
  <Paragraphs>32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.VnArial</vt:lpstr>
      <vt:lpstr>Arial</vt:lpstr>
      <vt:lpstr>Arial-SGK-TV</vt:lpstr>
      <vt:lpstr>Calibri</vt:lpstr>
      <vt:lpstr>Calibri Light</vt:lpstr>
      <vt:lpstr>等线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32</cp:revision>
  <dcterms:created xsi:type="dcterms:W3CDTF">2020-08-21T10:55:22Z</dcterms:created>
  <dcterms:modified xsi:type="dcterms:W3CDTF">2020-08-26T07:47:26Z</dcterms:modified>
</cp:coreProperties>
</file>