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6" r:id="rId3"/>
    <p:sldId id="256" r:id="rId4"/>
    <p:sldId id="257" r:id="rId5"/>
    <p:sldId id="258" r:id="rId6"/>
    <p:sldId id="259" r:id="rId7"/>
    <p:sldId id="261" r:id="rId8"/>
    <p:sldId id="267" r:id="rId9"/>
    <p:sldId id="268" r:id="rId10"/>
    <p:sldId id="273" r:id="rId11"/>
    <p:sldId id="274" r:id="rId12"/>
    <p:sldId id="275" r:id="rId13"/>
    <p:sldId id="264" r:id="rId14"/>
    <p:sldId id="266" r:id="rId15"/>
    <p:sldId id="272" r:id="rId16"/>
    <p:sldId id="270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973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667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300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4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742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125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308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167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4711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1620">
          <p15:clr>
            <a:srgbClr val="FA7B17"/>
          </p15:clr>
        </p15:guide>
        <p15:guide id="4294967295" pos="2880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4664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/>
          <p:nvPr/>
        </p:nvSpPr>
        <p:spPr>
          <a:xfrm rot="-5400000">
            <a:off x="1898059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" name="Google Shape;107;p15"/>
          <p:cNvSpPr/>
          <p:nvPr/>
        </p:nvSpPr>
        <p:spPr>
          <a:xfrm rot="-5400000">
            <a:off x="1898059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15"/>
          <p:cNvSpPr/>
          <p:nvPr/>
        </p:nvSpPr>
        <p:spPr>
          <a:xfrm rot="-5400000">
            <a:off x="5689392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15"/>
          <p:cNvSpPr/>
          <p:nvPr/>
        </p:nvSpPr>
        <p:spPr>
          <a:xfrm rot="-5400000">
            <a:off x="5689392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0" name="Google Shape;110;p15"/>
          <p:cNvSpPr/>
          <p:nvPr/>
        </p:nvSpPr>
        <p:spPr>
          <a:xfrm rot="-5400000">
            <a:off x="9480741" y="3147333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" name="Google Shape;111;p15"/>
          <p:cNvSpPr/>
          <p:nvPr/>
        </p:nvSpPr>
        <p:spPr>
          <a:xfrm rot="-5400000">
            <a:off x="9480741" y="918067"/>
            <a:ext cx="813200" cy="8132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4839592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4839592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>
            <a:off x="8630941" y="228286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>
            <a:off x="8630941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7" name="Google Shape;117;p15"/>
          <p:cNvSpPr txBox="1">
            <a:spLocks noGrp="1"/>
          </p:cNvSpPr>
          <p:nvPr>
            <p:ph type="subTitle" idx="5"/>
          </p:nvPr>
        </p:nvSpPr>
        <p:spPr>
          <a:xfrm>
            <a:off x="4839592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6"/>
          </p:nvPr>
        </p:nvSpPr>
        <p:spPr>
          <a:xfrm>
            <a:off x="4839592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subTitle" idx="7"/>
          </p:nvPr>
        </p:nvSpPr>
        <p:spPr>
          <a:xfrm>
            <a:off x="8630941" y="45205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8"/>
          </p:nvPr>
        </p:nvSpPr>
        <p:spPr>
          <a:xfrm>
            <a:off x="8630941" y="4110733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subTitle" idx="9"/>
          </p:nvPr>
        </p:nvSpPr>
        <p:spPr>
          <a:xfrm>
            <a:off x="1048259" y="2282869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3"/>
          </p:nvPr>
        </p:nvSpPr>
        <p:spPr>
          <a:xfrm>
            <a:off x="1048259" y="1873100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4"/>
          </p:nvPr>
        </p:nvSpPr>
        <p:spPr>
          <a:xfrm>
            <a:off x="1048259" y="4520497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15"/>
          </p:nvPr>
        </p:nvSpPr>
        <p:spPr>
          <a:xfrm>
            <a:off x="1048259" y="4110728"/>
            <a:ext cx="251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title" idx="16" hasCustomPrompt="1"/>
          </p:nvPr>
        </p:nvSpPr>
        <p:spPr>
          <a:xfrm>
            <a:off x="1853867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5"/>
          <p:cNvSpPr txBox="1">
            <a:spLocks noGrp="1"/>
          </p:cNvSpPr>
          <p:nvPr>
            <p:ph type="title" idx="17" hasCustomPrompt="1"/>
          </p:nvPr>
        </p:nvSpPr>
        <p:spPr>
          <a:xfrm>
            <a:off x="5645200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5"/>
          <p:cNvSpPr txBox="1">
            <a:spLocks noGrp="1"/>
          </p:cNvSpPr>
          <p:nvPr>
            <p:ph type="title" idx="18" hasCustomPrompt="1"/>
          </p:nvPr>
        </p:nvSpPr>
        <p:spPr>
          <a:xfrm>
            <a:off x="9436533" y="1083467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 idx="19" hasCustomPrompt="1"/>
          </p:nvPr>
        </p:nvSpPr>
        <p:spPr>
          <a:xfrm>
            <a:off x="1853867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5"/>
          <p:cNvSpPr txBox="1">
            <a:spLocks noGrp="1"/>
          </p:cNvSpPr>
          <p:nvPr>
            <p:ph type="title" idx="20" hasCustomPrompt="1"/>
          </p:nvPr>
        </p:nvSpPr>
        <p:spPr>
          <a:xfrm>
            <a:off x="5645200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15"/>
          <p:cNvSpPr txBox="1">
            <a:spLocks noGrp="1"/>
          </p:cNvSpPr>
          <p:nvPr>
            <p:ph type="title" idx="21" hasCustomPrompt="1"/>
          </p:nvPr>
        </p:nvSpPr>
        <p:spPr>
          <a:xfrm>
            <a:off x="9436533" y="3312733"/>
            <a:ext cx="901600" cy="48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Englebert"/>
              <a:buNone/>
              <a:defRPr sz="2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17403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538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23823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9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2621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433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04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647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2835">
          <p15:clr>
            <a:srgbClr val="FA7B17"/>
          </p15:clr>
        </p15:guide>
        <p15:guide id="4294967295" orient="horz" pos="340">
          <p15:clr>
            <a:srgbClr val="FA7B17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9037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108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4491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solidFill>
          <a:schemeClr val="lt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22124" b="5401"/>
          <a:stretch/>
        </p:blipFill>
        <p:spPr>
          <a:xfrm>
            <a:off x="0" y="0"/>
            <a:ext cx="1003709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107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"/>
          </p:nvPr>
        </p:nvSpPr>
        <p:spPr>
          <a:xfrm>
            <a:off x="8371567" y="4798400"/>
            <a:ext cx="30040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3772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4182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0042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7992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456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16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3"/>
          <p:cNvPicPr preferRelativeResize="0"/>
          <p:nvPr/>
        </p:nvPicPr>
        <p:blipFill rotWithShape="1">
          <a:blip r:embed="rId2">
            <a:alphaModFix/>
          </a:blip>
          <a:srcRect l="11620" r="3991"/>
          <a:stretch/>
        </p:blipFill>
        <p:spPr>
          <a:xfrm>
            <a:off x="2368167" y="0"/>
            <a:ext cx="9674760" cy="644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>
            <a:spLocks noGrp="1"/>
          </p:cNvSpPr>
          <p:nvPr>
            <p:ph type="title" hasCustomPrompt="1"/>
          </p:nvPr>
        </p:nvSpPr>
        <p:spPr>
          <a:xfrm>
            <a:off x="812569" y="21010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3" name="Google Shape;343;p3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subTitle" idx="1"/>
          </p:nvPr>
        </p:nvSpPr>
        <p:spPr>
          <a:xfrm flipH="1">
            <a:off x="812567" y="4859400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03748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094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110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3731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13186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16786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9146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928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47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483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6147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0638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781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867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77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5935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1923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886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645CA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lang="en" sz="1333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lang="en" sz="1333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FFFF"/>
                </a:solidFill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lang="en" sz="1333" b="1" kern="0">
                <a:solidFill>
                  <a:srgbClr val="FFFFFF"/>
                </a:solidFill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 kern="0">
              <a:solidFill>
                <a:srgbClr val="FFFFFF"/>
              </a:solidFill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3045441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pos="454">
          <p15:clr>
            <a:srgbClr val="FA7B17"/>
          </p15:clr>
        </p15:guide>
        <p15:guide id="4294967295" pos="5306">
          <p15:clr>
            <a:srgbClr val="FA7B17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4405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2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953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06ABD190-56AD-4C55-BBCA-1554B872117B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12/20/2021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8F674BA-2DE0-4D90-8561-25BA31F62F13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161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9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5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8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9" name="Google Shape;2849;p24"/>
          <p:cNvSpPr/>
          <p:nvPr/>
        </p:nvSpPr>
        <p:spPr>
          <a:xfrm>
            <a:off x="609601" y="1388343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1" name="Google Shape;2851;p24"/>
          <p:cNvSpPr/>
          <p:nvPr/>
        </p:nvSpPr>
        <p:spPr>
          <a:xfrm>
            <a:off x="1024839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2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3" name="Google Shape;2853;p24"/>
          <p:cNvSpPr/>
          <p:nvPr/>
        </p:nvSpPr>
        <p:spPr>
          <a:xfrm>
            <a:off x="1020434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4" name="Google Shape;2854;p24"/>
          <p:cNvSpPr/>
          <p:nvPr/>
        </p:nvSpPr>
        <p:spPr>
          <a:xfrm>
            <a:off x="1480791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5" name="Google Shape;2855;p24"/>
          <p:cNvSpPr/>
          <p:nvPr/>
        </p:nvSpPr>
        <p:spPr>
          <a:xfrm>
            <a:off x="839006" y="1082507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0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1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8" name="Google Shape;2858;p24"/>
          <p:cNvSpPr/>
          <p:nvPr/>
        </p:nvSpPr>
        <p:spPr>
          <a:xfrm>
            <a:off x="1386148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3" y="6128268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4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49" y="5899759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0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19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6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2" y="5503737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1" y="5138198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3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0" y="5183755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8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2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7" y="5995692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58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SemiBold"/>
              <a:buNone/>
              <a:defRPr sz="28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23176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7.png"/><Relationship Id="rId11" Type="http://schemas.openxmlformats.org/officeDocument/2006/relationships/image" Target="../media/image36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6.png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6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6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50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2837" y="1525837"/>
            <a:ext cx="10446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200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2858" y="2813447"/>
            <a:ext cx="24628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7200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7283" y="2387135"/>
            <a:ext cx="6659715" cy="1586272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>
                <a:gd name="adj" fmla="val 10747613"/>
              </a:avLst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9331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TRƯỜNG TIỂU HỌC SÀI ĐỒNG </a:t>
            </a:r>
            <a:r>
              <a:rPr lang="vi-VN" sz="79331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/>
            </a:r>
            <a:br>
              <a:rPr lang="vi-VN" sz="79331" b="1" kern="0" dirty="0">
                <a:solidFill>
                  <a:srgbClr val="51BFB0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endParaRPr lang="en-US" sz="79331" b="1" kern="0" dirty="0">
              <a:solidFill>
                <a:srgbClr val="51BFB0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79331" kern="0" dirty="0">
              <a:ln w="0"/>
              <a:gradFill>
                <a:gsLst>
                  <a:gs pos="0">
                    <a:srgbClr val="51BFB0">
                      <a:lumMod val="50000"/>
                    </a:srgbClr>
                  </a:gs>
                  <a:gs pos="50000">
                    <a:srgbClr val="51BFB0"/>
                  </a:gs>
                  <a:gs pos="100000">
                    <a:srgbClr val="51BFB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25241" y="1726442"/>
            <a:ext cx="856062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3866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MÔN: </a:t>
            </a:r>
            <a:r>
              <a:rPr lang="en-US" sz="4267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MỸ THUẬT</a:t>
            </a:r>
            <a:endParaRPr lang="en-US" sz="4267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52" y="-58870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1" y="-45299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225" y="-29451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12" y="-31729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9" y="-31727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New Years Yes Sticker by Nora Fiks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" y="3935003"/>
            <a:ext cx="2865003" cy="31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eart Sticker by Chellekie Crea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7" y="-36623"/>
            <a:ext cx="25400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70" y="1826146"/>
            <a:ext cx="2505365" cy="27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New York Yes Sticker by Nora Fiks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351" y="450131"/>
            <a:ext cx="2505365" cy="27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025241" y="2615186"/>
            <a:ext cx="856062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3866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67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LỚP: </a:t>
            </a:r>
            <a:r>
              <a:rPr lang="en-US" sz="4267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4</a:t>
            </a:r>
            <a:endParaRPr lang="en-US" sz="4267" b="1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25239" y="3524669"/>
            <a:ext cx="856062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3866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Chủ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đề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5: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Sự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chuyển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động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của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dáng</a:t>
            </a:r>
            <a:r>
              <a:rPr lang="en-US" sz="4267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người</a:t>
            </a:r>
            <a:endParaRPr lang="en-US" sz="42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33065" y="5444132"/>
            <a:ext cx="8560620" cy="140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23866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defRPr/>
            </a:pPr>
            <a:r>
              <a:rPr lang="en-US" sz="4267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Giáo</a:t>
            </a:r>
            <a:r>
              <a:rPr lang="en-US" sz="4267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en-US" sz="4267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4267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Dương</a:t>
            </a:r>
            <a:r>
              <a:rPr lang="en-US" sz="4267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Vân</a:t>
            </a:r>
            <a:r>
              <a:rPr lang="en-US" sz="4267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" panose="020B0604020202020204" pitchFamily="34" charset="0"/>
                <a:sym typeface="Arial"/>
              </a:rPr>
              <a:t> Dung</a:t>
            </a:r>
            <a:endParaRPr lang="en-US" sz="4267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" panose="020B0603050302020204" pitchFamily="34" charset="0"/>
              <a:ea typeface="HP001" panose="020B06030503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199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2943911" y="374234"/>
            <a:ext cx="6304178" cy="5156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3513219" y="5903216"/>
            <a:ext cx="5690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6F9F4302-48E6-4E0B-934A-B71B151B9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1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12">
        <p15:prstTrans prst="pageCurlDouble"/>
      </p:transition>
    </mc:Choice>
    <mc:Fallback xmlns="">
      <p:transition spd="slow" advTm="29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2983359" y="327943"/>
            <a:ext cx="6528367" cy="50261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4522196" y="5549338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xmlns="" id="{C79EA1E8-DFBE-49C5-9F00-F081CABC9A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411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864">
        <p15:prstTrans prst="pageCurlDouble"/>
      </p:transition>
    </mc:Choice>
    <mc:Fallback xmlns="">
      <p:transition spd="slow" advTm="13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2929" y="240634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rgbClr val="FF0000"/>
                </a:solidFill>
                <a:effectLst/>
              </a:rPr>
              <a:t> THAM KHẢO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992" y="1648496"/>
            <a:ext cx="3775418" cy="2884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957" r="1623" b="1602"/>
          <a:stretch/>
        </p:blipFill>
        <p:spPr>
          <a:xfrm>
            <a:off x="176845" y="1648496"/>
            <a:ext cx="4082814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93" y="1648496"/>
            <a:ext cx="3679065" cy="288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4EB26BCC-CCA2-4EEE-B142-5FA96F9FB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95">
        <p:circle/>
      </p:transition>
    </mc:Choice>
    <mc:Fallback xmlns="">
      <p:transition spd="slow" advTm="200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5116" y="1732028"/>
            <a:ext cx="6270757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vi-VN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3.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Luyện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tập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Sáng</a:t>
            </a:r>
            <a:r>
              <a:rPr lang="en-US" sz="4000" b="1" cap="all" dirty="0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000" b="1" cap="all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tạo</a:t>
            </a:r>
            <a:endParaRPr lang="en-US" sz="4000" b="1" cap="all" dirty="0">
              <a:ln w="0">
                <a:noFill/>
              </a:ln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7879" y="2432842"/>
            <a:ext cx="5936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8F3F5B2A-3681-4B6F-8FF0-17943E5B1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007">
        <p14:ripple/>
      </p:transition>
    </mc:Choice>
    <mc:Fallback xmlns="">
      <p:transition spd="slow" advTm="210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1" r="7259" b="62451"/>
          <a:stretch>
            <a:fillRect/>
          </a:stretch>
        </p:blipFill>
        <p:spPr>
          <a:xfrm rot="-10800000">
            <a:off x="9682874" y="0"/>
            <a:ext cx="2509126" cy="22910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8" b="13083"/>
          <a:stretch>
            <a:fillRect/>
          </a:stretch>
        </p:blipFill>
        <p:spPr>
          <a:xfrm rot="-5400000" flipV="1">
            <a:off x="170669" y="-170669"/>
            <a:ext cx="2291011" cy="2632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1" y="685800"/>
            <a:ext cx="1222999" cy="11236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9813184" y="498193"/>
            <a:ext cx="1693016" cy="1153367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315838" y="786582"/>
            <a:ext cx="8474299" cy="721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l">
              <a:lnSpc>
                <a:spcPts val="6000"/>
              </a:lnSpc>
              <a:spcBef>
                <a:spcPct val="0"/>
              </a:spcBef>
            </a:pP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PHÁT TRIỂN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5" y="2624019"/>
            <a:ext cx="3854650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6009"/>
          <a:stretch/>
        </p:blipFill>
        <p:spPr>
          <a:xfrm>
            <a:off x="8312552" y="2624021"/>
            <a:ext cx="370482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6805" r="1790"/>
          <a:stretch/>
        </p:blipFill>
        <p:spPr>
          <a:xfrm>
            <a:off x="4154366" y="2624020"/>
            <a:ext cx="3932993" cy="26579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Âm thanh 5">
            <a:hlinkClick r:id="" action="ppaction://media"/>
            <a:extLst>
              <a:ext uri="{FF2B5EF4-FFF2-40B4-BE49-F238E27FC236}">
                <a16:creationId xmlns:a16="http://schemas.microsoft.com/office/drawing/2014/main" xmlns="" id="{3EDFF9B2-325A-48DC-9F77-66425827D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61">
        <p:blinds dir="vert"/>
      </p:transition>
    </mc:Choice>
    <mc:Fallback xmlns="">
      <p:transition spd="slow" advTm="1726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t="2841" r="3636" b="3750"/>
          <a:stretch/>
        </p:blipFill>
        <p:spPr>
          <a:xfrm rot="5400000">
            <a:off x="2667000" y="-2666999"/>
            <a:ext cx="6858002" cy="12191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01491" y="969819"/>
            <a:ext cx="32662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2105891"/>
            <a:ext cx="10464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xmlns="" id="{66B2ACCE-9B2D-4D2C-9688-E439961E2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680">
        <p:checker/>
      </p:transition>
    </mc:Choice>
    <mc:Fallback xmlns="">
      <p:transition spd="slow" advTm="1768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30" y="0"/>
            <a:ext cx="125397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8455" y="1566633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827075E3-99C8-4C48-BE40-B2BF41CBB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  <p:transition spd="slow" advTm="1194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671184" y="40047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C00000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21378" y="623354"/>
            <a:ext cx="6697612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4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xmlns="" id="{EEDB7010-8797-41DD-9245-36C670DFF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859">
        <p14:doors dir="vert"/>
      </p:transition>
    </mc:Choice>
    <mc:Fallback xmlns="">
      <p:transition spd="slow" advTm="68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77037" y="2154832"/>
            <a:ext cx="7237927" cy="17389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</a:p>
          <a:p>
            <a:pPr algn="ctr"/>
            <a:r>
              <a:rPr lang="en-US" sz="29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CHUYỂN ĐỘNG CỦA DÁNG NGƯỜI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  <a:p>
            <a:pPr algn="ctr"/>
            <a:r>
              <a:rPr lang="en-US" sz="2400" b="1" cap="none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DÁNG NGƯỜI THÀNH CHỦ ĐỀ</a:t>
            </a: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xmlns="" id="{CCB73F0D-10E3-48A3-BF3D-D73F965E7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043">
        <p14:prism/>
      </p:transition>
    </mc:Choice>
    <mc:Fallback xmlns="">
      <p:transition spd="slow" advTm="9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06043" y="109930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6043" y="2022630"/>
            <a:ext cx="7042312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71E9D88A-BA01-47BF-9F83-0BB4A77EF7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1573">
        <p14:conveyor dir="l"/>
      </p:transition>
    </mc:Choice>
    <mc:Fallback xmlns="">
      <p:transition spd="slow" advTm="11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D6D62829-EDDA-4C7C-854E-9AD088AC9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19710">
        <p14:glitter pattern="hexagon"/>
      </p:transition>
    </mc:Choice>
    <mc:Fallback xmlns="">
      <p:transition spd="slow" advTm="197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09172" y="325100"/>
            <a:ext cx="351089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cap="none" spc="0" dirty="0">
                <a:ln/>
                <a:solidFill>
                  <a:srgbClr val="FF0000"/>
                </a:solidFill>
                <a:effectLst/>
              </a:rPr>
              <a:t>1. 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2" y="991673"/>
            <a:ext cx="1962151" cy="2616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99" y="999007"/>
            <a:ext cx="2046117" cy="2616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6" r="7997"/>
          <a:stretch/>
        </p:blipFill>
        <p:spPr>
          <a:xfrm>
            <a:off x="4804086" y="999007"/>
            <a:ext cx="3968616" cy="54028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12770" r="6266" b="6103"/>
          <a:stretch/>
        </p:blipFill>
        <p:spPr>
          <a:xfrm>
            <a:off x="291652" y="3876541"/>
            <a:ext cx="1962151" cy="260815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443" y="3876541"/>
            <a:ext cx="2011469" cy="260815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888613" y="1642950"/>
            <a:ext cx="341929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en-US" sz="24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BADEF6C7-CC75-4470-B3E1-EA1213A2C9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4871">
        <p:circle/>
      </p:transition>
    </mc:Choice>
    <mc:Fallback xmlns="">
      <p:transition spd="slow" advTm="7487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29987" y="8484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35" y="1004553"/>
            <a:ext cx="2163958" cy="2788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6" y="1004553"/>
            <a:ext cx="2286537" cy="2788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3" y="3953815"/>
            <a:ext cx="2163958" cy="2562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677" y="1004552"/>
            <a:ext cx="6387919" cy="551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5" r="62301"/>
          <a:stretch/>
        </p:blipFill>
        <p:spPr>
          <a:xfrm>
            <a:off x="2911176" y="3953815"/>
            <a:ext cx="2249267" cy="2577781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xmlns="" id="{A0954269-92A7-46A9-BB97-72199361F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8059"/>
      </p:ext>
    </p:extLst>
  </p:cSld>
  <p:clrMapOvr>
    <a:masterClrMapping/>
  </p:clrMapOvr>
  <p:transition spd="slow" advTm="2408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7" b="57263"/>
          <a:stretch/>
        </p:blipFill>
        <p:spPr>
          <a:xfrm>
            <a:off x="4475025" y="1515701"/>
            <a:ext cx="3484948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2" b="58894"/>
          <a:stretch/>
        </p:blipFill>
        <p:spPr>
          <a:xfrm>
            <a:off x="8288086" y="1515701"/>
            <a:ext cx="3702145" cy="2850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167426" y="1515701"/>
            <a:ext cx="3979486" cy="2850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772367" y="264407"/>
            <a:ext cx="811759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426" y="4832402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12998" y="4832402"/>
            <a:ext cx="39156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88086" y="4791347"/>
            <a:ext cx="37064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xmlns="" id="{9E1DEFB9-48AC-4A3D-BAF2-EA908BB37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347685"/>
      </p:ext>
    </p:extLst>
  </p:cSld>
  <p:clrMapOvr>
    <a:masterClrMapping/>
  </p:clrMapOvr>
  <p:transition spd="slow" advTm="2115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9293" r="4091"/>
          <a:stretch/>
        </p:blipFill>
        <p:spPr>
          <a:xfrm>
            <a:off x="2931951" y="613211"/>
            <a:ext cx="6113058" cy="43783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390510" y="5638518"/>
            <a:ext cx="3195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21EB0E37-018E-427B-920E-BE18602CF7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079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9878">
        <p15:prstTrans prst="pageCurlDouble"/>
      </p:transition>
    </mc:Choice>
    <mc:Fallback xmlns="">
      <p:transition spd="slow" advTm="98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1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329</Words>
  <Application>Microsoft Office PowerPoint</Application>
  <PresentationFormat>Widescreen</PresentationFormat>
  <Paragraphs>50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Calibri</vt:lpstr>
      <vt:lpstr>Calibri Light</vt:lpstr>
      <vt:lpstr>Englebert</vt:lpstr>
      <vt:lpstr>Fira Sans Extra Condensed Medium</vt:lpstr>
      <vt:lpstr>HP001</vt:lpstr>
      <vt:lpstr>Livvic</vt:lpstr>
      <vt:lpstr>Oswald Light</vt:lpstr>
      <vt:lpstr>Oswald SemiBold</vt:lpstr>
      <vt:lpstr>Roboto Condensed Light</vt:lpstr>
      <vt:lpstr>Times New Roman</vt:lpstr>
      <vt:lpstr>Zilla Slab</vt:lpstr>
      <vt:lpstr>Zilla Slab Light</vt:lpstr>
      <vt:lpstr>Office Theme</vt:lpstr>
      <vt:lpstr>Back to School Social Media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Windows User</cp:lastModifiedBy>
  <cp:revision>75</cp:revision>
  <dcterms:created xsi:type="dcterms:W3CDTF">2021-11-07T00:59:27Z</dcterms:created>
  <dcterms:modified xsi:type="dcterms:W3CDTF">2021-12-20T13:35:07Z</dcterms:modified>
</cp:coreProperties>
</file>