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4"/>
  </p:notesMasterIdLst>
  <p:handoutMasterIdLst>
    <p:handoutMasterId r:id="rId35"/>
  </p:handoutMasterIdLst>
  <p:sldIdLst>
    <p:sldId id="416" r:id="rId4"/>
    <p:sldId id="392" r:id="rId5"/>
    <p:sldId id="393" r:id="rId6"/>
    <p:sldId id="271" r:id="rId7"/>
    <p:sldId id="272" r:id="rId8"/>
    <p:sldId id="405" r:id="rId9"/>
    <p:sldId id="402" r:id="rId10"/>
    <p:sldId id="406" r:id="rId11"/>
    <p:sldId id="317" r:id="rId12"/>
    <p:sldId id="385" r:id="rId13"/>
    <p:sldId id="396" r:id="rId14"/>
    <p:sldId id="407" r:id="rId15"/>
    <p:sldId id="283" r:id="rId16"/>
    <p:sldId id="408" r:id="rId17"/>
    <p:sldId id="409" r:id="rId18"/>
    <p:sldId id="410" r:id="rId19"/>
    <p:sldId id="397" r:id="rId20"/>
    <p:sldId id="412" r:id="rId21"/>
    <p:sldId id="411" r:id="rId22"/>
    <p:sldId id="413" r:id="rId23"/>
    <p:sldId id="275" r:id="rId24"/>
    <p:sldId id="268" r:id="rId25"/>
    <p:sldId id="414" r:id="rId26"/>
    <p:sldId id="319" r:id="rId27"/>
    <p:sldId id="320" r:id="rId28"/>
    <p:sldId id="296" r:id="rId29"/>
    <p:sldId id="322" r:id="rId30"/>
    <p:sldId id="401" r:id="rId31"/>
    <p:sldId id="415" r:id="rId32"/>
    <p:sldId id="31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60" y="612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>
                <a:solidFill>
                  <a:prstClr val="black"/>
                </a:solidFill>
              </a:rPr>
              <a:pPr/>
              <a:t>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0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HS1: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: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ra </a:t>
            </a:r>
            <a:r>
              <a:rPr lang="en-US" dirty="0" err="1"/>
              <a:t>ngọt</a:t>
            </a:r>
            <a:r>
              <a:rPr lang="en-US" dirty="0"/>
              <a:t> </a:t>
            </a:r>
            <a:r>
              <a:rPr lang="en-US" dirty="0" err="1"/>
              <a:t>ngào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HS2: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</a:p>
          <a:p>
            <a:r>
              <a:rPr lang="en-US" dirty="0"/>
              <a:t>TL :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ở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tội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gác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hon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, dung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hư­ớng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44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xmlns="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12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6618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20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9963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80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67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56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8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06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0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EB732FF9-EFB7-46F3-B34C-061A51383897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xmlns="" id="{E1E4FEBF-EDDD-490C-9790-ABD93B99D41F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A2A1A866-3202-4C3D-9B42-D980B3C3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B0E1CEC2-2283-4A2D-91AE-A6B5EDD0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330506A1-89BB-47EB-A01E-80789B0C4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79FBB63-B145-4D78-B86F-4B6D2E9DD06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xmlns="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xmlns="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xmlns="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01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6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A2B431FB-E720-4CB4-8807-6AA3D6C9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81303665-6291-4ED9-B1E5-14140939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3367E804-2FAA-4E25-9C8D-864553FC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77E3-55F5-42E8-8776-0A840EDA3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243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xmlns="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xmlns="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xmlns="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81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37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xmlns="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377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759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5812B79-C30C-41CF-95E0-F29783FCF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E88F77D-7F61-4E2F-B9FF-25F5ED618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EBAE361-C02C-44B6-B838-A5D9437D1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B10F-F2A4-4896-9CF4-E50B700A21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xmlns="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3" r:id="rId20"/>
    <p:sldLayoutId id="2147483660" r:id="rId21"/>
    <p:sldLayoutId id="2147483659" r:id="rId22"/>
    <p:sldLayoutId id="2147483679" r:id="rId23"/>
    <p:sldLayoutId id="2147483680" r:id="rId24"/>
    <p:sldLayoutId id="214748368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84" r:id="rId3"/>
    <p:sldLayoutId id="2147483685" r:id="rId4"/>
    <p:sldLayoutId id="2147483687" r:id="rId5"/>
    <p:sldLayoutId id="2147483698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Relationship Id="rId4" Type="http://schemas.openxmlformats.org/officeDocument/2006/relationships/image" Target="http://upload.wikimedia.org/wikipedia/commons/thumb/0/05/HONDA_ASIMO.jpg/220px-HONDA_ASIMO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audio" Target="../media/audio10.wav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BBB8C4-7F02-464E-9EDC-B1CD71AB2819}"/>
              </a:ext>
            </a:extLst>
          </p:cNvPr>
          <p:cNvSpPr txBox="1"/>
          <p:nvPr/>
        </p:nvSpPr>
        <p:spPr>
          <a:xfrm>
            <a:off x="2348581" y="992261"/>
            <a:ext cx="8773510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TRƯỜNG TIỂU HỌC SÀI ĐỒNG</a:t>
            </a:r>
            <a:endParaRPr lang="en-US" sz="4267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BBB8C4-7F02-464E-9EDC-B1CD71AB2819}"/>
              </a:ext>
            </a:extLst>
          </p:cNvPr>
          <p:cNvSpPr txBox="1"/>
          <p:nvPr/>
        </p:nvSpPr>
        <p:spPr>
          <a:xfrm>
            <a:off x="1885161" y="1864332"/>
            <a:ext cx="8773510" cy="403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Lớp: 5A2</a:t>
            </a:r>
          </a:p>
          <a:p>
            <a:pPr algn="ctr">
              <a:lnSpc>
                <a:spcPct val="150000"/>
              </a:lnSpc>
            </a:pPr>
            <a:r>
              <a:rPr lang="en-US" sz="4267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Phân </a:t>
            </a:r>
            <a:r>
              <a:rPr lang="en-US" sz="4267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môn</a:t>
            </a:r>
            <a:r>
              <a:rPr lang="en-US" sz="4267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: Tập đọc</a:t>
            </a:r>
          </a:p>
          <a:p>
            <a:pPr algn="ctr">
              <a:lnSpc>
                <a:spcPct val="150000"/>
              </a:lnSpc>
            </a:pPr>
            <a:r>
              <a:rPr lang="en-US" sz="4267" b="1" dirty="0" smtClean="0">
                <a:ln>
                  <a:solidFill>
                    <a:sysClr val="windowText" lastClr="000000"/>
                  </a:solidFill>
                </a:ln>
                <a:solidFill>
                  <a:srgbClr val="2808E8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Bài: NGƯỜI GÁC RỪNG TÍ HON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GV: Nguyễn Thị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Thùy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Ninh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69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EF1F4F-12D4-48B8-85F2-C65A28AC6C50}"/>
              </a:ext>
            </a:extLst>
          </p:cNvPr>
          <p:cNvSpPr txBox="1"/>
          <p:nvPr/>
        </p:nvSpPr>
        <p:spPr>
          <a:xfrm>
            <a:off x="9269397" y="441676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Dây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chão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images1488552_kaoxuongvaodao[1]">
            <a:hlinkClick r:id="rId2" action="ppaction://hlinksldjump"/>
            <a:extLst>
              <a:ext uri="{FF2B5EF4-FFF2-40B4-BE49-F238E27FC236}">
                <a16:creationId xmlns:a16="http://schemas.microsoft.com/office/drawing/2014/main" xmlns="" id="{20F0CD82-39F8-4810-B0CA-74FB3BB1A23B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b="7026"/>
          <a:stretch>
            <a:fillRect/>
          </a:stretch>
        </p:blipFill>
        <p:spPr bwMode="auto">
          <a:xfrm>
            <a:off x="436563" y="458494"/>
            <a:ext cx="9358312" cy="536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oyota_Robot_at_Toyota_Kaikan">
            <a:extLst>
              <a:ext uri="{FF2B5EF4-FFF2-40B4-BE49-F238E27FC236}">
                <a16:creationId xmlns:a16="http://schemas.microsoft.com/office/drawing/2014/main" xmlns="" id="{CC979473-7E32-45F4-83AB-F26B9EFB2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noFill/>
        </p:spPr>
      </p:pic>
      <p:pic>
        <p:nvPicPr>
          <p:cNvPr id="20483" name="Picture 4" descr="HONDA ASIMO.jpg">
            <a:extLst>
              <a:ext uri="{FF2B5EF4-FFF2-40B4-BE49-F238E27FC236}">
                <a16:creationId xmlns:a16="http://schemas.microsoft.com/office/drawing/2014/main" xmlns="" id="{99AB2622-E86E-4A4A-81A7-EF31C9ED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363538"/>
            <a:ext cx="4714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09CA5F-E74D-4D7E-A8D2-C59A7D9D2849}"/>
              </a:ext>
            </a:extLst>
          </p:cNvPr>
          <p:cNvSpPr txBox="1"/>
          <p:nvPr/>
        </p:nvSpPr>
        <p:spPr>
          <a:xfrm>
            <a:off x="6096000" y="3071813"/>
            <a:ext cx="542925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/>
              <a:t>Rô</a:t>
            </a:r>
            <a:r>
              <a:rPr lang="en-US" sz="3200" dirty="0"/>
              <a:t> </a:t>
            </a:r>
            <a:r>
              <a:rPr lang="en-US" sz="3200" dirty="0" err="1"/>
              <a:t>bốt</a:t>
            </a:r>
            <a:r>
              <a:rPr lang="en-US" sz="3200" dirty="0"/>
              <a:t> :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EF1F4F-12D4-48B8-85F2-C65A28AC6C50}"/>
              </a:ext>
            </a:extLst>
          </p:cNvPr>
          <p:cNvSpPr txBox="1"/>
          <p:nvPr/>
        </p:nvSpPr>
        <p:spPr>
          <a:xfrm>
            <a:off x="9099807" y="439644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Còng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tay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4" descr="small_nvn_1193884615">
            <a:extLst>
              <a:ext uri="{FF2B5EF4-FFF2-40B4-BE49-F238E27FC236}">
                <a16:creationId xmlns:a16="http://schemas.microsoft.com/office/drawing/2014/main" xmlns="" id="{3E041CDB-0C1E-429A-8657-E872F436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20320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38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xmlns="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429" y="1265304"/>
            <a:ext cx="860329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</a:rPr>
              <a:t>1.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xmlns="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014" y="2643981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8449EA6E-A557-463A-947B-5D41298F3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" y="1952497"/>
            <a:ext cx="3254756" cy="39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xmlns="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1159828"/>
            <a:ext cx="8315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xmlns="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9" y="2517140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9" y="1254760"/>
            <a:ext cx="9312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xmlns="" id="{4FC75BEF-F59C-492A-8497-B3F6DFB3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8" y="2522982"/>
            <a:ext cx="9312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5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xmlns="" id="{A01FD4ED-9A17-4372-82C1-2E5D320D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" y="1390968"/>
            <a:ext cx="4114800" cy="38909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xmlns="" id="{6179369E-E913-45D4-821A-89A315A9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382" y="228600"/>
            <a:ext cx="4910137" cy="56235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B¸o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c«ng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Cïng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b¾t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trém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xmlns="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xmlns="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xmlns="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xmlns="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xmlns="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xmlns="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xmlns="" id="{C6AE0917-87E8-405A-9624-303CFFC16166}"/>
              </a:ext>
            </a:extLst>
          </p:cNvPr>
          <p:cNvGrpSpPr/>
          <p:nvPr/>
        </p:nvGrpSpPr>
        <p:grpSpPr>
          <a:xfrm>
            <a:off x="1509546" y="2242768"/>
            <a:ext cx="4401993" cy="3262674"/>
            <a:chOff x="1591445" y="2300385"/>
            <a:chExt cx="4433347" cy="3440503"/>
          </a:xfrm>
        </p:grpSpPr>
        <p:sp>
          <p:nvSpPr>
            <p:cNvPr id="22" name="MH_Other_1">
              <a:extLst>
                <a:ext uri="{FF2B5EF4-FFF2-40B4-BE49-F238E27FC236}">
                  <a16:creationId xmlns:a16="http://schemas.microsoft.com/office/drawing/2014/main" xmlns="" id="{337E2683-AD8E-4E5C-A4EA-DFA8AB1D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4054972"/>
              <a:ext cx="4225344" cy="276682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xmlns="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xmlns="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xmlns="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62121"/>
              <a:ext cx="4050344" cy="1578767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xmlns="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xmlns="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MH_Other_8">
            <a:extLst>
              <a:ext uri="{FF2B5EF4-FFF2-40B4-BE49-F238E27FC236}">
                <a16:creationId xmlns:a16="http://schemas.microsoft.com/office/drawing/2014/main" xmlns="" id="{08AE9651-32AB-4189-9B20-E4494116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621" y="3777770"/>
            <a:ext cx="668211" cy="669925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xmlns="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176" y="5209510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xmlns="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nguyện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xmlns="" id="{D3E7F8AF-78D1-4BD4-B11E-2DCAB3B2A965}"/>
              </a:ext>
            </a:extLst>
          </p:cNvPr>
          <p:cNvSpPr txBox="1"/>
          <p:nvPr/>
        </p:nvSpPr>
        <p:spPr>
          <a:xfrm>
            <a:off x="5209318" y="1923084"/>
            <a:ext cx="5093072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sợ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xmlns="" id="{041C7BD6-4261-4EE8-B1E0-B2F5C855920C}"/>
              </a:ext>
            </a:extLst>
          </p:cNvPr>
          <p:cNvSpPr txBox="1"/>
          <p:nvPr/>
        </p:nvSpPr>
        <p:spPr>
          <a:xfrm>
            <a:off x="6116154" y="2621859"/>
            <a:ext cx="5881187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dân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trọng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xmlns="" id="{612A97EF-01E0-4351-84AE-647F551D9377}"/>
              </a:ext>
            </a:extLst>
          </p:cNvPr>
          <p:cNvSpPr txBox="1"/>
          <p:nvPr/>
        </p:nvSpPr>
        <p:spPr>
          <a:xfrm>
            <a:off x="5909622" y="3692993"/>
            <a:ext cx="5881188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ai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xmlns="" id="{3F8BE57B-EFB4-4266-8834-E61331BB6792}"/>
              </a:ext>
            </a:extLst>
          </p:cNvPr>
          <p:cNvSpPr txBox="1"/>
          <p:nvPr/>
        </p:nvSpPr>
        <p:spPr>
          <a:xfrm>
            <a:off x="6385382" y="5441149"/>
            <a:ext cx="3905247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32">
            <a:extLst>
              <a:ext uri="{FF2B5EF4-FFF2-40B4-BE49-F238E27FC236}">
                <a16:creationId xmlns:a16="http://schemas.microsoft.com/office/drawing/2014/main" xmlns="" id="{853C323F-E60E-4123-825F-6155C0D5230F}"/>
              </a:ext>
            </a:extLst>
          </p:cNvPr>
          <p:cNvSpPr txBox="1"/>
          <p:nvPr/>
        </p:nvSpPr>
        <p:spPr>
          <a:xfrm>
            <a:off x="354260" y="357607"/>
            <a:ext cx="8832821" cy="58475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Vì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sao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nhỏ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nguyện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tham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gia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bọn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trộm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gỗ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48" name="矩形 31">
            <a:extLst>
              <a:ext uri="{FF2B5EF4-FFF2-40B4-BE49-F238E27FC236}">
                <a16:creationId xmlns:a16="http://schemas.microsoft.com/office/drawing/2014/main" xmlns="" id="{195A812D-8E8D-4123-8F61-0D17668F2240}"/>
              </a:ext>
            </a:extLst>
          </p:cNvPr>
          <p:cNvSpPr/>
          <p:nvPr/>
        </p:nvSpPr>
        <p:spPr>
          <a:xfrm>
            <a:off x="823" y="261626"/>
            <a:ext cx="213755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6" grpId="0" animBg="1"/>
      <p:bldP spid="38" grpId="0"/>
      <p:bldP spid="40" grpId="0"/>
      <p:bldP spid="42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B18770-442E-4130-A24C-9B87707F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24" y="1726565"/>
            <a:ext cx="4974116" cy="418231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xmlns="" id="{22DC411A-5F14-428E-BCEF-BB430A339A4B}"/>
              </a:ext>
            </a:extLst>
          </p:cNvPr>
          <p:cNvSpPr/>
          <p:nvPr/>
        </p:nvSpPr>
        <p:spPr>
          <a:xfrm>
            <a:off x="4267200" y="740219"/>
            <a:ext cx="434848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xmlns="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xmlns="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xmlns="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xmlns="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xmlns="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xmlns="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xmlns="" id="{C6AE0917-87E8-405A-9624-303CFFC16166}"/>
              </a:ext>
            </a:extLst>
          </p:cNvPr>
          <p:cNvGrpSpPr/>
          <p:nvPr/>
        </p:nvGrpSpPr>
        <p:grpSpPr>
          <a:xfrm>
            <a:off x="1509546" y="2242769"/>
            <a:ext cx="4215600" cy="3302000"/>
            <a:chOff x="1591445" y="2300385"/>
            <a:chExt cx="4446741" cy="3482386"/>
          </a:xfrm>
        </p:grpSpPr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xmlns="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xmlns="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xmlns="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30802"/>
              <a:ext cx="4379772" cy="520192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9" name="MH_Other_5">
              <a:extLst>
                <a:ext uri="{FF2B5EF4-FFF2-40B4-BE49-F238E27FC236}">
                  <a16:creationId xmlns:a16="http://schemas.microsoft.com/office/drawing/2014/main" xmlns="" id="{AB83A002-5A96-4B7B-926C-17EF3804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xmlns="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xmlns="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xmlns="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830" y="3978371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5" name="MH_Other_10">
            <a:extLst>
              <a:ext uri="{FF2B5EF4-FFF2-40B4-BE49-F238E27FC236}">
                <a16:creationId xmlns:a16="http://schemas.microsoft.com/office/drawing/2014/main" xmlns="" id="{0DFEBCBD-6012-49A1-8368-C700FCE8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863" y="5232031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xmlns="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xmlns="" id="{D3E7F8AF-78D1-4BD4-B11E-2DCAB3B2A965}"/>
              </a:ext>
            </a:extLst>
          </p:cNvPr>
          <p:cNvSpPr txBox="1"/>
          <p:nvPr/>
        </p:nvSpPr>
        <p:spPr>
          <a:xfrm>
            <a:off x="5194352" y="1829990"/>
            <a:ext cx="5977160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xmlns="" id="{041C7BD6-4261-4EE8-B1E0-B2F5C855920C}"/>
              </a:ext>
            </a:extLst>
          </p:cNvPr>
          <p:cNvSpPr txBox="1"/>
          <p:nvPr/>
        </p:nvSpPr>
        <p:spPr>
          <a:xfrm>
            <a:off x="6213793" y="2717620"/>
            <a:ext cx="5799531" cy="456860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xmlns="" id="{3F8BE57B-EFB4-4266-8834-E61331BB6792}"/>
              </a:ext>
            </a:extLst>
          </p:cNvPr>
          <p:cNvSpPr txBox="1"/>
          <p:nvPr/>
        </p:nvSpPr>
        <p:spPr>
          <a:xfrm>
            <a:off x="6213793" y="3986419"/>
            <a:ext cx="5611826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tĩnh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xmlns="" id="{6D495E77-5E17-49D7-8AB1-ABEACE4C4303}"/>
              </a:ext>
            </a:extLst>
          </p:cNvPr>
          <p:cNvSpPr txBox="1"/>
          <p:nvPr/>
        </p:nvSpPr>
        <p:spPr>
          <a:xfrm>
            <a:off x="5482373" y="5384168"/>
            <a:ext cx="6530951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C36A4AB-4736-48AC-BB67-DB77445312E2}"/>
              </a:ext>
            </a:extLst>
          </p:cNvPr>
          <p:cNvSpPr txBox="1"/>
          <p:nvPr/>
        </p:nvSpPr>
        <p:spPr>
          <a:xfrm>
            <a:off x="2606566" y="420721"/>
            <a:ext cx="689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09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6" grpId="0" animBg="1"/>
      <p:bldP spid="38" grpId="0"/>
      <p:bldP spid="40" grpId="0"/>
      <p:bldP spid="44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30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11470F-0FD7-4BD4-9BAD-A0D4DBFCBAB3}"/>
              </a:ext>
            </a:extLst>
          </p:cNvPr>
          <p:cNvSpPr txBox="1"/>
          <p:nvPr/>
        </p:nvSpPr>
        <p:spPr>
          <a:xfrm>
            <a:off x="4795520" y="1638300"/>
            <a:ext cx="630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lòng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bầy</a:t>
            </a:r>
            <a:r>
              <a:rPr lang="en-US" sz="3600" dirty="0"/>
              <a:t> </a:t>
            </a:r>
            <a:r>
              <a:rPr lang="en-US" sz="3600" dirty="0" err="1"/>
              <a:t>ong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2F7397-FE68-4054-8551-9CC784D11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5"/>
          <a:stretch/>
        </p:blipFill>
        <p:spPr>
          <a:xfrm>
            <a:off x="990600" y="548640"/>
            <a:ext cx="3594644" cy="3681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120F40-5E32-405A-97DC-17E75F9D9BA7}"/>
              </a:ext>
            </a:extLst>
          </p:cNvPr>
          <p:cNvSpPr txBox="1"/>
          <p:nvPr/>
        </p:nvSpPr>
        <p:spPr>
          <a:xfrm>
            <a:off x="1513758" y="1606576"/>
            <a:ext cx="127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KHỞI ĐỘNG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53019137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2892CF5-00AF-4593-BF43-2115D7C0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995948"/>
            <a:ext cx="11982734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Qua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chuyện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tác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giả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muốn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ca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ngợi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88CD963-5C2E-4B07-84A6-716748E65183}"/>
              </a:ext>
            </a:extLst>
          </p:cNvPr>
          <p:cNvGrpSpPr/>
          <p:nvPr/>
        </p:nvGrpSpPr>
        <p:grpSpPr>
          <a:xfrm>
            <a:off x="1869440" y="2253298"/>
            <a:ext cx="8249920" cy="2481262"/>
            <a:chOff x="1869440" y="1989138"/>
            <a:chExt cx="8249920" cy="4176712"/>
          </a:xfrm>
        </p:grpSpPr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xmlns="" id="{D31BB55E-A320-43DB-8AB8-E9B3F9FDB10C}"/>
                </a:ext>
              </a:extLst>
            </p:cNvPr>
            <p:cNvSpPr/>
            <p:nvPr/>
          </p:nvSpPr>
          <p:spPr>
            <a:xfrm>
              <a:off x="1869440" y="1989138"/>
              <a:ext cx="8249920" cy="4176712"/>
            </a:xfrm>
            <a:prstGeom prst="flowChartTerminator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xmlns="" id="{2A40FB98-D598-4597-ACA9-A78416522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989" y="2274889"/>
              <a:ext cx="7056437" cy="202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3778" y="810577"/>
            <a:ext cx="293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NỘI DUNG: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5528" y="1690062"/>
            <a:ext cx="8243248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xmlns="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F9E5FA-B415-4C56-ABC9-F408F393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9" y="1204167"/>
            <a:ext cx="4974116" cy="418231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46782DD4-8003-4DB0-B68B-AB447E5CD157}"/>
              </a:ext>
            </a:extLst>
          </p:cNvPr>
          <p:cNvSpPr/>
          <p:nvPr/>
        </p:nvSpPr>
        <p:spPr>
          <a:xfrm>
            <a:off x="3396457" y="171035"/>
            <a:ext cx="609600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E1624714-AB5D-4458-9FD0-7B902F45F29A}"/>
              </a:ext>
            </a:extLst>
          </p:cNvPr>
          <p:cNvSpPr/>
          <p:nvPr/>
        </p:nvSpPr>
        <p:spPr>
          <a:xfrm>
            <a:off x="5595257" y="2013857"/>
            <a:ext cx="5687344" cy="3372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5" grpId="0" animBg="1"/>
      <p:bldP spid="5" grpId="1" animBg="1"/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xmlns="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587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0D8896-FE5C-498E-B7B8-EECDDB4A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278943"/>
            <a:ext cx="7715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1)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T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r¸ch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nhiÖm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b¶o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vÖ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rõng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lµ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cña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ai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: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A.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Ng­êi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lín</a:t>
            </a:r>
            <a:endParaRPr lang="en-US" sz="4000" b="1" i="1" dirty="0">
              <a:solidFill>
                <a:srgbClr val="000099"/>
              </a:solidFill>
              <a:latin typeface=".VnTim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B.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Thanh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niªn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C.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KiÓm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l©m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c«ng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an.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D.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TÊt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c¶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mäi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ng­êi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C70D1AC-4525-40FF-A3A3-FD8F5BE76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676" y="1229415"/>
            <a:ext cx="5857875" cy="10080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u="sng" dirty="0" err="1">
                <a:solidFill>
                  <a:srgbClr val="800000"/>
                </a:solidFill>
              </a:rPr>
              <a:t>Trò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u="sng" dirty="0" err="1">
                <a:solidFill>
                  <a:srgbClr val="800000"/>
                </a:solidFill>
              </a:rPr>
              <a:t>chơi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dirty="0">
                <a:solidFill>
                  <a:srgbClr val="800000"/>
                </a:solidFill>
              </a:rPr>
              <a:t>: </a:t>
            </a:r>
            <a:r>
              <a:rPr lang="en-US" sz="3200" b="1" i="1" dirty="0">
                <a:solidFill>
                  <a:srgbClr val="800000"/>
                </a:solidFill>
              </a:rPr>
              <a:t>Ai </a:t>
            </a:r>
            <a:r>
              <a:rPr lang="en-US" sz="3200" b="1" i="1" dirty="0" err="1">
                <a:solidFill>
                  <a:srgbClr val="800000"/>
                </a:solidFill>
              </a:rPr>
              <a:t>đáng</a:t>
            </a:r>
            <a:r>
              <a:rPr lang="en-US" sz="3200" b="1" i="1" dirty="0">
                <a:solidFill>
                  <a:srgbClr val="800000"/>
                </a:solidFill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</a:rPr>
              <a:t>khen</a:t>
            </a:r>
            <a:endParaRPr lang="en-US" sz="3200" b="1" i="1" u="sng" dirty="0">
              <a:solidFill>
                <a:srgbClr val="800000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xmlns="" id="{8FD24D76-505E-47A3-A6CE-0CD8BAA4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4876093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57D1D4D-9F26-4F14-B0A6-EE2766DE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65" y="0"/>
            <a:ext cx="10179586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xmlns="" id="{93E60C3B-72EC-499B-AAFB-59E83244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254" y="3899282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ừng5">
            <a:extLst>
              <a:ext uri="{FF2B5EF4-FFF2-40B4-BE49-F238E27FC236}">
                <a16:creationId xmlns:a16="http://schemas.microsoft.com/office/drawing/2014/main" xmlns="" id="{59168ADE-C90F-42D2-9F56-09D8D0DA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136525"/>
            <a:ext cx="4500563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1" name="Picture 3" descr="mua rừng">
            <a:extLst>
              <a:ext uri="{FF2B5EF4-FFF2-40B4-BE49-F238E27FC236}">
                <a16:creationId xmlns:a16="http://schemas.microsoft.com/office/drawing/2014/main" xmlns="" id="{A6C9CA95-E244-465A-9011-10309E27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571876"/>
            <a:ext cx="4557712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2" name="Picture 4" descr="Rừng cúc phương">
            <a:extLst>
              <a:ext uri="{FF2B5EF4-FFF2-40B4-BE49-F238E27FC236}">
                <a16:creationId xmlns:a16="http://schemas.microsoft.com/office/drawing/2014/main" xmlns="" id="{4E6036F6-50EF-46E7-991C-A4AFA8A3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Ảnh rừng">
            <a:extLst>
              <a:ext uri="{FF2B5EF4-FFF2-40B4-BE49-F238E27FC236}">
                <a16:creationId xmlns:a16="http://schemas.microsoft.com/office/drawing/2014/main" xmlns="" id="{F0294E25-56BC-455F-9803-2364AAF9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58751"/>
            <a:ext cx="447675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sac_mau_cuoc_song_14">
            <a:extLst>
              <a:ext uri="{FF2B5EF4-FFF2-40B4-BE49-F238E27FC236}">
                <a16:creationId xmlns:a16="http://schemas.microsoft.com/office/drawing/2014/main" xmlns="" id="{DCFA9B3F-E3CB-4B8D-A28A-FA270F85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nam2">
            <a:extLst>
              <a:ext uri="{FF2B5EF4-FFF2-40B4-BE49-F238E27FC236}">
                <a16:creationId xmlns:a16="http://schemas.microsoft.com/office/drawing/2014/main" xmlns="" id="{6BF16F69-2713-441D-B5FC-FC36175D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155575"/>
            <a:ext cx="4524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 descr="khop">
            <a:extLst>
              <a:ext uri="{FF2B5EF4-FFF2-40B4-BE49-F238E27FC236}">
                <a16:creationId xmlns:a16="http://schemas.microsoft.com/office/drawing/2014/main" xmlns="" id="{0F9CEF25-7190-4AC9-AA5C-DF968EF8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398838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DSC_0133[1]">
            <a:extLst>
              <a:ext uri="{FF2B5EF4-FFF2-40B4-BE49-F238E27FC236}">
                <a16:creationId xmlns:a16="http://schemas.microsoft.com/office/drawing/2014/main" xmlns="" id="{5227B834-6FDA-4510-BF54-BAB67294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94075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 descr="Forest">
            <a:extLst>
              <a:ext uri="{FF2B5EF4-FFF2-40B4-BE49-F238E27FC236}">
                <a16:creationId xmlns:a16="http://schemas.microsoft.com/office/drawing/2014/main" xmlns="" id="{A3973E10-CFC1-494B-BBB8-6C62450E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182563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22">
            <a:extLst>
              <a:ext uri="{FF2B5EF4-FFF2-40B4-BE49-F238E27FC236}">
                <a16:creationId xmlns:a16="http://schemas.microsoft.com/office/drawing/2014/main" xmlns="" id="{FF3C4605-F72D-4A83-8778-E8AB1B12ED4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221788" cy="6858000"/>
            <a:chOff x="-9" y="0"/>
            <a:chExt cx="5809" cy="4320"/>
          </a:xfrm>
        </p:grpSpPr>
        <p:pic>
          <p:nvPicPr>
            <p:cNvPr id="32776" name="Picture 23" descr="n3">
              <a:extLst>
                <a:ext uri="{FF2B5EF4-FFF2-40B4-BE49-F238E27FC236}">
                  <a16:creationId xmlns:a16="http://schemas.microsoft.com/office/drawing/2014/main" xmlns="" id="{74884530-1263-4B65-96D6-6386BAD3E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2"/>
              <a:ext cx="574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24" descr="n3">
              <a:extLst>
                <a:ext uri="{FF2B5EF4-FFF2-40B4-BE49-F238E27FC236}">
                  <a16:creationId xmlns:a16="http://schemas.microsoft.com/office/drawing/2014/main" xmlns="" id="{3B9DEB69-2A85-46E9-A2C8-2AE3418D7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0"/>
              <a:ext cx="5809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5" descr="n3">
              <a:extLst>
                <a:ext uri="{FF2B5EF4-FFF2-40B4-BE49-F238E27FC236}">
                  <a16:creationId xmlns:a16="http://schemas.microsoft.com/office/drawing/2014/main" xmlns="" id="{69A23F83-703F-45C9-824D-788EB05FC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5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26" descr="n3">
              <a:extLst>
                <a:ext uri="{FF2B5EF4-FFF2-40B4-BE49-F238E27FC236}">
                  <a16:creationId xmlns:a16="http://schemas.microsoft.com/office/drawing/2014/main" xmlns="" id="{FC6EFCB6-5CA6-4030-BC05-A99FCFC6E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1" y="2131"/>
              <a:ext cx="432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>
            <a:extLst>
              <a:ext uri="{FF2B5EF4-FFF2-40B4-BE49-F238E27FC236}">
                <a16:creationId xmlns:a16="http://schemas.microsoft.com/office/drawing/2014/main" xmlns="" id="{B32C5A3A-8192-4287-BEC5-18A0224C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-26988"/>
            <a:ext cx="8640763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       </a:t>
            </a:r>
            <a:endParaRPr lang="en-US" altLang="en-US" sz="200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8">
            <a:extLst>
              <a:ext uri="{FF2B5EF4-FFF2-40B4-BE49-F238E27FC236}">
                <a16:creationId xmlns:a16="http://schemas.microsoft.com/office/drawing/2014/main" xmlns="" id="{3D26BB93-AB84-42E5-9039-22C32BA62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762000"/>
            <a:ext cx="547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ED67F40-7DA4-4E3E-A211-B2EE5D624BF9}"/>
              </a:ext>
            </a:extLst>
          </p:cNvPr>
          <p:cNvSpPr/>
          <p:nvPr/>
        </p:nvSpPr>
        <p:spPr>
          <a:xfrm>
            <a:off x="1524000" y="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CD1074-0FE6-4562-A3B3-593D0201964C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2" descr="rừng1">
            <a:extLst>
              <a:ext uri="{FF2B5EF4-FFF2-40B4-BE49-F238E27FC236}">
                <a16:creationId xmlns:a16="http://schemas.microsoft.com/office/drawing/2014/main" xmlns="" id="{A7564EB7-6D20-4CD0-A430-0F558540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vatar">
            <a:extLst>
              <a:ext uri="{FF2B5EF4-FFF2-40B4-BE49-F238E27FC236}">
                <a16:creationId xmlns:a16="http://schemas.microsoft.com/office/drawing/2014/main" xmlns="" id="{4BA628CF-318D-4A1B-A29A-5AF2505A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hặt rừng">
            <a:extLst>
              <a:ext uri="{FF2B5EF4-FFF2-40B4-BE49-F238E27FC236}">
                <a16:creationId xmlns:a16="http://schemas.microsoft.com/office/drawing/2014/main" xmlns="" id="{088F4AB4-7C5C-42C1-AA33-924A021B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ld_3-9-07">
            <a:extLst>
              <a:ext uri="{FF2B5EF4-FFF2-40B4-BE49-F238E27FC236}">
                <a16:creationId xmlns:a16="http://schemas.microsoft.com/office/drawing/2014/main" xmlns="" id="{B543DA4B-B476-42FA-9B18-C0859D11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342900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BBB8C4-7F02-464E-9EDC-B1CD71AB2819}"/>
              </a:ext>
            </a:extLst>
          </p:cNvPr>
          <p:cNvSpPr txBox="1"/>
          <p:nvPr/>
        </p:nvSpPr>
        <p:spPr>
          <a:xfrm>
            <a:off x="4613015" y="992261"/>
            <a:ext cx="327941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5A6549E-A66E-47D1-A7A2-742D3EF179B5}"/>
              </a:ext>
            </a:extLst>
          </p:cNvPr>
          <p:cNvSpPr/>
          <p:nvPr/>
        </p:nvSpPr>
        <p:spPr>
          <a:xfrm>
            <a:off x="2612999" y="2426135"/>
            <a:ext cx="7455716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Quang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xmlns="" id="{A1C87862-4C83-41B3-B189-2BFAAFDAC24A}"/>
              </a:ext>
            </a:extLst>
          </p:cNvPr>
          <p:cNvSpPr/>
          <p:nvPr/>
        </p:nvSpPr>
        <p:spPr>
          <a:xfrm>
            <a:off x="1983356" y="3121228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xmlns="" id="{D118516B-D82F-40FE-BCA6-736816478629}"/>
              </a:ext>
            </a:extLst>
          </p:cNvPr>
          <p:cNvSpPr/>
          <p:nvPr/>
        </p:nvSpPr>
        <p:spPr>
          <a:xfrm>
            <a:off x="1982820" y="4601802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6FD017-2843-4D66-B603-1D7187B4B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3" t="25926" r="26771" b="26667"/>
          <a:stretch/>
        </p:blipFill>
        <p:spPr>
          <a:xfrm>
            <a:off x="528915" y="211903"/>
            <a:ext cx="11134169" cy="64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xmlns="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F542FDA-6944-41BC-817D-DE672C425147}"/>
              </a:ext>
            </a:extLst>
          </p:cNvPr>
          <p:cNvSpPr txBox="1"/>
          <p:nvPr/>
        </p:nvSpPr>
        <p:spPr>
          <a:xfrm>
            <a:off x="10160" y="4371670"/>
            <a:ext cx="1204528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5A2245E-D65D-4E72-9270-065B6538264E}"/>
              </a:ext>
            </a:extLst>
          </p:cNvPr>
          <p:cNvGrpSpPr/>
          <p:nvPr/>
        </p:nvGrpSpPr>
        <p:grpSpPr>
          <a:xfrm>
            <a:off x="0" y="3973708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F2CFAEB-7DBC-4C48-A698-FE974A481D1A}"/>
              </a:ext>
            </a:extLst>
          </p:cNvPr>
          <p:cNvSpPr txBox="1"/>
          <p:nvPr/>
        </p:nvSpPr>
        <p:spPr>
          <a:xfrm>
            <a:off x="1" y="440410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ko-K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F8AFA9A0-B94F-4AFB-902E-688D37A82A6F}"/>
              </a:ext>
            </a:extLst>
          </p:cNvPr>
          <p:cNvSpPr txBox="1"/>
          <p:nvPr/>
        </p:nvSpPr>
        <p:spPr>
          <a:xfrm>
            <a:off x="-1" y="5237815"/>
            <a:ext cx="98525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Tác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giả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Nguyễn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Thị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Cẩm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Châu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xmlns="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xmlns="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aphic 30">
            <a:extLst>
              <a:ext uri="{FF2B5EF4-FFF2-40B4-BE49-F238E27FC236}">
                <a16:creationId xmlns:a16="http://schemas.microsoft.com/office/drawing/2014/main" xmlns="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xmlns="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xmlns="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xmlns="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xmlns="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xmlns="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xmlns="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xmlns="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xmlns="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xmlns="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xmlns="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xmlns="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xmlns="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xmlns="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xmlns="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xmlns="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xmlns="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xmlns="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xmlns="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xmlns="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xmlns="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xmlns="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xmlns="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xmlns="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xmlns="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xmlns="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xmlns="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xmlns="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xmlns="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xmlns="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xmlns="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xmlns="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xmlns="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xmlns="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xmlns="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xmlns="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xmlns="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xmlns="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xmlns="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xmlns="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xmlns="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xmlns="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xmlns="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xmlns="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xmlns="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xmlns="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xmlns="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xmlns="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xmlns="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xmlns="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="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xmlns="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xmlns="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xmlns="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xmlns="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xmlns="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xmlns="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xmlns="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xmlns="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xmlns="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xmlns="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xmlns="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xmlns="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xmlns="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xmlns="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xmlns="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xmlns="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xmlns="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xmlns="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xmlns="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xmlns="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xmlns="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xmlns="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xmlns="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xmlns="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xmlns="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xmlns="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xmlns="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8EFBF9-0658-4AC7-8E2D-E911C2B911CE}"/>
              </a:ext>
            </a:extLst>
          </p:cNvPr>
          <p:cNvSpPr txBox="1"/>
          <p:nvPr/>
        </p:nvSpPr>
        <p:spPr>
          <a:xfrm>
            <a:off x="5108846" y="1795634"/>
            <a:ext cx="190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0F80AF2-B44F-4AF6-86EA-E9E0D2C81AD5}"/>
              </a:ext>
            </a:extLst>
          </p:cNvPr>
          <p:cNvSpPr txBox="1"/>
          <p:nvPr/>
        </p:nvSpPr>
        <p:spPr>
          <a:xfrm>
            <a:off x="453570" y="1948350"/>
            <a:ext cx="326104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Mục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tiêu</a:t>
            </a:r>
            <a:endParaRPr lang="en-US" altLang="ko-KR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5E557F8-B306-4E06-8A00-2031ACD30C1E}"/>
              </a:ext>
            </a:extLst>
          </p:cNvPr>
          <p:cNvSpPr txBox="1"/>
          <p:nvPr/>
        </p:nvSpPr>
        <p:spPr>
          <a:xfrm>
            <a:off x="5070723" y="794365"/>
            <a:ext cx="6667706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d­ương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79D14DE4-2FBC-4503-B246-20162D1CEFEF}"/>
              </a:ext>
            </a:extLst>
          </p:cNvPr>
          <p:cNvSpPr txBox="1"/>
          <p:nvPr/>
        </p:nvSpPr>
        <p:spPr>
          <a:xfrm>
            <a:off x="4004469" y="80199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E11184C-6E25-4BD5-A173-A88DA895C2BC}"/>
              </a:ext>
            </a:extLst>
          </p:cNvPr>
          <p:cNvSpPr txBox="1"/>
          <p:nvPr/>
        </p:nvSpPr>
        <p:spPr>
          <a:xfrm>
            <a:off x="5070723" y="2763383"/>
            <a:ext cx="6667707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9D4BB0A-6119-434A-82C9-538BB3E6FD8E}"/>
              </a:ext>
            </a:extLst>
          </p:cNvPr>
          <p:cNvSpPr txBox="1"/>
          <p:nvPr/>
        </p:nvSpPr>
        <p:spPr>
          <a:xfrm>
            <a:off x="4004469" y="267698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2890FE0-FF08-42D5-813D-68CAAF6E92EA}"/>
              </a:ext>
            </a:extLst>
          </p:cNvPr>
          <p:cNvSpPr txBox="1"/>
          <p:nvPr/>
        </p:nvSpPr>
        <p:spPr>
          <a:xfrm>
            <a:off x="5152817" y="4630804"/>
            <a:ext cx="6667707" cy="16804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GDQP: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GD HS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bảo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tin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kiến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lớp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3F4EA97-0559-483C-B9FC-3CF15181E6D4}"/>
              </a:ext>
            </a:extLst>
          </p:cNvPr>
          <p:cNvSpPr txBox="1"/>
          <p:nvPr/>
        </p:nvSpPr>
        <p:spPr>
          <a:xfrm>
            <a:off x="4004469" y="449500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81" grpId="0"/>
      <p:bldP spid="82" grpId="0"/>
      <p:bldP spid="85" grpId="0"/>
      <p:bldP spid="86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6840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xmlns="" id="{61A3FD76-4E53-4FCF-BCEF-89B9F444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660" y="1600201"/>
            <a:ext cx="7245350" cy="3108325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                  </a:t>
            </a:r>
            <a:r>
              <a:rPr lang="en-US" altLang="en-US" sz="2800" b="1" u="sng" dirty="0">
                <a:latin typeface="Arial" panose="020B0604020202020204" pitchFamily="34" charset="0"/>
              </a:rPr>
              <a:t>Chia </a:t>
            </a:r>
            <a:r>
              <a:rPr lang="en-US" altLang="en-US" sz="2800" b="1" u="sng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:</a:t>
            </a:r>
            <a:endParaRPr lang="en-US" altLang="en-US" sz="28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1: Ba </a:t>
            </a:r>
            <a:r>
              <a:rPr lang="en-US" altLang="en-US" sz="2800" b="1" dirty="0" err="1">
                <a:latin typeface="Arial" panose="020B0604020202020204" pitchFamily="34" charset="0"/>
              </a:rPr>
              <a:t>em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làm</a:t>
            </a:r>
            <a:r>
              <a:rPr lang="en-US" altLang="en-US" sz="2800" b="1" dirty="0">
                <a:latin typeface="Arial" panose="020B0604020202020204" pitchFamily="34" charset="0"/>
              </a:rPr>
              <a:t> … ra </a:t>
            </a:r>
            <a:r>
              <a:rPr lang="en-US" altLang="en-US" sz="2800" b="1" dirty="0" err="1">
                <a:latin typeface="Arial" panose="020B0604020202020204" pitchFamily="34" charset="0"/>
              </a:rPr>
              <a:t>bìa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rừng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chưa</a:t>
            </a:r>
            <a:r>
              <a:rPr lang="en-US" altLang="en-US" sz="2800" b="1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2: Qua </a:t>
            </a:r>
            <a:r>
              <a:rPr lang="en-US" altLang="en-US" sz="2800" b="1" dirty="0" err="1">
                <a:latin typeface="Arial" panose="020B0604020202020204" pitchFamily="34" charset="0"/>
              </a:rPr>
              <a:t>khe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lá</a:t>
            </a:r>
            <a:r>
              <a:rPr lang="en-US" altLang="en-US" sz="2800" b="1" dirty="0">
                <a:latin typeface="Arial" panose="020B0604020202020204" pitchFamily="34" charset="0"/>
              </a:rPr>
              <a:t> … </a:t>
            </a:r>
            <a:r>
              <a:rPr lang="en-US" altLang="en-US" sz="2800" b="1" dirty="0" err="1">
                <a:latin typeface="Arial" panose="020B0604020202020204" pitchFamily="34" charset="0"/>
              </a:rPr>
              <a:t>thu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gỗ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3: </a:t>
            </a:r>
            <a:r>
              <a:rPr lang="en-US" altLang="en-US" sz="2800" b="1" dirty="0" err="1">
                <a:latin typeface="Arial" panose="020B0604020202020204" pitchFamily="34" charset="0"/>
              </a:rPr>
              <a:t>Phần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còn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730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xmlns="" id="{93E5A67C-C79B-4C21-9562-B662A63CB6FF}"/>
              </a:ext>
            </a:extLst>
          </p:cNvPr>
          <p:cNvSpPr txBox="1">
            <a:spLocks/>
          </p:cNvSpPr>
          <p:nvPr/>
        </p:nvSpPr>
        <p:spPr>
          <a:xfrm>
            <a:off x="3864428" y="203202"/>
            <a:ext cx="4463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NGẮT CÂU DÀI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DFC6FF5-6A44-485F-A87D-943C8F06E1D1}"/>
              </a:ext>
            </a:extLst>
          </p:cNvPr>
          <p:cNvSpPr txBox="1"/>
          <p:nvPr/>
        </p:nvSpPr>
        <p:spPr>
          <a:xfrm>
            <a:off x="1270000" y="1510715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ngư­ời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"Hai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EFA03666-CCA5-4E6F-A42A-6D3A63FBB69C}"/>
              </a:ext>
            </a:extLst>
          </p:cNvPr>
          <p:cNvCxnSpPr/>
          <p:nvPr/>
        </p:nvCxnSpPr>
        <p:spPr>
          <a:xfrm flipH="1">
            <a:off x="798939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A7B22E69-9D85-4A34-88BC-B7CF781F85CC}"/>
              </a:ext>
            </a:extLst>
          </p:cNvPr>
          <p:cNvCxnSpPr/>
          <p:nvPr/>
        </p:nvCxnSpPr>
        <p:spPr>
          <a:xfrm flipH="1">
            <a:off x="968611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BA331615-BB46-4403-A5A5-318340176E87}"/>
              </a:ext>
            </a:extLst>
          </p:cNvPr>
          <p:cNvCxnSpPr/>
          <p:nvPr/>
        </p:nvCxnSpPr>
        <p:spPr>
          <a:xfrm flipH="1">
            <a:off x="1801227" y="1926213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9D797242-552B-47DF-AA76-3C7D82144950}"/>
              </a:ext>
            </a:extLst>
          </p:cNvPr>
          <p:cNvCxnSpPr/>
          <p:nvPr/>
        </p:nvCxnSpPr>
        <p:spPr>
          <a:xfrm flipH="1">
            <a:off x="6292670" y="1960182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FC308759-9AC7-4C0B-8971-F760ADF0F488}"/>
              </a:ext>
            </a:extLst>
          </p:cNvPr>
          <p:cNvCxnSpPr/>
          <p:nvPr/>
        </p:nvCxnSpPr>
        <p:spPr>
          <a:xfrm flipH="1">
            <a:off x="6248402" y="1958871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1960</Words>
  <Application>Microsoft Office PowerPoint</Application>
  <PresentationFormat>Widescreen</PresentationFormat>
  <Paragraphs>142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 Unicode MS</vt:lpstr>
      <vt:lpstr>맑은 고딕</vt:lpstr>
      <vt:lpstr>微软雅黑</vt:lpstr>
      <vt:lpstr>.VnTime</vt:lpstr>
      <vt:lpstr>.VnTimeH</vt:lpstr>
      <vt:lpstr>Arial</vt:lpstr>
      <vt:lpstr>Calibri</vt:lpstr>
      <vt:lpstr>Calibri Light</vt:lpstr>
      <vt:lpstr>Gungsuh</vt:lpstr>
      <vt:lpstr>HP001 5Ha</vt:lpstr>
      <vt:lpstr>Times New Roman</vt:lpstr>
      <vt:lpstr>Wingdings</vt:lpstr>
      <vt:lpstr>等线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Windows User</cp:lastModifiedBy>
  <cp:revision>123</cp:revision>
  <dcterms:created xsi:type="dcterms:W3CDTF">2019-01-14T06:35:35Z</dcterms:created>
  <dcterms:modified xsi:type="dcterms:W3CDTF">2021-11-19T03:37:36Z</dcterms:modified>
</cp:coreProperties>
</file>