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80" r:id="rId2"/>
    <p:sldId id="256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40" d="100"/>
          <a:sy n="40" d="100"/>
        </p:scale>
        <p:origin x="10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2BE56-99FC-4775-8548-8FFDEEDE505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8DB7F-B453-4229-A231-44B96C80A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5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740649"/>
            <a:ext cx="4906376" cy="27051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58572F-605C-4BF7-8237-AF417250364C}"/>
              </a:ext>
            </a:extLst>
          </p:cNvPr>
          <p:cNvSpPr txBox="1"/>
          <p:nvPr/>
        </p:nvSpPr>
        <p:spPr>
          <a:xfrm>
            <a:off x="2947501" y="26390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4543D-D875-44B9-94CC-DD252AD7364C}"/>
              </a:ext>
            </a:extLst>
          </p:cNvPr>
          <p:cNvSpPr/>
          <p:nvPr/>
        </p:nvSpPr>
        <p:spPr>
          <a:xfrm>
            <a:off x="2368056" y="2606930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655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8B297-71C8-4B1F-9660-8DD6A54F9C18}"/>
              </a:ext>
            </a:extLst>
          </p:cNvPr>
          <p:cNvSpPr txBox="1"/>
          <p:nvPr/>
        </p:nvSpPr>
        <p:spPr>
          <a:xfrm>
            <a:off x="3083044" y="4236520"/>
            <a:ext cx="62362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Lê Hà</a:t>
            </a:r>
            <a:endParaRPr lang="en-US" sz="3800" b="1" i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58881"/>
              </p:ext>
            </p:extLst>
          </p:nvPr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113" y="2899228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5418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868723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lv-LV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bŗg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L, h, b,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66" y="3253939"/>
            <a:ext cx="9974887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35" y="3438957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924984" y="3643052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924983" y="986905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352188" y="410166"/>
            <a:ext cx="2877158" cy="3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5062847" y="2131039"/>
            <a:ext cx="1973566" cy="20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DAC5761-24FD-4C1B-952F-F86F54BEE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58060"/>
              </p:ext>
            </p:extLst>
          </p:nvPr>
        </p:nvGraphicFramePr>
        <p:xfrm>
          <a:off x="529738" y="452122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2EB6646F-34A9-4728-83E2-C3E638C9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8" y="4375247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L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610137" y="510519"/>
            <a:ext cx="6547593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ĐẠT: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96000" y="1971171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8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876" y="997204"/>
            <a:ext cx="6523669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18" y="5425284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83297"/>
              </p:ext>
            </p:extLst>
          </p:nvPr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A72310-9D4B-4A99-AE87-45D94949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7" r="11835" b="864"/>
          <a:stretch/>
        </p:blipFill>
        <p:spPr>
          <a:xfrm>
            <a:off x="185582" y="1869686"/>
            <a:ext cx="4229100" cy="3118627"/>
          </a:xfrm>
          <a:prstGeom prst="snip2DiagRect">
            <a:avLst>
              <a:gd name="adj1" fmla="val 34615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5EB4D-93B7-45EA-86BE-FE72506DD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44" y="3876463"/>
            <a:ext cx="4726212" cy="2930737"/>
          </a:xfrm>
          <a:prstGeom prst="snip2DiagRect">
            <a:avLst>
              <a:gd name="adj1" fmla="val 38671"/>
              <a:gd name="adj2" fmla="val 3690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87B5F-7D44-415F-9AAE-B31812C7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18" y="1846961"/>
            <a:ext cx="4572000" cy="3118625"/>
          </a:xfrm>
          <a:prstGeom prst="snip2DiagRect">
            <a:avLst>
              <a:gd name="adj1" fmla="val 0"/>
              <a:gd name="adj2" fmla="val 36913"/>
            </a:avLst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337</Words>
  <Application>Microsoft Office PowerPoint</Application>
  <PresentationFormat>Widescreen</PresentationFormat>
  <Paragraphs>40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Dao Thuy</cp:lastModifiedBy>
  <cp:revision>174</cp:revision>
  <dcterms:created xsi:type="dcterms:W3CDTF">2021-05-29T04:52:35Z</dcterms:created>
  <dcterms:modified xsi:type="dcterms:W3CDTF">2022-11-09T10:38:02Z</dcterms:modified>
</cp:coreProperties>
</file>