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64" r:id="rId2"/>
  </p:sldMasterIdLst>
  <p:notesMasterIdLst>
    <p:notesMasterId r:id="rId24"/>
  </p:notesMasterIdLst>
  <p:sldIdLst>
    <p:sldId id="308" r:id="rId3"/>
    <p:sldId id="309" r:id="rId4"/>
    <p:sldId id="287" r:id="rId5"/>
    <p:sldId id="257" r:id="rId6"/>
    <p:sldId id="256" r:id="rId7"/>
    <p:sldId id="302" r:id="rId8"/>
    <p:sldId id="303" r:id="rId9"/>
    <p:sldId id="304" r:id="rId10"/>
    <p:sldId id="305" r:id="rId11"/>
    <p:sldId id="262" r:id="rId12"/>
    <p:sldId id="264" r:id="rId13"/>
    <p:sldId id="292" r:id="rId14"/>
    <p:sldId id="300" r:id="rId15"/>
    <p:sldId id="266" r:id="rId16"/>
    <p:sldId id="306" r:id="rId17"/>
    <p:sldId id="293" r:id="rId18"/>
    <p:sldId id="310" r:id="rId19"/>
    <p:sldId id="283" r:id="rId20"/>
    <p:sldId id="276" r:id="rId21"/>
    <p:sldId id="263" r:id="rId22"/>
    <p:sldId id="29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971"/>
    <a:srgbClr val="CDBF97"/>
    <a:srgbClr val="A88755"/>
    <a:srgbClr val="FFFFFF"/>
    <a:srgbClr val="D686A1"/>
    <a:srgbClr val="E6E6E6"/>
    <a:srgbClr val="8D7545"/>
    <a:srgbClr val="ECE8E5"/>
    <a:srgbClr val="E4CBCB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3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4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8d22d139c2_0_1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8d22d139c2_0_1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91985b3c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91985b3c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573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91985b3c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91985b3c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0f9fdb797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0f9fdb797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8bfc9412d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8bfc9412d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4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20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3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05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8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0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2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3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11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593"/>
            <a:ext cx="2208316" cy="126246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208499"/>
            <a:ext cx="12192000" cy="621792"/>
          </a:xfrm>
          <a:prstGeom prst="rect">
            <a:avLst/>
          </a:prstGeom>
        </p:spPr>
      </p:pic>
      <p:sp>
        <p:nvSpPr>
          <p:cNvPr id="7" name="文本框 19">
            <a:extLst>
              <a:ext uri="{FF2B5EF4-FFF2-40B4-BE49-F238E27FC236}">
                <a16:creationId xmlns:a16="http://schemas.microsoft.com/office/drawing/2014/main" id="{7DCC66C9-4745-43C5-A141-645E07FCEE31}"/>
              </a:ext>
            </a:extLst>
          </p:cNvPr>
          <p:cNvSpPr txBox="1"/>
          <p:nvPr/>
        </p:nvSpPr>
        <p:spPr>
          <a:xfrm>
            <a:off x="1828802" y="1335376"/>
            <a:ext cx="8296643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500" b="1" spc="338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Chào mừng các con</a:t>
            </a:r>
          </a:p>
          <a:p>
            <a:pPr algn="ctr">
              <a:defRPr/>
            </a:pPr>
            <a:r>
              <a:rPr lang="en-US" altLang="zh-CN" sz="4500" b="1" spc="338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đến với tiết học trực tuyến</a:t>
            </a:r>
          </a:p>
          <a:p>
            <a:pPr algn="ctr">
              <a:defRPr/>
            </a:pPr>
            <a:r>
              <a:rPr lang="en-US" altLang="zh-CN" sz="4500" b="1" spc="338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Môn</a:t>
            </a:r>
            <a:r>
              <a:rPr lang="en-US" altLang="zh-CN" sz="4500" b="1" spc="338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: </a:t>
            </a:r>
            <a:r>
              <a:rPr lang="en-US" altLang="zh-CN" sz="4500" b="1" spc="338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Toán</a:t>
            </a:r>
            <a:endParaRPr lang="en-US" altLang="zh-CN" sz="4500" b="1" spc="338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D98D0A6F-3A7F-475D-A30A-A14249185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951" y="97230"/>
            <a:ext cx="69356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SÀI ĐỒNG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227"/>
          <a:stretch/>
        </p:blipFill>
        <p:spPr>
          <a:xfrm>
            <a:off x="2" y="3523252"/>
            <a:ext cx="12191999" cy="33347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42709" y="4220127"/>
            <a:ext cx="612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endParaRPr lang="en-US" sz="2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8457" y="2491155"/>
            <a:ext cx="5113867" cy="236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6837800" y="3671277"/>
            <a:ext cx="5252601" cy="30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964" y="2477437"/>
            <a:ext cx="4183290" cy="4183290"/>
          </a:xfrm>
          <a:prstGeom prst="rect">
            <a:avLst/>
          </a:prstGeom>
        </p:spPr>
      </p:pic>
      <p:sp>
        <p:nvSpPr>
          <p:cNvPr id="92" name="Title 1">
            <a:extLst>
              <a:ext uri="{FF2B5EF4-FFF2-40B4-BE49-F238E27FC236}">
                <a16:creationId xmlns:a16="http://schemas.microsoft.com/office/drawing/2014/main" id="{55D3195A-4A1B-4CD9-AD40-F2661D11187E}"/>
              </a:ext>
            </a:extLst>
          </p:cNvPr>
          <p:cNvSpPr txBox="1">
            <a:spLocks/>
          </p:cNvSpPr>
          <p:nvPr/>
        </p:nvSpPr>
        <p:spPr>
          <a:xfrm>
            <a:off x="5004528" y="453574"/>
            <a:ext cx="3291747" cy="12187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EE7971"/>
                </a:solidFill>
                <a:latin typeface="SVN-The Untold Story" pitchFamily="50" charset="0"/>
                <a:ea typeface="+mn-ea"/>
                <a:cs typeface="+mn-ea"/>
                <a:sym typeface="+mn-lt"/>
              </a:rPr>
              <a:t>TOÁN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SVN-The Untold Story" pitchFamily="50" charset="0"/>
              <a:ea typeface="+mn-ea"/>
              <a:cs typeface="+mn-ea"/>
              <a:sym typeface="+mn-lt"/>
            </a:endParaRPr>
          </a:p>
        </p:txBody>
      </p:sp>
      <p:pic>
        <p:nvPicPr>
          <p:cNvPr id="101" name="图片 100">
            <a:extLst>
              <a:ext uri="{FF2B5EF4-FFF2-40B4-BE49-F238E27FC236}">
                <a16:creationId xmlns:a16="http://schemas.microsoft.com/office/drawing/2014/main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722" y="3914527"/>
            <a:ext cx="2943473" cy="2943473"/>
          </a:xfrm>
          <a:prstGeom prst="rect">
            <a:avLst/>
          </a:prstGeom>
        </p:spPr>
      </p:pic>
      <p:sp>
        <p:nvSpPr>
          <p:cNvPr id="129" name="Google Shape;13;p2">
            <a:extLst>
              <a:ext uri="{FF2B5EF4-FFF2-40B4-BE49-F238E27FC236}">
                <a16:creationId xmlns:a16="http://schemas.microsoft.com/office/drawing/2014/main" id="{F638C226-7D35-4EE1-A986-07028ACF40EA}"/>
              </a:ext>
            </a:extLst>
          </p:cNvPr>
          <p:cNvSpPr/>
          <p:nvPr/>
        </p:nvSpPr>
        <p:spPr>
          <a:xfrm rot="12770">
            <a:off x="10117643" y="3230134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0" name="Google Shape;14;p2">
            <a:extLst>
              <a:ext uri="{FF2B5EF4-FFF2-40B4-BE49-F238E27FC236}">
                <a16:creationId xmlns:a16="http://schemas.microsoft.com/office/drawing/2014/main" id="{EA7533A0-2055-4976-901A-069F7CBC907C}"/>
              </a:ext>
            </a:extLst>
          </p:cNvPr>
          <p:cNvSpPr/>
          <p:nvPr/>
        </p:nvSpPr>
        <p:spPr>
          <a:xfrm rot="12770">
            <a:off x="10540382" y="2911328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1" name="Google Shape;13;p2">
            <a:extLst>
              <a:ext uri="{FF2B5EF4-FFF2-40B4-BE49-F238E27FC236}">
                <a16:creationId xmlns:a16="http://schemas.microsoft.com/office/drawing/2014/main" id="{2DA3F958-2A63-4C0B-8E6A-8A7E61ED862F}"/>
              </a:ext>
            </a:extLst>
          </p:cNvPr>
          <p:cNvSpPr/>
          <p:nvPr/>
        </p:nvSpPr>
        <p:spPr>
          <a:xfrm rot="12770">
            <a:off x="908996" y="1673132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2" name="Google Shape;14;p2">
            <a:extLst>
              <a:ext uri="{FF2B5EF4-FFF2-40B4-BE49-F238E27FC236}">
                <a16:creationId xmlns:a16="http://schemas.microsoft.com/office/drawing/2014/main" id="{32E004A9-031B-487A-9A3C-7FF4AADC5E60}"/>
              </a:ext>
            </a:extLst>
          </p:cNvPr>
          <p:cNvSpPr/>
          <p:nvPr/>
        </p:nvSpPr>
        <p:spPr>
          <a:xfrm rot="12770">
            <a:off x="1331735" y="135432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C2D455A-C797-4C48-988A-B81E3252E14A}"/>
              </a:ext>
            </a:extLst>
          </p:cNvPr>
          <p:cNvSpPr txBox="1">
            <a:spLocks/>
          </p:cNvSpPr>
          <p:nvPr/>
        </p:nvSpPr>
        <p:spPr>
          <a:xfrm>
            <a:off x="1740263" y="2078019"/>
            <a:ext cx="9820275" cy="247144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DẤU HIỆU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CHIA HẾT CHO 9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VN-Paradise" pitchFamily="50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17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29" grpId="0" animBg="1"/>
      <p:bldP spid="130" grpId="0" animBg="1"/>
      <p:bldP spid="131" grpId="0" animBg="1"/>
      <p:bldP spid="132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5367299" y="900163"/>
            <a:ext cx="60203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KHÁM PHÁ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3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B3B9A3-0549-4B94-9314-4B6CA36AB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3323" y="1848713"/>
            <a:ext cx="5550061" cy="555006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8DEA263-24B7-42F5-BE3F-2CD296FEC224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23DA64-E085-4CDA-B9EA-27E80D59D467}"/>
              </a:ext>
            </a:extLst>
          </p:cNvPr>
          <p:cNvSpPr txBox="1"/>
          <p:nvPr/>
        </p:nvSpPr>
        <p:spPr>
          <a:xfrm>
            <a:off x="4485636" y="1024481"/>
            <a:ext cx="3543300" cy="550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CHIA 9</a:t>
            </a:r>
          </a:p>
          <a:p>
            <a:pPr lvl="2"/>
            <a:r>
              <a:rPr lang="en-US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9 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: 9 = 1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18 : 9 = 2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27 : 9 =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36 : 9 = 4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45 : 9 = 5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54 : 9 = 6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63 : 9 = 7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72 : 9 = 8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81 : 9 =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90 : 9 = 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FDA172-3776-4A5F-A9CE-F4B9E6B973AC}"/>
              </a:ext>
            </a:extLst>
          </p:cNvPr>
          <p:cNvSpPr/>
          <p:nvPr/>
        </p:nvSpPr>
        <p:spPr>
          <a:xfrm>
            <a:off x="3317852" y="-306438"/>
            <a:ext cx="5745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</a:br>
            <a:r>
              <a:rPr lang="en-US" sz="3600" b="1" dirty="0" err="1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267" y="3286639"/>
            <a:ext cx="3937020" cy="3937020"/>
          </a:xfrm>
          <a:prstGeom prst="rect">
            <a:avLst/>
          </a:prstGeom>
        </p:spPr>
      </p:pic>
      <p:sp>
        <p:nvSpPr>
          <p:cNvPr id="20" name="Google Shape;73;p15">
            <a:extLst>
              <a:ext uri="{FF2B5EF4-FFF2-40B4-BE49-F238E27FC236}">
                <a16:creationId xmlns:a16="http://schemas.microsoft.com/office/drawing/2014/main" id="{63A2A38C-D2B2-49BF-AF78-E757136BB18F}"/>
              </a:ext>
            </a:extLst>
          </p:cNvPr>
          <p:cNvSpPr/>
          <p:nvPr/>
        </p:nvSpPr>
        <p:spPr>
          <a:xfrm>
            <a:off x="7401696" y="1982196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A248529-6B1E-43FA-9ED0-B159EFCBE9F1}"/>
              </a:ext>
            </a:extLst>
          </p:cNvPr>
          <p:cNvSpPr txBox="1">
            <a:spLocks/>
          </p:cNvSpPr>
          <p:nvPr/>
        </p:nvSpPr>
        <p:spPr>
          <a:xfrm>
            <a:off x="-275574" y="1710337"/>
            <a:ext cx="413178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: 9 =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F8152F1-EF18-4AEC-BF63-D6E0A43A8B89}"/>
              </a:ext>
            </a:extLst>
          </p:cNvPr>
          <p:cNvSpPr txBox="1">
            <a:spLocks/>
          </p:cNvSpPr>
          <p:nvPr/>
        </p:nvSpPr>
        <p:spPr>
          <a:xfrm>
            <a:off x="3021128" y="3049164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38C348B-9350-409F-8BF1-EECEE329BD66}"/>
              </a:ext>
            </a:extLst>
          </p:cNvPr>
          <p:cNvSpPr txBox="1">
            <a:spLocks/>
          </p:cNvSpPr>
          <p:nvPr/>
        </p:nvSpPr>
        <p:spPr>
          <a:xfrm>
            <a:off x="69078" y="4432761"/>
            <a:ext cx="42960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+ 5 + 7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288196E-6E5E-4BF7-8D19-F5CE23B26FF2}"/>
              </a:ext>
            </a:extLst>
          </p:cNvPr>
          <p:cNvSpPr txBox="1">
            <a:spLocks/>
          </p:cNvSpPr>
          <p:nvPr/>
        </p:nvSpPr>
        <p:spPr>
          <a:xfrm>
            <a:off x="1148683" y="5637112"/>
            <a:ext cx="241089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4"/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0A8439B-F232-4D7C-9C17-91A3FBF3A7B8}"/>
              </a:ext>
            </a:extLst>
          </p:cNvPr>
          <p:cNvSpPr txBox="1">
            <a:spLocks/>
          </p:cNvSpPr>
          <p:nvPr/>
        </p:nvSpPr>
        <p:spPr>
          <a:xfrm>
            <a:off x="5007719" y="2491235"/>
            <a:ext cx="45719" cy="403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28830" lvl="4" indent="0"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1B45A58-4D5A-4290-AAFC-7E17E64E3E18}"/>
              </a:ext>
            </a:extLst>
          </p:cNvPr>
          <p:cNvSpPr txBox="1">
            <a:spLocks/>
          </p:cNvSpPr>
          <p:nvPr/>
        </p:nvSpPr>
        <p:spPr>
          <a:xfrm>
            <a:off x="3032758" y="3781644"/>
            <a:ext cx="1453068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C2C51E1-80F5-4C29-AEEF-FB50DB3E310C}"/>
              </a:ext>
            </a:extLst>
          </p:cNvPr>
          <p:cNvSpPr txBox="1">
            <a:spLocks/>
          </p:cNvSpPr>
          <p:nvPr/>
        </p:nvSpPr>
        <p:spPr>
          <a:xfrm>
            <a:off x="981600" y="3753240"/>
            <a:ext cx="2353377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657 : 9 =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02C0C75-72EB-499D-8E8E-3EB4346705EC}"/>
              </a:ext>
            </a:extLst>
          </p:cNvPr>
          <p:cNvSpPr txBox="1">
            <a:spLocks/>
          </p:cNvSpPr>
          <p:nvPr/>
        </p:nvSpPr>
        <p:spPr>
          <a:xfrm>
            <a:off x="90342" y="2422436"/>
            <a:ext cx="33054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có: 7 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8B5B0F3-78CF-4C43-95B7-776A3B6AC0C5}"/>
              </a:ext>
            </a:extLst>
          </p:cNvPr>
          <p:cNvSpPr txBox="1">
            <a:spLocks/>
          </p:cNvSpPr>
          <p:nvPr/>
        </p:nvSpPr>
        <p:spPr>
          <a:xfrm>
            <a:off x="3729461" y="4433712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CF76137C-8265-4140-AE49-898E4A2B5B85}"/>
              </a:ext>
            </a:extLst>
          </p:cNvPr>
          <p:cNvSpPr txBox="1">
            <a:spLocks/>
          </p:cNvSpPr>
          <p:nvPr/>
        </p:nvSpPr>
        <p:spPr>
          <a:xfrm>
            <a:off x="1354665" y="5064188"/>
            <a:ext cx="2099912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: 9 =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62079F5-E425-42C0-8DDF-037B7847F17A}"/>
              </a:ext>
            </a:extLst>
          </p:cNvPr>
          <p:cNvSpPr txBox="1">
            <a:spLocks/>
          </p:cNvSpPr>
          <p:nvPr/>
        </p:nvSpPr>
        <p:spPr>
          <a:xfrm>
            <a:off x="2993718" y="5059445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6BB5AD-3A84-4136-A699-AC7924B4C89E}"/>
              </a:ext>
            </a:extLst>
          </p:cNvPr>
          <p:cNvCxnSpPr/>
          <p:nvPr/>
        </p:nvCxnSpPr>
        <p:spPr>
          <a:xfrm>
            <a:off x="4742481" y="1824603"/>
            <a:ext cx="8648" cy="4086966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B69C825-B7BD-456B-80EF-577AAB626007}"/>
              </a:ext>
            </a:extLst>
          </p:cNvPr>
          <p:cNvSpPr txBox="1">
            <a:spLocks/>
          </p:cNvSpPr>
          <p:nvPr/>
        </p:nvSpPr>
        <p:spPr>
          <a:xfrm>
            <a:off x="4940218" y="1623057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 : 9 =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E1E5536-07FB-4A15-AAAB-2810242A38DE}"/>
              </a:ext>
            </a:extLst>
          </p:cNvPr>
          <p:cNvSpPr txBox="1">
            <a:spLocks/>
          </p:cNvSpPr>
          <p:nvPr/>
        </p:nvSpPr>
        <p:spPr>
          <a:xfrm>
            <a:off x="6979383" y="1587026"/>
            <a:ext cx="2179105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E71C7F8-1C53-4612-828F-DB2138775251}"/>
              </a:ext>
            </a:extLst>
          </p:cNvPr>
          <p:cNvSpPr txBox="1">
            <a:spLocks/>
          </p:cNvSpPr>
          <p:nvPr/>
        </p:nvSpPr>
        <p:spPr>
          <a:xfrm flipH="1" flipV="1">
            <a:off x="3739478" y="2461785"/>
            <a:ext cx="496119" cy="867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1A3CCED-1870-4F44-BE01-0B2FA2DC69F2}"/>
              </a:ext>
            </a:extLst>
          </p:cNvPr>
          <p:cNvSpPr txBox="1">
            <a:spLocks/>
          </p:cNvSpPr>
          <p:nvPr/>
        </p:nvSpPr>
        <p:spPr>
          <a:xfrm>
            <a:off x="3090930" y="2443957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999E0C1F-391D-4A1E-8164-8D07B46C0580}"/>
              </a:ext>
            </a:extLst>
          </p:cNvPr>
          <p:cNvSpPr txBox="1">
            <a:spLocks/>
          </p:cNvSpPr>
          <p:nvPr/>
        </p:nvSpPr>
        <p:spPr>
          <a:xfrm>
            <a:off x="3631239" y="1628932"/>
            <a:ext cx="513921" cy="85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E3C62CA-E32F-4CD3-B413-49F37D69ADA0}"/>
              </a:ext>
            </a:extLst>
          </p:cNvPr>
          <p:cNvSpPr txBox="1">
            <a:spLocks/>
          </p:cNvSpPr>
          <p:nvPr/>
        </p:nvSpPr>
        <p:spPr>
          <a:xfrm>
            <a:off x="4914338" y="2386065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1+8+2 =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D94ACB79-8EA1-49D2-8049-281E141479DB}"/>
              </a:ext>
            </a:extLst>
          </p:cNvPr>
          <p:cNvSpPr txBox="1">
            <a:spLocks/>
          </p:cNvSpPr>
          <p:nvPr/>
        </p:nvSpPr>
        <p:spPr>
          <a:xfrm>
            <a:off x="7858867" y="2337178"/>
            <a:ext cx="802593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D5852C5F-F1B1-4888-B53C-28BC0716C026}"/>
              </a:ext>
            </a:extLst>
          </p:cNvPr>
          <p:cNvSpPr txBox="1">
            <a:spLocks/>
          </p:cNvSpPr>
          <p:nvPr/>
        </p:nvSpPr>
        <p:spPr>
          <a:xfrm>
            <a:off x="6332171" y="5108625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: 9 =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1685F6FA-8CD6-4B5B-BC00-EB8D222F5051}"/>
              </a:ext>
            </a:extLst>
          </p:cNvPr>
          <p:cNvSpPr txBox="1">
            <a:spLocks/>
          </p:cNvSpPr>
          <p:nvPr/>
        </p:nvSpPr>
        <p:spPr>
          <a:xfrm>
            <a:off x="6878252" y="3748246"/>
            <a:ext cx="2170102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78BF24B3-ED45-4C34-85E3-B4FE995A4C40}"/>
              </a:ext>
            </a:extLst>
          </p:cNvPr>
          <p:cNvSpPr txBox="1">
            <a:spLocks/>
          </p:cNvSpPr>
          <p:nvPr/>
        </p:nvSpPr>
        <p:spPr>
          <a:xfrm>
            <a:off x="4886006" y="4501353"/>
            <a:ext cx="388778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 : 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+ 5 + 1 =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FF65A2B-FCFE-4E73-BFB8-98D9F9467425}"/>
              </a:ext>
            </a:extLst>
          </p:cNvPr>
          <p:cNvSpPr txBox="1">
            <a:spLocks/>
          </p:cNvSpPr>
          <p:nvPr/>
        </p:nvSpPr>
        <p:spPr>
          <a:xfrm>
            <a:off x="7981966" y="5079514"/>
            <a:ext cx="1620841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(dư1)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ABD67A98-90AF-419E-8BB6-126E51A72609}"/>
              </a:ext>
            </a:extLst>
          </p:cNvPr>
          <p:cNvSpPr txBox="1">
            <a:spLocks/>
          </p:cNvSpPr>
          <p:nvPr/>
        </p:nvSpPr>
        <p:spPr>
          <a:xfrm>
            <a:off x="4936402" y="3811577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451 : 9 =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9580C2BC-139C-4F57-A894-8672267957BE}"/>
              </a:ext>
            </a:extLst>
          </p:cNvPr>
          <p:cNvSpPr txBox="1">
            <a:spLocks/>
          </p:cNvSpPr>
          <p:nvPr/>
        </p:nvSpPr>
        <p:spPr>
          <a:xfrm>
            <a:off x="8729096" y="4468563"/>
            <a:ext cx="965873" cy="647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40D4C1F9-AB22-45C5-9D78-4423D60C0448}"/>
              </a:ext>
            </a:extLst>
          </p:cNvPr>
          <p:cNvSpPr txBox="1">
            <a:spLocks/>
          </p:cNvSpPr>
          <p:nvPr/>
        </p:nvSpPr>
        <p:spPr>
          <a:xfrm>
            <a:off x="6209244" y="3020352"/>
            <a:ext cx="196386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:  9 =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7791494E-ABB6-4D68-9466-7308C6E3336F}"/>
              </a:ext>
            </a:extLst>
          </p:cNvPr>
          <p:cNvSpPr txBox="1">
            <a:spLocks/>
          </p:cNvSpPr>
          <p:nvPr/>
        </p:nvSpPr>
        <p:spPr>
          <a:xfrm>
            <a:off x="7845965" y="3020352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1908" y="3040611"/>
            <a:ext cx="16073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: 9 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7" grpId="0"/>
      <p:bldP spid="49" grpId="0"/>
      <p:bldP spid="53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F2A5664-C5F3-4D3D-97B1-398F5B3B0965}"/>
              </a:ext>
            </a:extLst>
          </p:cNvPr>
          <p:cNvSpPr/>
          <p:nvPr/>
        </p:nvSpPr>
        <p:spPr>
          <a:xfrm>
            <a:off x="1324351" y="1839228"/>
            <a:ext cx="8763000" cy="3323987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 nhận biết một số có chia hết cho 9 hay không, ta </a:t>
            </a:r>
            <a:r>
              <a:rPr 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 hành 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 2 bước: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Bước 1: Tính tổng các chữ </a:t>
            </a:r>
            <a:r>
              <a:rPr 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của số đó.</a:t>
            </a:r>
            <a:endParaRPr lang="en-US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6609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360" y="1730892"/>
            <a:ext cx="5795064" cy="579506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297F4E2-3E31-411E-B1B6-2E584A4C0D95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ext Box 57">
            <a:extLst>
              <a:ext uri="{FF2B5EF4-FFF2-40B4-BE49-F238E27FC236}">
                <a16:creationId xmlns:a16="http://schemas.microsoft.com/office/drawing/2014/main" id="{AA9487FA-6DAF-42F4-BC96-6D2EF72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66" y="2241184"/>
            <a:ext cx="8548838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tổng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chữ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chia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hết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9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thì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chia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hết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9.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7D103C-B55B-46B4-9B2F-51144EB9F4E4}"/>
              </a:ext>
            </a:extLst>
          </p:cNvPr>
          <p:cNvSpPr/>
          <p:nvPr/>
        </p:nvSpPr>
        <p:spPr>
          <a:xfrm>
            <a:off x="502166" y="3351106"/>
            <a:ext cx="8548838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Chú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ý: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tổng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hết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9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hết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9.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166" y="1465544"/>
            <a:ext cx="716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Dấu hiệu chia hết cho 9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4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id="{6D112E06-1AEE-410A-BFAE-D6170CBE9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4689" y="3033594"/>
            <a:ext cx="4470031" cy="447003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1E598A7-6A3B-4C09-A543-5B6565C1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31" y="1978767"/>
            <a:ext cx="11705386" cy="901162"/>
          </a:xfrm>
        </p:spPr>
        <p:txBody>
          <a:bodyPr>
            <a:noAutofit/>
          </a:bodyPr>
          <a:lstStyle/>
          <a:p>
            <a:r>
              <a:rPr lang="en-US" sz="40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số sau, số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cho 9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7D0BD71-2B5E-49D2-9AC1-D12BBF6EE7C7}"/>
              </a:ext>
            </a:extLst>
          </p:cNvPr>
          <p:cNvSpPr txBox="1">
            <a:spLocks/>
          </p:cNvSpPr>
          <p:nvPr/>
        </p:nvSpPr>
        <p:spPr>
          <a:xfrm>
            <a:off x="3071950" y="2801434"/>
            <a:ext cx="8278290" cy="2467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99; 1999; 108;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45720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5643; 29 385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F59F-42FD-4E71-87E6-D6603F2A267B}"/>
              </a:ext>
            </a:extLst>
          </p:cNvPr>
          <p:cNvSpPr/>
          <p:nvPr/>
        </p:nvSpPr>
        <p:spPr>
          <a:xfrm>
            <a:off x="4834893" y="3197269"/>
            <a:ext cx="1630285" cy="12561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19B483C-5A59-4286-90F4-79F15D46FC1E}"/>
              </a:ext>
            </a:extLst>
          </p:cNvPr>
          <p:cNvSpPr/>
          <p:nvPr/>
        </p:nvSpPr>
        <p:spPr>
          <a:xfrm>
            <a:off x="8948790" y="3019411"/>
            <a:ext cx="1674689" cy="14055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85D96B-C56C-4F49-BFD9-E81EF70711DB}"/>
              </a:ext>
            </a:extLst>
          </p:cNvPr>
          <p:cNvSpPr/>
          <p:nvPr/>
        </p:nvSpPr>
        <p:spPr>
          <a:xfrm>
            <a:off x="4584209" y="4748596"/>
            <a:ext cx="2124816" cy="13426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3379701" y="662780"/>
            <a:ext cx="4952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Paradise" pitchFamily="50" charset="0"/>
                <a:ea typeface="微软雅黑"/>
                <a:cs typeface="+mn-ea"/>
                <a:sym typeface="+mn-lt"/>
              </a:rPr>
              <a:t>Thực hành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Paradise" pitchFamily="50" charset="0"/>
                <a:ea typeface="微软雅黑"/>
                <a:cs typeface="+mn-ea"/>
                <a:sym typeface="+mn-lt"/>
              </a:rPr>
              <a:t>: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Paradise" pitchFamily="50" charset="0"/>
              <a:ea typeface="微软雅黑"/>
              <a:cs typeface="+mn-ea"/>
              <a:sym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85D96B-C56C-4F49-BFD9-E81EF70711DB}"/>
              </a:ext>
            </a:extLst>
          </p:cNvPr>
          <p:cNvSpPr/>
          <p:nvPr/>
        </p:nvSpPr>
        <p:spPr>
          <a:xfrm>
            <a:off x="6991961" y="4748596"/>
            <a:ext cx="2881504" cy="13426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51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 animBg="1"/>
      <p:bldP spid="34" grpId="0" animBg="1"/>
      <p:bldP spid="35" grpId="0" animBg="1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id="{6D112E06-1AEE-410A-BFAE-D6170CBE9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5785" y="3052003"/>
            <a:ext cx="4470031" cy="447003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1E598A7-6A3B-4C09-A543-5B6565C1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31" y="1978767"/>
            <a:ext cx="11705386" cy="901162"/>
          </a:xfrm>
        </p:spPr>
        <p:txBody>
          <a:bodyPr>
            <a:noAutofit/>
          </a:bodyPr>
          <a:lstStyle/>
          <a:p>
            <a:r>
              <a:rPr lang="en-US" sz="4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số sau, số nào không chia hết cho 9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7D0BD71-2B5E-49D2-9AC1-D12BBF6EE7C7}"/>
              </a:ext>
            </a:extLst>
          </p:cNvPr>
          <p:cNvSpPr txBox="1">
            <a:spLocks/>
          </p:cNvSpPr>
          <p:nvPr/>
        </p:nvSpPr>
        <p:spPr>
          <a:xfrm>
            <a:off x="3071950" y="2801434"/>
            <a:ext cx="8278290" cy="2467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96; 108; 7853;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5553; 1097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F59F-42FD-4E71-87E6-D6603F2A267B}"/>
              </a:ext>
            </a:extLst>
          </p:cNvPr>
          <p:cNvSpPr/>
          <p:nvPr/>
        </p:nvSpPr>
        <p:spPr>
          <a:xfrm>
            <a:off x="4898572" y="3229963"/>
            <a:ext cx="1630285" cy="12561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19B483C-5A59-4286-90F4-79F15D46FC1E}"/>
              </a:ext>
            </a:extLst>
          </p:cNvPr>
          <p:cNvSpPr/>
          <p:nvPr/>
        </p:nvSpPr>
        <p:spPr>
          <a:xfrm>
            <a:off x="8404884" y="3080556"/>
            <a:ext cx="2385035" cy="14055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85D96B-C56C-4F49-BFD9-E81EF70711DB}"/>
              </a:ext>
            </a:extLst>
          </p:cNvPr>
          <p:cNvSpPr/>
          <p:nvPr/>
        </p:nvSpPr>
        <p:spPr>
          <a:xfrm>
            <a:off x="7245216" y="4770736"/>
            <a:ext cx="2319338" cy="13426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34"/>
          <p:cNvSpPr/>
          <p:nvPr/>
        </p:nvSpPr>
        <p:spPr>
          <a:xfrm>
            <a:off x="962018" y="2104872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79" name="Google Shape;1179;p34"/>
          <p:cNvCxnSpPr>
            <a:cxnSpLocks/>
          </p:cNvCxnSpPr>
          <p:nvPr/>
        </p:nvCxnSpPr>
        <p:spPr>
          <a:xfrm rot="10800000" flipH="1">
            <a:off x="3280774" y="2082470"/>
            <a:ext cx="2054800" cy="1059600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0" name="Google Shape;1180;p34"/>
          <p:cNvSpPr/>
          <p:nvPr/>
        </p:nvSpPr>
        <p:spPr>
          <a:xfrm flipH="1">
            <a:off x="9098789" y="2239493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83" name="Google Shape;1183;p34"/>
          <p:cNvCxnSpPr>
            <a:cxnSpLocks/>
          </p:cNvCxnSpPr>
          <p:nvPr/>
        </p:nvCxnSpPr>
        <p:spPr>
          <a:xfrm rot="-5400000" flipH="1">
            <a:off x="7815400" y="1765733"/>
            <a:ext cx="109200" cy="2912400"/>
          </a:xfrm>
          <a:prstGeom prst="curvedConnector4">
            <a:avLst>
              <a:gd name="adj1" fmla="val -290751"/>
              <a:gd name="adj2" fmla="val 51479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5" name="Google Shape;1185;p34"/>
          <p:cNvSpPr/>
          <p:nvPr/>
        </p:nvSpPr>
        <p:spPr>
          <a:xfrm rot="10800000" flipH="1">
            <a:off x="962018" y="4434288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88" name="Google Shape;1188;p34"/>
          <p:cNvCxnSpPr>
            <a:cxnSpLocks/>
          </p:cNvCxnSpPr>
          <p:nvPr/>
        </p:nvCxnSpPr>
        <p:spPr>
          <a:xfrm>
            <a:off x="3280774" y="5476867"/>
            <a:ext cx="2764000" cy="695600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9" name="Google Shape;1189;p34"/>
          <p:cNvSpPr/>
          <p:nvPr/>
        </p:nvSpPr>
        <p:spPr>
          <a:xfrm rot="10800000">
            <a:off x="9098789" y="4568909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92" name="Google Shape;1192;p34"/>
          <p:cNvCxnSpPr>
            <a:cxnSpLocks/>
          </p:cNvCxnSpPr>
          <p:nvPr/>
        </p:nvCxnSpPr>
        <p:spPr>
          <a:xfrm>
            <a:off x="7714331" y="4434288"/>
            <a:ext cx="1612000" cy="1177200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60" name="图片 59">
            <a:extLst>
              <a:ext uri="{FF2B5EF4-FFF2-40B4-BE49-F238E27FC236}">
                <a16:creationId xmlns:a16="http://schemas.microsoft.com/office/drawing/2014/main" id="{28AABB2E-51CC-4083-8FCC-4545ACFC6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669" y="953497"/>
            <a:ext cx="6476321" cy="647632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C5D06B1-7AD7-4F49-9934-C86F558F3667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CFBCBE-F4EE-48C8-BABB-35AFD0182D6B}"/>
              </a:ext>
            </a:extLst>
          </p:cNvPr>
          <p:cNvSpPr txBox="1">
            <a:spLocks/>
          </p:cNvSpPr>
          <p:nvPr/>
        </p:nvSpPr>
        <p:spPr>
          <a:xfrm>
            <a:off x="321932" y="1207784"/>
            <a:ext cx="10311234" cy="8147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hai số có ba chữ số và chia hết cho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BA529E-6350-4015-B34A-74AB1E735D83}"/>
              </a:ext>
            </a:extLst>
          </p:cNvPr>
          <p:cNvSpPr txBox="1"/>
          <p:nvPr/>
        </p:nvSpPr>
        <p:spPr>
          <a:xfrm>
            <a:off x="1330838" y="2169366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15F9EB-95E9-4783-AA29-50B6193516CE}"/>
              </a:ext>
            </a:extLst>
          </p:cNvPr>
          <p:cNvSpPr txBox="1"/>
          <p:nvPr/>
        </p:nvSpPr>
        <p:spPr>
          <a:xfrm>
            <a:off x="9326200" y="2321268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84AFE9-6E7E-490D-A300-E14E45C341C3}"/>
              </a:ext>
            </a:extLst>
          </p:cNvPr>
          <p:cNvSpPr txBox="1"/>
          <p:nvPr/>
        </p:nvSpPr>
        <p:spPr>
          <a:xfrm>
            <a:off x="1456448" y="4523169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B6FA0D-27C7-4C68-A153-E331B728DEF8}"/>
              </a:ext>
            </a:extLst>
          </p:cNvPr>
          <p:cNvSpPr txBox="1"/>
          <p:nvPr/>
        </p:nvSpPr>
        <p:spPr>
          <a:xfrm>
            <a:off x="9385104" y="4725917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7701" y="39822"/>
            <a:ext cx="6473136" cy="1160382"/>
            <a:chOff x="1170700" y="-63780"/>
            <a:chExt cx="6473136" cy="1160382"/>
          </a:xfrm>
        </p:grpSpPr>
        <p:sp>
          <p:nvSpPr>
            <p:cNvPr id="3" name="TextBox 2"/>
            <p:cNvSpPr txBox="1"/>
            <p:nvPr/>
          </p:nvSpPr>
          <p:spPr>
            <a:xfrm>
              <a:off x="1170700" y="450275"/>
              <a:ext cx="6473136" cy="646327"/>
            </a:xfrm>
            <a:prstGeom prst="rect">
              <a:avLst/>
            </a:prstGeom>
            <a:noFill/>
          </p:spPr>
          <p:txBody>
            <a:bodyPr wrap="square" lIns="91424" tIns="45718" rIns="91424" bIns="45718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 chia hết cho 9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447800" y="-63780"/>
              <a:ext cx="604845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Thứ </a:t>
              </a:r>
              <a:r>
                <a:rPr lang="nl-NL" sz="3200" b="1" dirty="0" smtClean="0">
                  <a:latin typeface="Times New Roman" panose="02020603050405020304" pitchFamily="18" charset="0"/>
                  <a:ea typeface="Batang"/>
                </a:rPr>
                <a:t>hai 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ngày </a:t>
              </a:r>
              <a:r>
                <a:rPr lang="nl-NL" sz="3200" b="1" dirty="0" smtClean="0">
                  <a:latin typeface="Times New Roman" panose="02020603050405020304" pitchFamily="18" charset="0"/>
                  <a:ea typeface="Batang"/>
                </a:rPr>
                <a:t>3 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tháng </a:t>
              </a:r>
              <a:r>
                <a:rPr lang="nl-NL" sz="3200" b="1" dirty="0" smtClean="0">
                  <a:latin typeface="Times New Roman" panose="02020603050405020304" pitchFamily="18" charset="0"/>
                  <a:ea typeface="Batang"/>
                </a:rPr>
                <a:t>1 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năm </a:t>
              </a:r>
              <a:r>
                <a:rPr lang="nl-NL" sz="3200" b="1" dirty="0" smtClean="0">
                  <a:latin typeface="Times New Roman" panose="02020603050405020304" pitchFamily="18" charset="0"/>
                  <a:ea typeface="Batang"/>
                </a:rPr>
                <a:t>2022</a:t>
              </a:r>
              <a:endParaRPr lang="en-US" sz="3200" b="1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433156" y="1840782"/>
            <a:ext cx="110250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Học sinh nhận biết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dấu hiệu chia hết cho </a:t>
            </a: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 và không chia hết cho 9.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B</a:t>
            </a: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iết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dấu hiệu chia hết cho 9 để làm các bài tập.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 algn="just">
              <a:spcAft>
                <a:spcPts val="0"/>
              </a:spcAft>
            </a:pP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GD HS tích cực, tự giác, say mê học tập môn toán.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 algn="just">
              <a:spcAft>
                <a:spcPts val="0"/>
              </a:spcAft>
            </a:pP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Góp phần hình thành và phát triển các năng lực:</a:t>
            </a:r>
            <a:r>
              <a:rPr lang="nl-NL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tự chủ và tự học, giao </a:t>
            </a:r>
            <a:r>
              <a:rPr lang="nl-NL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tiếp, </a:t>
            </a:r>
            <a:r>
              <a:rPr lang="nl-NL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 quyết vấn đề và sáng tạo. 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585" y="1255306"/>
            <a:ext cx="48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C00000"/>
                </a:solidFill>
                <a:latin typeface="Times New Roman" panose="02020603050405020304" pitchFamily="18" charset="0"/>
                <a:ea typeface="Batang"/>
              </a:rPr>
              <a:t>I/ Yêu cầu cần đạt:  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Batang"/>
            </a:endParaRPr>
          </a:p>
        </p:txBody>
      </p:sp>
    </p:spTree>
    <p:extLst>
      <p:ext uri="{BB962C8B-B14F-4D97-AF65-F5344CB8AC3E}">
        <p14:creationId xmlns:p14="http://schemas.microsoft.com/office/powerpoint/2010/main" val="3972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607FC9-1666-4CC4-A068-6908C5DE0A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126" y="2024862"/>
            <a:ext cx="4250146" cy="599962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74DE6C0-CF81-4C33-88F3-91BE0914F43F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B9D5AD-6C28-43CC-BDF0-17F0BDA0C595}"/>
              </a:ext>
            </a:extLst>
          </p:cNvPr>
          <p:cNvSpPr txBox="1">
            <a:spLocks/>
          </p:cNvSpPr>
          <p:nvPr/>
        </p:nvSpPr>
        <p:spPr>
          <a:xfrm>
            <a:off x="434339" y="1465053"/>
            <a:ext cx="10825843" cy="14500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chữ số thích hợp viết vào ô trống để được số chia hết cho 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D623D-66E9-4EAD-97BA-77BFB94F0AE4}"/>
              </a:ext>
            </a:extLst>
          </p:cNvPr>
          <p:cNvSpPr txBox="1"/>
          <p:nvPr/>
        </p:nvSpPr>
        <p:spPr>
          <a:xfrm>
            <a:off x="3031629" y="2875002"/>
            <a:ext cx="1156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351FB9-A581-462F-B93D-AEED964686B0}"/>
              </a:ext>
            </a:extLst>
          </p:cNvPr>
          <p:cNvSpPr txBox="1"/>
          <p:nvPr/>
        </p:nvSpPr>
        <p:spPr>
          <a:xfrm>
            <a:off x="6303988" y="2940317"/>
            <a:ext cx="976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FFCCE5-7AEC-4CAF-B06A-691B81FC2B10}"/>
              </a:ext>
            </a:extLst>
          </p:cNvPr>
          <p:cNvSpPr txBox="1"/>
          <p:nvPr/>
        </p:nvSpPr>
        <p:spPr>
          <a:xfrm>
            <a:off x="9221376" y="2957856"/>
            <a:ext cx="82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718C94-FA5B-4203-91E2-4A5241BF0FC9}"/>
              </a:ext>
            </a:extLst>
          </p:cNvPr>
          <p:cNvSpPr txBox="1"/>
          <p:nvPr/>
        </p:nvSpPr>
        <p:spPr>
          <a:xfrm>
            <a:off x="10570252" y="2957856"/>
            <a:ext cx="82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E7A69-3A75-469D-A589-BA382FE15470}"/>
              </a:ext>
            </a:extLst>
          </p:cNvPr>
          <p:cNvSpPr/>
          <p:nvPr/>
        </p:nvSpPr>
        <p:spPr>
          <a:xfrm>
            <a:off x="3828028" y="3050018"/>
            <a:ext cx="769786" cy="76691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699E5C-B06E-4BD1-A304-E4F1C3EE1F39}"/>
              </a:ext>
            </a:extLst>
          </p:cNvPr>
          <p:cNvSpPr/>
          <p:nvPr/>
        </p:nvSpPr>
        <p:spPr>
          <a:xfrm>
            <a:off x="7174013" y="2984703"/>
            <a:ext cx="769786" cy="76691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69AB28-03AF-4298-B587-B62D0C88A6E2}"/>
              </a:ext>
            </a:extLst>
          </p:cNvPr>
          <p:cNvSpPr/>
          <p:nvPr/>
        </p:nvSpPr>
        <p:spPr>
          <a:xfrm>
            <a:off x="9805213" y="3081049"/>
            <a:ext cx="769786" cy="76691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2676C5-5EE4-4F13-9571-DD0881BBDCE6}"/>
              </a:ext>
            </a:extLst>
          </p:cNvPr>
          <p:cNvSpPr txBox="1"/>
          <p:nvPr/>
        </p:nvSpPr>
        <p:spPr>
          <a:xfrm>
            <a:off x="3750587" y="2919388"/>
            <a:ext cx="82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C5A586-A977-45D2-9959-2D783D7DC053}"/>
              </a:ext>
            </a:extLst>
          </p:cNvPr>
          <p:cNvSpPr txBox="1"/>
          <p:nvPr/>
        </p:nvSpPr>
        <p:spPr>
          <a:xfrm>
            <a:off x="7159376" y="2919730"/>
            <a:ext cx="704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2FFBBF-C015-41F7-89FC-8D386CDF46B6}"/>
              </a:ext>
            </a:extLst>
          </p:cNvPr>
          <p:cNvSpPr txBox="1"/>
          <p:nvPr/>
        </p:nvSpPr>
        <p:spPr>
          <a:xfrm>
            <a:off x="9776161" y="2963653"/>
            <a:ext cx="82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219575" y="2296699"/>
            <a:ext cx="714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Chúc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các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con </a:t>
            </a:r>
          </a:p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học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tốt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!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  <a:extLst>
              <a:ext uri="{FF2B5EF4-FFF2-40B4-BE49-F238E27FC236}">
                <a16:creationId xmlns:a16="http://schemas.microsoft.com/office/drawing/2014/main" id="{212B00C4-FE84-44F2-8463-31BD59C1CF69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1EDC0F27-F586-4F0D-8DB2-0E5791129E54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0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3913373" y="1237082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7313798" y="272287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20" t="7184" r="5422" b="11640"/>
          <a:stretch/>
        </p:blipFill>
        <p:spPr>
          <a:xfrm>
            <a:off x="15935" y="2428904"/>
            <a:ext cx="4545874" cy="44283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3356057" y="2386820"/>
            <a:ext cx="81086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方正卡通简体" panose="03000509000000000000" pitchFamily="65" charset="-122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449" y="899955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7" name="TextBox 3">
            <a:hlinkClick r:id="rId5"/>
            <a:extLst>
              <a:ext uri="{FF2B5EF4-FFF2-40B4-BE49-F238E27FC236}">
                <a16:creationId xmlns:a16="http://schemas.microsoft.com/office/drawing/2014/main" id="{8EB00E63-C81B-4E17-A618-C3ADAF07CDB1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37243EB8-2DF3-4A64-B852-C1242C632745}"/>
              </a:ext>
            </a:extLst>
          </p:cNvPr>
          <p:cNvSpPr/>
          <p:nvPr/>
        </p:nvSpPr>
        <p:spPr>
          <a:xfrm>
            <a:off x="78208" y="105355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417701" y="79011"/>
            <a:ext cx="6473136" cy="1160382"/>
            <a:chOff x="1170700" y="-63780"/>
            <a:chExt cx="6473136" cy="1160382"/>
          </a:xfrm>
        </p:grpSpPr>
        <p:sp>
          <p:nvSpPr>
            <p:cNvPr id="23" name="TextBox 22"/>
            <p:cNvSpPr txBox="1"/>
            <p:nvPr/>
          </p:nvSpPr>
          <p:spPr>
            <a:xfrm>
              <a:off x="1170700" y="450275"/>
              <a:ext cx="6473136" cy="646327"/>
            </a:xfrm>
            <a:prstGeom prst="rect">
              <a:avLst/>
            </a:prstGeom>
            <a:noFill/>
          </p:spPr>
          <p:txBody>
            <a:bodyPr wrap="square" lIns="91424" tIns="45718" rIns="91424" bIns="45718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 chia hết cho 9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47800" y="-63780"/>
              <a:ext cx="604845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Thứ </a:t>
              </a:r>
              <a:r>
                <a:rPr lang="nl-NL" sz="3200" b="1" dirty="0" smtClean="0">
                  <a:latin typeface="Times New Roman" panose="02020603050405020304" pitchFamily="18" charset="0"/>
                  <a:ea typeface="Batang"/>
                </a:rPr>
                <a:t>hai 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ngày </a:t>
              </a:r>
              <a:r>
                <a:rPr lang="nl-NL" sz="3200" b="1" dirty="0" smtClean="0">
                  <a:latin typeface="Times New Roman" panose="02020603050405020304" pitchFamily="18" charset="0"/>
                  <a:ea typeface="Batang"/>
                </a:rPr>
                <a:t>3 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tháng </a:t>
              </a:r>
              <a:r>
                <a:rPr lang="nl-NL" sz="3200" b="1" dirty="0" smtClean="0">
                  <a:latin typeface="Times New Roman" panose="02020603050405020304" pitchFamily="18" charset="0"/>
                  <a:ea typeface="Batang"/>
                </a:rPr>
                <a:t>1 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năm </a:t>
              </a:r>
              <a:r>
                <a:rPr lang="nl-NL" sz="3200" b="1" dirty="0" smtClean="0">
                  <a:latin typeface="Times New Roman" panose="02020603050405020304" pitchFamily="18" charset="0"/>
                  <a:ea typeface="Batang"/>
                </a:rPr>
                <a:t>2022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170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99114" y="1809679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2?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 13678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13677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13679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39788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39785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cả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2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Điều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ước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của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cô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3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490</Words>
  <Application>Microsoft Office PowerPoint</Application>
  <PresentationFormat>Widescreen</PresentationFormat>
  <Paragraphs>105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Microsoft YaHei</vt:lpstr>
      <vt:lpstr>SimSun</vt:lpstr>
      <vt:lpstr>Arial</vt:lpstr>
      <vt:lpstr>Batang</vt:lpstr>
      <vt:lpstr>Calibri</vt:lpstr>
      <vt:lpstr>Cambria</vt:lpstr>
      <vt:lpstr>等线</vt:lpstr>
      <vt:lpstr>SVN-Beauford</vt:lpstr>
      <vt:lpstr>SVN-Paradise</vt:lpstr>
      <vt:lpstr>SVN-Ready</vt:lpstr>
      <vt:lpstr>SVN-The Untold Story</vt:lpstr>
      <vt:lpstr>SVN-Wednesday</vt:lpstr>
      <vt:lpstr>Times New Roman</vt:lpstr>
      <vt:lpstr>UTM Alba Matter</vt:lpstr>
      <vt:lpstr>UTM Arruba KT</vt:lpstr>
      <vt:lpstr>Wingdings 3</vt:lpstr>
      <vt:lpstr>方正卡通简体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Trong các số sau, số nào chia hết cho 9</vt:lpstr>
      <vt:lpstr>Bài 2: Trong các số sau, số nào không chia hết cho 9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MHC</cp:lastModifiedBy>
  <cp:revision>398</cp:revision>
  <dcterms:created xsi:type="dcterms:W3CDTF">2019-03-29T12:25:33Z</dcterms:created>
  <dcterms:modified xsi:type="dcterms:W3CDTF">2022-01-19T16:12:13Z</dcterms:modified>
</cp:coreProperties>
</file>