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97155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CHỦ ĐỀ 1: 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ĐỘI HÌNH ĐỘI NGŨ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799" y="2575471"/>
            <a:ext cx="518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BÀI 1: TƯ THẾ ĐỨNG NGHIÊM, ĐỨNG NGHỈ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90800" y="13335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TRƯỜNG TIỂU HỌC SÀI ĐỒNG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0637" y="3425536"/>
            <a:ext cx="449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GV THỰC HIỆN: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VĂN THANH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4955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 Các Em Học Tốt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I. Mục tiêu bài học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1. Về phẩm chất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/>
              <a:t> </a:t>
            </a:r>
            <a:r>
              <a:rPr lang="en-US" b="1"/>
              <a:t>* </a:t>
            </a:r>
            <a:r>
              <a:rPr lang="vi-VN"/>
              <a:t>Bài 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/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/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II. Các hoạt động dạy học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897" y="1396889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* Khởi động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1. Hoạt động mở đầu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2. Hoạt động hình thành kiến thức mới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* Tư thế đứng nghiêm</a:t>
            </a:r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285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2. Hoạt động hình thành kiến thức mới</a:t>
            </a:r>
          </a:p>
          <a:p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89535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* Tư thế đứng nghỉ</a:t>
            </a:r>
          </a:p>
          <a:p>
            <a:endParaRPr lang="en-US"/>
          </a:p>
        </p:txBody>
      </p:sp>
      <p:pic>
        <p:nvPicPr>
          <p:cNvPr id="2051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731108" y="1504950"/>
            <a:ext cx="2728783" cy="291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3. Hoạt động luyện tập</a:t>
            </a: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4. Hoạt động vận dụng</a:t>
            </a: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 </a:t>
            </a:r>
            <a:r>
              <a:rPr lang="en-US" sz="2400"/>
              <a:t>Quan sát hình dưới đây và cho cô biết khẩu lệnh nào tương ứng với hình?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14681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- Khẩu lệnh: Nghiêm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III. Kết Thúc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* Thả lỏng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340</Words>
  <Application>Microsoft Office PowerPoint</Application>
  <PresentationFormat>On-screen Show (16:9)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ADMIN</cp:lastModifiedBy>
  <cp:revision>25</cp:revision>
  <dcterms:created xsi:type="dcterms:W3CDTF">2021-08-19T13:42:00Z</dcterms:created>
  <dcterms:modified xsi:type="dcterms:W3CDTF">2022-02-24T05:06:12Z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