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0" r:id="rId3"/>
    <p:sldId id="296" r:id="rId4"/>
    <p:sldId id="299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301" r:id="rId14"/>
    <p:sldId id="285" r:id="rId15"/>
    <p:sldId id="298" r:id="rId16"/>
  </p:sldIdLst>
  <p:sldSz cx="12161838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0000"/>
    <a:srgbClr val="FFFF99"/>
    <a:srgbClr val="FF99FF"/>
    <a:srgbClr val="A2F3FC"/>
    <a:srgbClr val="FF0000"/>
    <a:srgbClr val="0CA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8" autoAdjust="0"/>
    <p:restoredTop sz="94660"/>
  </p:normalViewPr>
  <p:slideViewPr>
    <p:cSldViewPr>
      <p:cViewPr varScale="1">
        <p:scale>
          <a:sx n="70" d="100"/>
          <a:sy n="70" d="100"/>
        </p:scale>
        <p:origin x="570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FD7B8-121A-446D-94CA-ECBD57F17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6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F66D7-28C8-41DF-BBC4-2729AD010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1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AB1B0-5942-4A61-AA50-38D560699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88D97-3840-4616-B3BE-A0424F840D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3DA1C-B100-4EB3-B928-EE2EF85ED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8BE26-B694-4C05-B0B0-94FD0C65E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4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C93C7-C198-4329-B94D-608CFF05E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5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FC70E-CB2F-4258-AF5B-E1BF690DB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5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14004-7964-493D-B359-CF12FE29D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7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5BBA3-429A-44D4-8CC6-295DF30D0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74AE9-1EA8-4AA2-8EC3-F2693B462D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DD733-BCA1-461E-9BA5-57DD64F4D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7490FC0-D49F-4970-912F-EC47E936ED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6.jpeg"/><Relationship Id="rId7" Type="http://schemas.openxmlformats.org/officeDocument/2006/relationships/image" Target="../media/image4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\My%20Documents\H&#225;i%20hoa%20chuy&#234;n%20&#273;&#7873;%20d&#226;n%20s&#7889;-ATGT\Viet-Nam-Que-Huong-Toi.mp3" TargetMode="External"/><Relationship Id="rId1" Type="http://schemas.openxmlformats.org/officeDocument/2006/relationships/audio" Target="file:///C:\Documents%20and%20Settings\Admin\My%20Documents\H&#225;i%20hoa%20chuy&#234;n%20&#273;&#7873;%20d&#226;n%20s&#7889;-ATGT\Ai%20Len%20Xu%20Hoa%20Dao%20%23%20Quang%20Dung.mp3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50.avi" TargetMode="External"/><Relationship Id="rId1" Type="http://schemas.openxmlformats.org/officeDocument/2006/relationships/video" Target="file:///D:\kt.avi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9.jpeg"/><Relationship Id="rId7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slide" Target="slide4.xml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2.jpeg"/><Relationship Id="rId7" Type="http://schemas.openxmlformats.org/officeDocument/2006/relationships/image" Target="../media/image4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3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62" y="252413"/>
            <a:ext cx="222967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222967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38" y="4462463"/>
            <a:ext cx="2533716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765">
            <a:off x="1418881" y="4462463"/>
            <a:ext cx="222967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73" y="1074738"/>
            <a:ext cx="18749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9"/>
          <p:cNvSpPr>
            <a:spLocks noChangeArrowheads="1" noChangeShapeType="1" noTextEdit="1"/>
          </p:cNvSpPr>
          <p:nvPr/>
        </p:nvSpPr>
        <p:spPr bwMode="auto">
          <a:xfrm>
            <a:off x="1828499" y="2092326"/>
            <a:ext cx="8982024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SÀI ĐỒNG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6" y="1316038"/>
            <a:ext cx="2533716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"/>
          <p:cNvSpPr txBox="1">
            <a:spLocks noChangeArrowheads="1"/>
          </p:cNvSpPr>
          <p:nvPr/>
        </p:nvSpPr>
        <p:spPr bwMode="auto">
          <a:xfrm>
            <a:off x="3390919" y="3200401"/>
            <a:ext cx="7795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00FF"/>
                </a:solidFill>
              </a:rPr>
              <a:t>KĨ THUẬT – LỚP </a:t>
            </a:r>
            <a:r>
              <a:rPr lang="en-US" sz="4800" b="1" dirty="0" smtClean="0">
                <a:solidFill>
                  <a:srgbClr val="0000FF"/>
                </a:solidFill>
              </a:rPr>
              <a:t>4</a:t>
            </a:r>
          </a:p>
          <a:p>
            <a:pPr eaLnBrk="1" hangingPunct="1"/>
            <a:r>
              <a:rPr lang="en-US" sz="4800" b="1" dirty="0" err="1" smtClean="0">
                <a:solidFill>
                  <a:srgbClr val="0000FF"/>
                </a:solidFill>
              </a:rPr>
              <a:t>Gv</a:t>
            </a:r>
            <a:r>
              <a:rPr lang="en-US" sz="4800" b="1" dirty="0" smtClean="0">
                <a:solidFill>
                  <a:srgbClr val="0000FF"/>
                </a:solidFill>
              </a:rPr>
              <a:t>:</a:t>
            </a:r>
            <a:r>
              <a:rPr lang="vi-VN" sz="4800" b="1" dirty="0" smtClean="0">
                <a:solidFill>
                  <a:srgbClr val="0000FF"/>
                </a:solidFill>
              </a:rPr>
              <a:t>Vũ Xuân Hương</a:t>
            </a:r>
          </a:p>
          <a:p>
            <a:pPr eaLnBrk="1" hangingPunct="1"/>
            <a:r>
              <a:rPr lang="vi-VN" sz="4800" b="1" dirty="0" smtClean="0">
                <a:solidFill>
                  <a:srgbClr val="0000FF"/>
                </a:solidFill>
              </a:rPr>
              <a:t>Lớp:4a7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60000"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SC_00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57" y="954088"/>
            <a:ext cx="3648551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90" y="2819401"/>
            <a:ext cx="67143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DSC_0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7" y="2362201"/>
            <a:ext cx="4459341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74" y="2819401"/>
            <a:ext cx="67143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DSC_01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004">
            <a:off x="1513896" y="1544638"/>
            <a:ext cx="537781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DSC_01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7" y="1600200"/>
            <a:ext cx="547282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15" y="2895601"/>
            <a:ext cx="65665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655" y="2895601"/>
            <a:ext cx="65665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76200" cap="rnd">
            <a:solidFill>
              <a:srgbClr val="33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11275" name="Picture 12" descr="TULIP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2" y="5486401"/>
            <a:ext cx="143577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42957" y="6629400"/>
            <a:ext cx="1418881" cy="2286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rgbClr val="F8BAF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141 C 0.00347 -0.09431 0.00295 -0.07697 -0.00261 -0.12621 C -0.00816 -0.17545 -0.01285 -0.34604 -0.02917 -0.4073 C -0.04549 -0.46856 -0.06632 -0.47387 -0.10035 -0.49306 C -0.13438 -0.51225 -0.18785 -0.51826 -0.23368 -0.52265 C -0.27952 -0.52704 -0.32587 -0.51964 -0.37587 -0.51964 C -0.42587 -0.51964 -0.5033 -0.5527 -0.53368 -0.52265 C -0.56407 -0.4926 -0.56112 -0.41585 -0.55816 -0.33911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0" y="-203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445E-6 C -0.01007 -0.01318 -0.01996 -0.02613 -0.06441 -0.02959 C -0.10885 -0.03306 -0.22378 -0.04138 -0.26666 -0.02058 C -0.30955 0.00023 -0.31597 0.04738 -0.32222 0.0947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SC_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01" y="2514600"/>
            <a:ext cx="430520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DSC_0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70" y="1066800"/>
            <a:ext cx="506743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DSC_0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81" y="990601"/>
            <a:ext cx="638496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35" y="3429000"/>
            <a:ext cx="81078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076" y="3429000"/>
            <a:ext cx="81078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DSC_00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81" y="1066801"/>
            <a:ext cx="618226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76200" cap="rnd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485E-6 C 0.00556 -0.05362 0.01111 -0.10702 0.01111 -0.13615 C 0.01111 -0.16527 0.00955 -0.1662 -8.33333E-7 -0.17452 C -0.00955 -0.18284 -0.02326 -0.19301 -0.04653 -0.18654 C -0.06979 -0.18007 -0.1125 -0.14262 -0.13993 -0.13615 C -0.16736 -0.12967 -0.1993 -0.14609 -0.21111 -0.14794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214E-6 C -0.01945 0.05178 -0.03889 0.10356 -0.08212 0.13893 C -0.12535 0.17429 -0.19913 0.19648 -0.2599 0.2129 C -0.32066 0.22931 -0.38073 0.26237 -0.4467 0.23671 C -0.51267 0.21105 -0.62344 0.15187 -0.65556 0.05918 C -0.68767 -0.03352 -0.6507 -0.2522 -0.63993 -0.3197 C -0.62917 -0.3872 -0.61024 -0.36685 -0.59115 -0.34628 " pathEditMode="relative" ptsTypes="aaaaaaA">
                                      <p:cBhvr>
                                        <p:cTn id="41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4887E-7 C 0.02152 -0.00393 0.04305 -0.00786 0.03784 -0.04739 C 0.03263 -0.08692 0.00156 -0.18308 -0.03108 -0.23671 C -0.06372 -0.29034 -0.11997 -0.35414 -0.15782 -0.36986 C -0.19566 -0.38558 -0.22674 -0.35853 -0.25782 -0.33149 " pathEditMode="relative" ptsTypes="aaaaA">
                                      <p:cBhvr>
                                        <p:cTn id="4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23568" y="293689"/>
            <a:ext cx="7313994" cy="585787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prstDash val="sysDot"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latin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hoàn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chỉnh</a:t>
            </a:r>
            <a:r>
              <a:rPr lang="en-US" sz="3200" b="1" dirty="0">
                <a:latin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</a:endParaRPr>
          </a:p>
        </p:txBody>
      </p:sp>
      <p:pic>
        <p:nvPicPr>
          <p:cNvPr id="27651" name="Picture 3" descr="DSC_0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71" y="1524001"/>
            <a:ext cx="426931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DSC_0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0">
            <a:off x="6891709" y="1981201"/>
            <a:ext cx="430520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DSC_0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71" y="1571625"/>
            <a:ext cx="739845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76200" cap="rnd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0046E-6 C -0.03177 0.00601 -0.06337 0.01226 -0.08889 0.01179 C -0.11441 0.01133 -0.12969 0.00278 -0.1533 -0.003 C -0.17691 -0.00878 -0.20365 -0.01317 -0.23108 -0.02357 C -0.25851 -0.03398 -0.2882 -0.0497 -0.31788 -0.06518 " pathEditMode="relative" ptsTypes="aaaaA">
                                      <p:cBhvr>
                                        <p:cTn id="1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06743" y="609601"/>
            <a:ext cx="719575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b="1">
              <a:solidFill>
                <a:srgbClr val="FF66FF"/>
              </a:solidFill>
              <a:latin typeface=".Vn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51249" y="0"/>
            <a:ext cx="577687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Quy trình thực hiện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23888"/>
            <a:ext cx="577687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CC"/>
                </a:solidFill>
                <a:latin typeface="Times New Roman" pitchFamily="18" charset="0"/>
              </a:rPr>
              <a:t>1. Lắp từng bộ phận: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3810000"/>
            <a:ext cx="33445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a.</a:t>
            </a:r>
            <a:r>
              <a:rPr lang="en-US" sz="2400" b="1">
                <a:solidFill>
                  <a:srgbClr val="003399"/>
                </a:solidFill>
                <a:latin typeface="Times New Roman" pitchFamily="18" charset="0"/>
              </a:rPr>
              <a:t> Lắp giá đỡ đu</a:t>
            </a:r>
            <a:r>
              <a:rPr lang="en-US" sz="2400" b="1">
                <a:solidFill>
                  <a:srgbClr val="FF66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60689" y="3810000"/>
            <a:ext cx="43579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b.</a:t>
            </a:r>
            <a:r>
              <a:rPr lang="en-US" sz="2400" b="1">
                <a:solidFill>
                  <a:srgbClr val="003399"/>
                </a:solidFill>
                <a:latin typeface="Times New Roman" pitchFamily="18" charset="0"/>
              </a:rPr>
              <a:t> Lắp ghế đu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702498" y="3794125"/>
            <a:ext cx="42566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c.</a:t>
            </a:r>
            <a:r>
              <a:rPr lang="en-US" sz="2400" b="1">
                <a:solidFill>
                  <a:srgbClr val="003399"/>
                </a:solidFill>
                <a:latin typeface="Times New Roman" pitchFamily="18" charset="0"/>
              </a:rPr>
              <a:t> Lắp trục vào ghế đu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7450" y="4573588"/>
            <a:ext cx="469159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CC"/>
                </a:solidFill>
                <a:latin typeface="Times New Roman" pitchFamily="18" charset="0"/>
              </a:rPr>
              <a:t>2. Lắp ráp cái đu:</a:t>
            </a:r>
          </a:p>
        </p:txBody>
      </p:sp>
      <p:pic>
        <p:nvPicPr>
          <p:cNvPr id="28682" name="Picture 10" descr="DSC_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2" y="1276350"/>
            <a:ext cx="12267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DSC_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2" y="2408238"/>
            <a:ext cx="149067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DSC_0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66" y="2932114"/>
            <a:ext cx="12077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DSC_01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09" y="1689100"/>
            <a:ext cx="152023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DSC_004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05" y="1085850"/>
            <a:ext cx="1184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DSC_01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65" y="2813050"/>
            <a:ext cx="141888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DSC_01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521" y="1658939"/>
            <a:ext cx="2736414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DSC_01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43" y="4692650"/>
            <a:ext cx="2879991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762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  <p:bldP spid="28679" grpId="0"/>
      <p:bldP spid="286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457200"/>
            <a:ext cx="12769930" cy="75438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047003" y="6553200"/>
            <a:ext cx="1114835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531606" y="2582864"/>
            <a:ext cx="46490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 sau</a:t>
            </a:r>
            <a:r>
              <a:rPr lang="en-US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 xe nôi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668581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56479" y="2438401"/>
            <a:ext cx="978647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0070C0"/>
                </a:solidFill>
                <a:latin typeface="Times New Roman" pitchFamily="18" charset="0"/>
              </a:rPr>
              <a:t>     </a:t>
            </a:r>
            <a:r>
              <a:rPr lang="en-US" sz="6600" b="1">
                <a:solidFill>
                  <a:srgbClr val="0070C0"/>
                </a:solidFill>
                <a:latin typeface="Times New Roman" pitchFamily="18" charset="0"/>
              </a:rPr>
              <a:t>HẸN GẶP LẠI CÁC EM</a:t>
            </a:r>
            <a:endParaRPr lang="en-US" sz="600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b="1" i="1">
                <a:solidFill>
                  <a:srgbClr val="000099"/>
                </a:solidFill>
                <a:latin typeface="Times New Roman" pitchFamily="18" charset="0"/>
              </a:rPr>
              <a:t>  </a:t>
            </a:r>
            <a:endParaRPr lang="en-US" sz="2800" i="1">
              <a:solidFill>
                <a:srgbClr val="FF0066"/>
              </a:solidFill>
            </a:endParaRPr>
          </a:p>
          <a:p>
            <a:pPr algn="ctr" eaLnBrk="1" hangingPunct="1"/>
            <a:endParaRPr lang="en-US" i="1">
              <a:solidFill>
                <a:srgbClr val="FF00FF"/>
              </a:solidFill>
              <a:latin typeface="Times New Roman" pitchFamily="18" charset="0"/>
            </a:endParaRPr>
          </a:p>
        </p:txBody>
      </p:sp>
      <p:pic>
        <p:nvPicPr>
          <p:cNvPr id="41988" name="Ai Len Xu Hoa Dao # Quang D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443" y="-304800"/>
            <a:ext cx="40539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Viet-Nam-Que-Huong-T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443" y="7162800"/>
            <a:ext cx="40539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398" fill="hold"/>
                                        <p:tgtEl>
                                          <p:spTgt spid="41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339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3320" fill="hold"/>
                                        <p:tgtEl>
                                          <p:spTgt spid="419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9"/>
                </p:tgtEl>
              </p:cMediaNode>
            </p:audio>
          </p:childTnLst>
        </p:cTn>
      </p:par>
    </p:tnLst>
    <p:bldLst>
      <p:bldP spid="512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36883" y="1524000"/>
            <a:ext cx="7088071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LẮP CÁI ĐU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5" name="Picture 3" descr="TULIP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1" y="1266826"/>
            <a:ext cx="143577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TULIP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66" y="5257800"/>
            <a:ext cx="1627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46_6886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7827">
            <a:off x="203741" y="208898"/>
            <a:ext cx="863600" cy="9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46_6886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441" y="304800"/>
            <a:ext cx="7643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46_6886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3903">
            <a:off x="11475441" y="2756423"/>
            <a:ext cx="574675" cy="57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 flipV="1">
            <a:off x="0" y="-76200"/>
            <a:ext cx="121618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lang="en-US" sz="3200" u="sng">
              <a:latin typeface="Times New Roman" pitchFamily="18" charset="0"/>
            </a:endParaRPr>
          </a:p>
        </p:txBody>
      </p:sp>
      <p:pic>
        <p:nvPicPr>
          <p:cNvPr id="14349" name="Picture 13" descr="DSC_0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517">
            <a:off x="2757396" y="2552129"/>
            <a:ext cx="5254997" cy="39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TULIP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" y="5500688"/>
            <a:ext cx="143577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4719" y="228600"/>
            <a:ext cx="811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Thứ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ngày</a:t>
            </a:r>
            <a:r>
              <a:rPr lang="en-US" sz="3600" b="1" dirty="0" smtClean="0"/>
              <a:t> 8 </a:t>
            </a:r>
            <a:r>
              <a:rPr lang="en-US" sz="3600" b="1" dirty="0" err="1" smtClean="0"/>
              <a:t>tháng</a:t>
            </a:r>
            <a:r>
              <a:rPr lang="en-US" sz="3600" b="1" dirty="0" smtClean="0"/>
              <a:t> 2 </a:t>
            </a:r>
            <a:r>
              <a:rPr lang="en-US" sz="3600" b="1" dirty="0" err="1" smtClean="0"/>
              <a:t>năm</a:t>
            </a:r>
            <a:r>
              <a:rPr lang="en-US" sz="3600" b="1" dirty="0" smtClean="0"/>
              <a:t> 2022. </a:t>
            </a:r>
          </a:p>
          <a:p>
            <a:pPr algn="ctr"/>
            <a:r>
              <a:rPr lang="en-US" sz="3600" b="1" dirty="0" err="1" smtClean="0"/>
              <a:t>Kĩ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thuật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5"/>
          <a:stretch>
            <a:fillRect/>
          </a:stretch>
        </p:blipFill>
        <p:spPr bwMode="auto">
          <a:xfrm>
            <a:off x="135131" y="714375"/>
            <a:ext cx="46620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04046" y="5791200"/>
            <a:ext cx="4053946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Gi¸ ®ì ®u</a:t>
            </a:r>
          </a:p>
        </p:txBody>
      </p:sp>
      <p:pic>
        <p:nvPicPr>
          <p:cNvPr id="60421" name="k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29" y="3228975"/>
            <a:ext cx="3749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MVI_005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30" y="3228975"/>
            <a:ext cx="2837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9324076" y="5848350"/>
            <a:ext cx="253371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 đu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939111" y="381000"/>
            <a:ext cx="73984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</a:rPr>
              <a:t>Các bộ phận của cái đu </a:t>
            </a:r>
            <a:endParaRPr lang="en-US" sz="3600" b="1">
              <a:solidFill>
                <a:srgbClr val="FF00FF"/>
              </a:solidFill>
              <a:latin typeface=".VnTime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459341" y="5683250"/>
            <a:ext cx="4357992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 đu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21"/>
                </p:tgtEl>
              </p:cMediaNode>
            </p:video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22"/>
                </p:tgtEl>
              </p:cMediaNode>
            </p:video>
          </p:childTnLst>
        </p:cTn>
      </p:par>
    </p:tnLst>
    <p:bldLst>
      <p:bldP spid="60419" grpId="0" animBg="1"/>
      <p:bldP spid="60423" grpId="0"/>
      <p:bldP spid="60424" grpId="0"/>
      <p:bldP spid="604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6743" y="609601"/>
            <a:ext cx="719575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b="1">
              <a:solidFill>
                <a:srgbClr val="FF66FF"/>
              </a:solidFill>
              <a:latin typeface=".Vn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51249" y="0"/>
            <a:ext cx="577687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Quy trình thực hiện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23888"/>
            <a:ext cx="577687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CC"/>
                </a:solidFill>
                <a:latin typeface="Times New Roman" pitchFamily="18" charset="0"/>
              </a:rPr>
              <a:t>1. Lắp từng bộ phận: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3810000"/>
            <a:ext cx="33445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a.</a:t>
            </a:r>
            <a:r>
              <a:rPr lang="en-US" sz="2400" b="1">
                <a:solidFill>
                  <a:srgbClr val="003399"/>
                </a:solidFill>
                <a:latin typeface="Times New Roman" pitchFamily="18" charset="0"/>
              </a:rPr>
              <a:t> Lắp giá đỡ đu</a:t>
            </a:r>
            <a:r>
              <a:rPr lang="en-US" sz="2400" b="1">
                <a:solidFill>
                  <a:srgbClr val="FF66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60689" y="3810000"/>
            <a:ext cx="43579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b.</a:t>
            </a:r>
            <a:r>
              <a:rPr lang="en-US" sz="2400" b="1">
                <a:solidFill>
                  <a:srgbClr val="003399"/>
                </a:solidFill>
                <a:latin typeface="Times New Roman" pitchFamily="18" charset="0"/>
              </a:rPr>
              <a:t> Lắp ghế đu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702498" y="3794125"/>
            <a:ext cx="42566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c.</a:t>
            </a:r>
            <a:r>
              <a:rPr lang="en-US" sz="2400" b="1">
                <a:solidFill>
                  <a:srgbClr val="003399"/>
                </a:solidFill>
                <a:latin typeface="Times New Roman" pitchFamily="18" charset="0"/>
              </a:rPr>
              <a:t> Lắp trục vào ghế đu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7450" y="4573588"/>
            <a:ext cx="469159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CC"/>
                </a:solidFill>
                <a:latin typeface="Times New Roman" pitchFamily="18" charset="0"/>
              </a:rPr>
              <a:t>2. Lắp ráp cái đu:</a:t>
            </a:r>
          </a:p>
        </p:txBody>
      </p:sp>
      <p:pic>
        <p:nvPicPr>
          <p:cNvPr id="28682" name="Picture 10" descr="DSC_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2" y="1276350"/>
            <a:ext cx="12267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DSC_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2" y="2408238"/>
            <a:ext cx="149067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DSC_0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66" y="2932114"/>
            <a:ext cx="12077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DSC_01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09" y="1689100"/>
            <a:ext cx="152023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DSC_004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05" y="1085850"/>
            <a:ext cx="1184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DSC_01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65" y="2813050"/>
            <a:ext cx="141888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DSC_01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521" y="1658939"/>
            <a:ext cx="2736414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DSC_01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43" y="4692650"/>
            <a:ext cx="2879991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762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  <p:bldP spid="28679" grpId="0"/>
      <p:bldP spid="286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61838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000099"/>
                </a:solidFill>
                <a:latin typeface="Times New Roman" pitchFamily="18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000099"/>
                </a:solidFill>
                <a:latin typeface="Times New Roman" pitchFamily="18" charset="0"/>
              </a:rPr>
              <a:t>             Lắp giá đỡ đu:</a:t>
            </a:r>
          </a:p>
          <a:p>
            <a:pPr eaLnBrk="1" hangingPunct="1">
              <a:buFontTx/>
              <a:buNone/>
            </a:pPr>
            <a:endParaRPr lang="en-US" sz="360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8437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2"/>
          <a:stretch>
            <a:fillRect/>
          </a:stretch>
        </p:blipFill>
        <p:spPr bwMode="auto">
          <a:xfrm>
            <a:off x="698884" y="1636714"/>
            <a:ext cx="4645146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9520439" y="869950"/>
            <a:ext cx="2236004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1800" b="1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1800" b="1">
                <a:solidFill>
                  <a:srgbClr val="000099"/>
                </a:solidFill>
                <a:latin typeface="Times New Roman" pitchFamily="18" charset="0"/>
              </a:rPr>
              <a:t>1 tấm lớn</a:t>
            </a:r>
          </a:p>
        </p:txBody>
      </p:sp>
      <p:pic>
        <p:nvPicPr>
          <p:cNvPr id="6160" name="Picture 12" descr="DSC_0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48" y="696914"/>
            <a:ext cx="2744859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286070" y="2206625"/>
            <a:ext cx="243236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sz="1800" b="1">
                <a:solidFill>
                  <a:srgbClr val="000099"/>
                </a:solidFill>
                <a:latin typeface="Times New Roman" pitchFamily="18" charset="0"/>
              </a:rPr>
              <a:t>5 thanh thẳng</a:t>
            </a:r>
          </a:p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sz="1800" b="1">
                <a:solidFill>
                  <a:srgbClr val="000099"/>
                </a:solidFill>
                <a:latin typeface="Times New Roman" pitchFamily="18" charset="0"/>
              </a:rPr>
              <a:t>11 lỗ</a:t>
            </a:r>
          </a:p>
        </p:txBody>
      </p:sp>
      <p:pic>
        <p:nvPicPr>
          <p:cNvPr id="18448" name="Picture 16" descr="DSC_0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56" y="1852614"/>
            <a:ext cx="10599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89" y="3829051"/>
            <a:ext cx="186228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9626011" y="3816350"/>
            <a:ext cx="202697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0099"/>
                </a:solidFill>
                <a:latin typeface="Times New Roman" pitchFamily="18" charset="0"/>
              </a:rPr>
              <a:t>2 thanh chữ U dài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9425424" y="4675188"/>
            <a:ext cx="233101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0099"/>
                </a:solidFill>
                <a:latin typeface="Times New Roman" pitchFamily="18" charset="0"/>
              </a:rPr>
              <a:t>2 thanh chữ L dài</a:t>
            </a:r>
          </a:p>
        </p:txBody>
      </p:sp>
      <p:pic>
        <p:nvPicPr>
          <p:cNvPr id="18453" name="Picture 21" descr="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78" y="5803900"/>
            <a:ext cx="111483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 descr="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92" y="5799138"/>
            <a:ext cx="50674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9678796" y="5867400"/>
            <a:ext cx="18242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0099"/>
                </a:solidFill>
                <a:latin typeface="Times New Roman" pitchFamily="18" charset="0"/>
              </a:rPr>
              <a:t>ốc, vít</a:t>
            </a:r>
          </a:p>
        </p:txBody>
      </p:sp>
      <p:pic>
        <p:nvPicPr>
          <p:cNvPr id="18458" name="Picture 26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64" y="4476751"/>
            <a:ext cx="1171844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6159" grpId="0"/>
      <p:bldP spid="18447" grpId="0"/>
      <p:bldP spid="18450" grpId="0"/>
      <p:bldP spid="18452" grpId="0"/>
      <p:bldP spid="18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DSC_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8" y="4419600"/>
            <a:ext cx="526590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DSC_0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78" y="2189164"/>
            <a:ext cx="547282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DSC_0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79" y="2209800"/>
            <a:ext cx="5675524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DSC_00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7" y="2133600"/>
            <a:ext cx="5878222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DSC_00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46" y="1600200"/>
            <a:ext cx="5827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DSC_00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86" y="1600200"/>
            <a:ext cx="5827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DSC_00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27" y="1447800"/>
            <a:ext cx="5827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DSC_00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516" y="1447800"/>
            <a:ext cx="5827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73" y="5562600"/>
            <a:ext cx="40539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8254 C -0.02899 -0.03246 -0.05086 -0.14746 -0.11632 -0.18781 C -0.18178 -0.22815 -0.33768 -0.2052 -0.4 -0.15975 C -0.46233 -0.11431 -0.47587 0.04475 -0.49063 0.08555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4" y="-153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0572 C -0.01129 0.01855 -0.02257 -0.06863 -0.0349 -0.12405 C -0.04722 -0.17946 -0.05434 -0.21656 -0.07448 -0.22653 C -0.09462 -0.2365 -0.1342 -0.23024 -0.1559 -0.18317 C -0.17761 -0.1361 -0.19115 -0.04011 -0.20469 0.05611 " pathEditMode="relative" rAng="0" ptsTypes="aaaaA">
                                      <p:cBhvr>
                                        <p:cTn id="4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7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06743" y="609601"/>
            <a:ext cx="719575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b="1">
              <a:latin typeface=".VnArial" pitchFamily="34" charset="0"/>
            </a:endParaRPr>
          </a:p>
        </p:txBody>
      </p:sp>
      <p:pic>
        <p:nvPicPr>
          <p:cNvPr id="8195" name="Picture 6" descr="DSC_0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06" y="1752600"/>
            <a:ext cx="486473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00" y="5603876"/>
            <a:ext cx="69677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DSC_00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57" y="5354638"/>
            <a:ext cx="287154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DSC_00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59" y="5562601"/>
            <a:ext cx="3851249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DSC_0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1" y="5486400"/>
            <a:ext cx="395259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DSC_00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54" y="5943600"/>
            <a:ext cx="425664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DSC_0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08" y="1752600"/>
            <a:ext cx="5574176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DSC_01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57" y="1752600"/>
            <a:ext cx="65876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AutoShape 1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047003" y="6629400"/>
            <a:ext cx="1114835" cy="2286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7199E-6 C 2.77778E-7 1.57199E-6 -0.08959 -0.00325 -0.17917 -0.00626 " pathEditMode="relative" ptsTypes="aA">
                                      <p:cBhvr>
                                        <p:cTn id="1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81 C 0.02586 0.01965 0.0375 0.03144 0.0026 -0.00416 C -0.03229 -0.03999 -0.15903 -0.1306 -0.19514 -0.20619 C -0.23125 -0.28178 -0.23195 -0.39713 -0.21372 -0.45769 C -0.19549 -0.51826 -0.12101 -0.55802 -0.08577 -0.56934 C -0.05052 -0.5809 -0.02639 -0.55339 -0.00209 -0.52612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282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C 0.01493 -0.03848 0.02673 -0.07419 0.02864 -0.14259 C 0.03055 -0.21099 0.01545 -0.33155 0.01475 -0.4127 C 0.01406 -0.49385 0.03715 -0.58312 0.02396 -0.63018 C 0.01076 -0.67725 -0.01754 -0.69371 -0.06441 -0.69534 C -0.11129 -0.69696 -0.22205 -0.65917 -0.25729 -0.63946 C -0.29254 -0.61975 -0.28438 -0.59865 -0.27604 -0.57732 " pathEditMode="relative" rAng="0" ptsTypes="aaaaaaA">
                                      <p:cBhvr>
                                        <p:cTn id="32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-347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5" y="36513"/>
            <a:ext cx="12161838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000099"/>
                </a:solidFill>
                <a:latin typeface="Times New Roman" pitchFamily="18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000099"/>
                </a:solidFill>
                <a:latin typeface="Times New Roman" pitchFamily="18" charset="0"/>
              </a:rPr>
              <a:t>            Lắp ghế đu:</a:t>
            </a:r>
          </a:p>
          <a:p>
            <a:pPr eaLnBrk="1" hangingPunct="1">
              <a:buFontTx/>
              <a:buNone/>
            </a:pPr>
            <a:endParaRPr lang="en-US" sz="360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87187" y="4960939"/>
            <a:ext cx="2119876" cy="719137"/>
            <a:chOff x="6456362" y="4961048"/>
            <a:chExt cx="1593542" cy="719027"/>
          </a:xfrm>
        </p:grpSpPr>
        <p:pic>
          <p:nvPicPr>
            <p:cNvPr id="9236" name="Picture 10" descr="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362" y="4961048"/>
              <a:ext cx="140017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Rectangle 11"/>
            <p:cNvSpPr>
              <a:spLocks noChangeArrowheads="1"/>
            </p:cNvSpPr>
            <p:nvPr/>
          </p:nvSpPr>
          <p:spPr bwMode="auto">
            <a:xfrm>
              <a:off x="6525904" y="5375275"/>
              <a:ext cx="1524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000099"/>
                  </a:solidFill>
                  <a:latin typeface="Times New Roman" pitchFamily="18" charset="0"/>
                </a:rPr>
                <a:t>1 thanh chữ U dài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642085" y="5859464"/>
            <a:ext cx="1898175" cy="846137"/>
            <a:chOff x="6497631" y="5860256"/>
            <a:chExt cx="1427169" cy="845344"/>
          </a:xfrm>
        </p:grpSpPr>
        <p:pic>
          <p:nvPicPr>
            <p:cNvPr id="9233" name="Picture 14" descr="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631" y="5869176"/>
              <a:ext cx="83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5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722" y="5860256"/>
              <a:ext cx="381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Rectangle 16"/>
            <p:cNvSpPr>
              <a:spLocks noChangeArrowheads="1"/>
            </p:cNvSpPr>
            <p:nvPr/>
          </p:nvSpPr>
          <p:spPr bwMode="auto">
            <a:xfrm>
              <a:off x="6553200" y="6248400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000099"/>
                  </a:solidFill>
                  <a:latin typeface="Times New Roman" pitchFamily="18" charset="0"/>
                </a:rPr>
                <a:t>ốc, vít</a:t>
              </a:r>
            </a:p>
          </p:txBody>
        </p:sp>
      </p:grpSp>
      <p:pic>
        <p:nvPicPr>
          <p:cNvPr id="22546" name="Picture 18" descr="Sieu quay16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5" y="1311275"/>
            <a:ext cx="588244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20"/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76200" cap="rnd">
            <a:solidFill>
              <a:srgbClr val="33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272584" y="1577975"/>
            <a:ext cx="3078465" cy="1555252"/>
            <a:chOff x="4800" y="576"/>
            <a:chExt cx="1392" cy="1644"/>
          </a:xfrm>
        </p:grpSpPr>
        <p:sp>
          <p:nvSpPr>
            <p:cNvPr id="9231" name="Text Box 22"/>
            <p:cNvSpPr txBox="1">
              <a:spLocks noChangeArrowheads="1"/>
            </p:cNvSpPr>
            <p:nvPr/>
          </p:nvSpPr>
          <p:spPr bwMode="auto">
            <a:xfrm>
              <a:off x="4800" y="1903"/>
              <a:ext cx="139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>
                  <a:solidFill>
                    <a:srgbClr val="000099"/>
                  </a:solidFill>
                  <a:latin typeface="Times New Roman" pitchFamily="18" charset="0"/>
                </a:rPr>
                <a:t>4 thanh thẳng 7 lỗ</a:t>
              </a:r>
              <a:endParaRPr lang="en-US" sz="1800" b="1">
                <a:solidFill>
                  <a:srgbClr val="000099"/>
                </a:solidFill>
                <a:latin typeface=".VnArial" pitchFamily="34" charset="0"/>
              </a:endParaRPr>
            </a:p>
          </p:txBody>
        </p:sp>
        <p:pic>
          <p:nvPicPr>
            <p:cNvPr id="9232" name="Picture 23" descr="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36" y="884"/>
              <a:ext cx="1240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23258" y="3209925"/>
            <a:ext cx="2288790" cy="1438275"/>
            <a:chOff x="2736" y="1344"/>
            <a:chExt cx="1084" cy="792"/>
          </a:xfrm>
        </p:grpSpPr>
        <p:sp>
          <p:nvSpPr>
            <p:cNvPr id="9229" name="Text Box 25"/>
            <p:cNvSpPr txBox="1">
              <a:spLocks noChangeArrowheads="1"/>
            </p:cNvSpPr>
            <p:nvPr/>
          </p:nvSpPr>
          <p:spPr bwMode="auto">
            <a:xfrm>
              <a:off x="2784" y="1916"/>
              <a:ext cx="103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0099"/>
                  </a:solidFill>
                  <a:latin typeface="Times New Roman" pitchFamily="18" charset="0"/>
                </a:rPr>
                <a:t>1 </a:t>
              </a:r>
              <a:r>
                <a:rPr lang="en-US" sz="2000" b="1">
                  <a:solidFill>
                    <a:srgbClr val="003399"/>
                  </a:solidFill>
                  <a:latin typeface="Times New Roman" pitchFamily="18" charset="0"/>
                </a:rPr>
                <a:t>tấm</a:t>
              </a:r>
              <a:r>
                <a:rPr lang="en-US" sz="2000" b="1">
                  <a:solidFill>
                    <a:srgbClr val="000099"/>
                  </a:solidFill>
                  <a:latin typeface="Times New Roman" pitchFamily="18" charset="0"/>
                </a:rPr>
                <a:t> 3 lỗ</a:t>
              </a:r>
            </a:p>
          </p:txBody>
        </p:sp>
        <p:pic>
          <p:nvPicPr>
            <p:cNvPr id="9230" name="Picture 26" descr="DSC_004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0376">
              <a:off x="2736" y="1344"/>
              <a:ext cx="107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5" name="Picture 27" descr="TULIP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8" y="5921376"/>
            <a:ext cx="112117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014989" y="163514"/>
            <a:ext cx="2331019" cy="1239837"/>
            <a:chOff x="1632" y="1344"/>
            <a:chExt cx="1104" cy="781"/>
          </a:xfrm>
        </p:grpSpPr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1632" y="1929"/>
              <a:ext cx="110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1800" b="1">
                  <a:solidFill>
                    <a:srgbClr val="003399"/>
                  </a:solidFill>
                  <a:latin typeface="Times New Roman" pitchFamily="18" charset="0"/>
                </a:rPr>
                <a:t>1 tấm nhỏ</a:t>
              </a:r>
            </a:p>
          </p:txBody>
        </p:sp>
        <p:pic>
          <p:nvPicPr>
            <p:cNvPr id="9228" name="Picture 30" descr="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10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SC_0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190">
            <a:off x="2026973" y="2057401"/>
            <a:ext cx="4560689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DSC_0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19" y="1600201"/>
            <a:ext cx="673335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SC_0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60" y="1905000"/>
            <a:ext cx="37499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76200" cap="rnd">
            <a:solidFill>
              <a:srgbClr val="33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10246" name="Picture 7" descr="TULIP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0" y="5334001"/>
            <a:ext cx="143577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4341E-6 C -0.08698 -0.00231 -0.17378 -0.00439 -0.21788 -0.00601 C -0.26198 -0.00763 -0.26336 -0.00832 -0.26458 -0.00901 " pathEditMode="relative" ptsTypes="aaA">
                                      <p:cBhvr>
                                        <p:cTn id="1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191</Words>
  <Application>Microsoft Office PowerPoint</Application>
  <PresentationFormat>Custom</PresentationFormat>
  <Paragraphs>42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.VnArial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PHONGVU</dc:creator>
  <cp:lastModifiedBy>Microsoft</cp:lastModifiedBy>
  <cp:revision>125</cp:revision>
  <dcterms:created xsi:type="dcterms:W3CDTF">2010-02-25T07:12:45Z</dcterms:created>
  <dcterms:modified xsi:type="dcterms:W3CDTF">2022-02-18T07:06:45Z</dcterms:modified>
</cp:coreProperties>
</file>