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257" r:id="rId3"/>
    <p:sldId id="308" r:id="rId4"/>
    <p:sldId id="295" r:id="rId5"/>
    <p:sldId id="304" r:id="rId6"/>
    <p:sldId id="260" r:id="rId7"/>
    <p:sldId id="309" r:id="rId8"/>
    <p:sldId id="310" r:id="rId9"/>
    <p:sldId id="259" r:id="rId10"/>
    <p:sldId id="311" r:id="rId11"/>
    <p:sldId id="312" r:id="rId12"/>
    <p:sldId id="296" r:id="rId13"/>
    <p:sldId id="305" r:id="rId14"/>
    <p:sldId id="274" r:id="rId15"/>
    <p:sldId id="313" r:id="rId16"/>
    <p:sldId id="284" r:id="rId17"/>
    <p:sldId id="29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65B3E"/>
    <a:srgbClr val="CC6600"/>
    <a:srgbClr val="FF9900"/>
    <a:srgbClr val="F29A5B"/>
    <a:srgbClr val="C8D85B"/>
    <a:srgbClr val="B09277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59" d="100"/>
          <a:sy n="59" d="100"/>
        </p:scale>
        <p:origin x="944" y="6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853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3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024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8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91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1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themeOverride" Target="../theme/themeOverride1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20" Type="http://schemas.openxmlformats.org/officeDocument/2006/relationships/image" Target="../media/image16.sv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61878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07171" y="627878"/>
            <a:ext cx="85576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ĐẾN VỚI TIẾT TIN HỌC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A8517-C795-F70B-027E-856AEE47F48F}"/>
              </a:ext>
            </a:extLst>
          </p:cNvPr>
          <p:cNvSpPr/>
          <p:nvPr/>
        </p:nvSpPr>
        <p:spPr>
          <a:xfrm>
            <a:off x="3292224" y="2853175"/>
            <a:ext cx="709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Nguyễn</a:t>
            </a:r>
            <a:r>
              <a:rPr lang="en-US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Vũ</a:t>
            </a:r>
            <a:r>
              <a:rPr lang="en-US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Hải</a:t>
            </a:r>
            <a:r>
              <a:rPr lang="en-US" sz="5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àng" panose="020B0603050302020204" pitchFamily="34" charset="0"/>
              </a:rPr>
              <a:t> Linh</a:t>
            </a:r>
            <a:endParaRPr lang="en-US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731838" y="103848"/>
            <a:ext cx="709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Dựa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vào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thông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tin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để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hành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Medium" panose="00000600000000000000" pitchFamily="2" charset="0"/>
              <a:ea typeface="微软雅黑" panose="020B0503020204020204" pitchFamily="34" charset="-122"/>
              <a:cs typeface="#9Slide03 Arima Madurai Medium" panose="000006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865EE7-0265-8D14-095E-E2AD0B26D790}"/>
              </a:ext>
            </a:extLst>
          </p:cNvPr>
          <p:cNvSpPr/>
          <p:nvPr/>
        </p:nvSpPr>
        <p:spPr>
          <a:xfrm>
            <a:off x="1623700" y="643442"/>
            <a:ext cx="91903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đồng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ý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quyế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định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bọn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Tại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000" b="1" cap="none" spc="0" dirty="0">
              <a:ln w="0"/>
              <a:solidFill>
                <a:srgbClr val="CC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CF384-F5BA-577F-6DF0-7557FBCE5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0" y="1197440"/>
            <a:ext cx="9277873" cy="5219700"/>
          </a:xfrm>
          <a:prstGeom prst="rect">
            <a:avLst/>
          </a:prstGeom>
        </p:spPr>
      </p:pic>
      <p:pic>
        <p:nvPicPr>
          <p:cNvPr id="10" name="Graphic 9" descr="Woman wearing a suit">
            <a:extLst>
              <a:ext uri="{FF2B5EF4-FFF2-40B4-BE49-F238E27FC236}">
                <a16:creationId xmlns:a16="http://schemas.microsoft.com/office/drawing/2014/main" id="{092B355B-9CC3-1700-4BD4-570CF17E1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396631" y="2329543"/>
            <a:ext cx="2163997" cy="4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699181" y="117694"/>
            <a:ext cx="709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2.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Dựa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vào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thông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tin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để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hành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Medium" panose="00000600000000000000" pitchFamily="2" charset="0"/>
              <a:ea typeface="微软雅黑" panose="020B0503020204020204" pitchFamily="34" charset="-122"/>
              <a:cs typeface="#9Slide03 Arima Madurai Medium" panose="000006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CF384-F5BA-577F-6DF0-7557FBCE5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20" r="49407" b="52441"/>
          <a:stretch/>
        </p:blipFill>
        <p:spPr>
          <a:xfrm>
            <a:off x="780528" y="1023269"/>
            <a:ext cx="4705076" cy="2482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03C7A-B16B-F591-B520-8D2351583C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74" t="46822"/>
          <a:stretch/>
        </p:blipFill>
        <p:spPr>
          <a:xfrm>
            <a:off x="7157650" y="764025"/>
            <a:ext cx="4335169" cy="2775722"/>
          </a:xfrm>
          <a:prstGeom prst="rect">
            <a:avLst/>
          </a:prstGeom>
        </p:spPr>
      </p:pic>
      <p:pic>
        <p:nvPicPr>
          <p:cNvPr id="5" name="Graphic 4" descr="Arrow: Clockwise curve outline">
            <a:extLst>
              <a:ext uri="{FF2B5EF4-FFF2-40B4-BE49-F238E27FC236}">
                <a16:creationId xmlns:a16="http://schemas.microsoft.com/office/drawing/2014/main" id="{070B5CDC-1604-00B7-D049-D044BC426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649128">
            <a:off x="2892902" y="3450751"/>
            <a:ext cx="1013763" cy="1013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65DD2B-250F-BD35-2D91-27AE429A942E}"/>
              </a:ext>
            </a:extLst>
          </p:cNvPr>
          <p:cNvSpPr txBox="1"/>
          <p:nvPr/>
        </p:nvSpPr>
        <p:spPr>
          <a:xfrm>
            <a:off x="553549" y="4397581"/>
            <a:ext cx="5159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khỏe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Arrow: Clockwise curve outline">
            <a:extLst>
              <a:ext uri="{FF2B5EF4-FFF2-40B4-BE49-F238E27FC236}">
                <a16:creationId xmlns:a16="http://schemas.microsoft.com/office/drawing/2014/main" id="{4B07D828-F0DD-D4F6-9E8C-6EAC24694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193860" flipH="1">
            <a:off x="8242573" y="3527239"/>
            <a:ext cx="1242261" cy="1013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6A4BB4-7846-9DCE-EF8B-A786010694E0}"/>
              </a:ext>
            </a:extLst>
          </p:cNvPr>
          <p:cNvSpPr txBox="1"/>
          <p:nvPr/>
        </p:nvSpPr>
        <p:spPr>
          <a:xfrm>
            <a:off x="6936620" y="4597636"/>
            <a:ext cx="515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muộn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矩形 3">
            <a:extLst>
              <a:ext uri="{FF2B5EF4-FFF2-40B4-BE49-F238E27FC236}">
                <a16:creationId xmlns:a16="http://schemas.microsoft.com/office/drawing/2014/main" id="{01760AC6-3BEE-ED4E-3D3D-E146D00A4772}"/>
              </a:ext>
            </a:extLst>
          </p:cNvPr>
          <p:cNvSpPr/>
          <p:nvPr/>
        </p:nvSpPr>
        <p:spPr>
          <a:xfrm>
            <a:off x="4645916" y="289090"/>
            <a:ext cx="4264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LUẬN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841CF-28AC-BC4B-4B50-C2A06938ED90}"/>
              </a:ext>
            </a:extLst>
          </p:cNvPr>
          <p:cNvSpPr txBox="1"/>
          <p:nvPr/>
        </p:nvSpPr>
        <p:spPr>
          <a:xfrm>
            <a:off x="2471057" y="1553311"/>
            <a:ext cx="9144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000FF"/>
                </a:solidFill>
                <a:latin typeface="Arial Black" panose="020B0A04020102020204" pitchFamily="34" charset="0"/>
              </a:rPr>
              <a:t>03</a:t>
            </a:r>
            <a:endParaRPr lang="zh-CN" altLang="en-US" sz="4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41720" y="3325700"/>
            <a:ext cx="40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5B652144-BA04-B523-ECDE-B4776DFA60F4}"/>
              </a:ext>
            </a:extLst>
          </p:cNvPr>
          <p:cNvSpPr/>
          <p:nvPr/>
        </p:nvSpPr>
        <p:spPr>
          <a:xfrm>
            <a:off x="2711857" y="-58151"/>
            <a:ext cx="601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luận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03DA8-102A-F782-421A-45EBC70FC702}"/>
              </a:ext>
            </a:extLst>
          </p:cNvPr>
          <p:cNvSpPr txBox="1"/>
          <p:nvPr/>
        </p:nvSpPr>
        <p:spPr>
          <a:xfrm>
            <a:off x="5127026" y="945364"/>
            <a:ext cx="670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AF049D-9C81-2279-1DA3-AACEB4F7C5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30" r="11486"/>
          <a:stretch/>
        </p:blipFill>
        <p:spPr>
          <a:xfrm>
            <a:off x="446168" y="913258"/>
            <a:ext cx="4286343" cy="3748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10B45-2E4C-F155-9876-5D8D37E975C4}"/>
              </a:ext>
            </a:extLst>
          </p:cNvPr>
          <p:cNvSpPr txBox="1"/>
          <p:nvPr/>
        </p:nvSpPr>
        <p:spPr>
          <a:xfrm>
            <a:off x="5108031" y="2515024"/>
            <a:ext cx="68118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1F006-881D-C616-A242-966D38ACD21D}"/>
              </a:ext>
            </a:extLst>
          </p:cNvPr>
          <p:cNvSpPr/>
          <p:nvPr/>
        </p:nvSpPr>
        <p:spPr>
          <a:xfrm>
            <a:off x="423423" y="4987724"/>
            <a:ext cx="11154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4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định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000FF"/>
                </a:solidFill>
                <a:latin typeface="Arial Black" panose="020B0A04020102020204" pitchFamily="34" charset="0"/>
              </a:rPr>
              <a:t>04</a:t>
            </a:r>
            <a:endParaRPr lang="zh-CN" altLang="en-US" sz="4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41720" y="3325700"/>
            <a:ext cx="40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 DỤNG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9125F268-3697-4FB2-A1CD-5E438B519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59BDAE5-A88E-B968-CBF3-C77633A93C8C}"/>
              </a:ext>
            </a:extLst>
          </p:cNvPr>
          <p:cNvSpPr/>
          <p:nvPr/>
        </p:nvSpPr>
        <p:spPr>
          <a:xfrm>
            <a:off x="1263593" y="1932602"/>
            <a:ext cx="108065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D015066E-7254-019D-9060-A3468FDF0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01143"/>
            <a:ext cx="2705652" cy="291011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729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036288" y="2502372"/>
            <a:ext cx="6527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92736" y="1438071"/>
            <a:ext cx="5836704" cy="681064"/>
            <a:chOff x="4389121" y="1084217"/>
            <a:chExt cx="6309360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476870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29A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2000" b="1" dirty="0">
                <a:solidFill>
                  <a:srgbClr val="F29A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92736" y="2406202"/>
            <a:ext cx="5836704" cy="681064"/>
            <a:chOff x="4389121" y="1084217"/>
            <a:chExt cx="630936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43329" y="1264608"/>
              <a:ext cx="476870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A6C0A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2000" b="1" dirty="0">
                <a:solidFill>
                  <a:srgbClr val="A6C0A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92736" y="3374333"/>
            <a:ext cx="5836704" cy="681064"/>
            <a:chOff x="4389121" y="1084217"/>
            <a:chExt cx="6309360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5095" y="1264608"/>
              <a:ext cx="476870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B0927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2000" b="1" dirty="0">
                <a:solidFill>
                  <a:srgbClr val="B092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92736" y="4342464"/>
            <a:ext cx="5836704" cy="681064"/>
            <a:chOff x="4389121" y="1084217"/>
            <a:chExt cx="6309360" cy="736216"/>
          </a:xfrm>
        </p:grpSpPr>
        <p:sp>
          <p:nvSpPr>
            <p:cNvPr id="38" name="五边形 3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C8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71173" y="1264608"/>
              <a:ext cx="476870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C8D8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2000" b="1" dirty="0">
                <a:solidFill>
                  <a:srgbClr val="C8D8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48863" y="2305041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Arial Black" panose="020B0A04020102020204" pitchFamily="34" charset="0"/>
              </a:rPr>
              <a:t>01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450761" y="3150485"/>
            <a:ext cx="37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_组合 7">
            <a:extLst>
              <a:ext uri="{FF2B5EF4-FFF2-40B4-BE49-F238E27FC236}">
                <a16:creationId xmlns:a16="http://schemas.microsoft.com/office/drawing/2014/main" id="{2F48255A-6451-4A67-8A72-36910B775C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980569" y="3481107"/>
            <a:ext cx="2081171" cy="2333988"/>
            <a:chOff x="8040007" y="2798849"/>
            <a:chExt cx="3143250" cy="3144837"/>
          </a:xfrm>
        </p:grpSpPr>
        <p:sp>
          <p:nvSpPr>
            <p:cNvPr id="2050" name="MH_Other_1">
              <a:extLst>
                <a:ext uri="{FF2B5EF4-FFF2-40B4-BE49-F238E27FC236}">
                  <a16:creationId xmlns:a16="http://schemas.microsoft.com/office/drawing/2014/main" id="{468D4F01-DA8F-4759-B49E-3A1F0CCA63E6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040007" y="2798849"/>
              <a:ext cx="3143250" cy="3144837"/>
            </a:xfrm>
            <a:custGeom>
              <a:avLst/>
              <a:gdLst>
                <a:gd name="T0" fmla="*/ 2147483646 w 2464"/>
                <a:gd name="T1" fmla="*/ 2147483646 h 2464"/>
                <a:gd name="T2" fmla="*/ 2147483646 w 2464"/>
                <a:gd name="T3" fmla="*/ 2147483646 h 2464"/>
                <a:gd name="T4" fmla="*/ 0 w 2464"/>
                <a:gd name="T5" fmla="*/ 2147483646 h 2464"/>
                <a:gd name="T6" fmla="*/ 2147483646 w 2464"/>
                <a:gd name="T7" fmla="*/ 0 h 2464"/>
                <a:gd name="T8" fmla="*/ 2147483646 w 2464"/>
                <a:gd name="T9" fmla="*/ 2147483646 h 2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4" h="2464">
                  <a:moveTo>
                    <a:pt x="2464" y="2405"/>
                  </a:moveTo>
                  <a:lnTo>
                    <a:pt x="58" y="2464"/>
                  </a:lnTo>
                  <a:lnTo>
                    <a:pt x="0" y="59"/>
                  </a:lnTo>
                  <a:lnTo>
                    <a:pt x="2406" y="0"/>
                  </a:lnTo>
                  <a:lnTo>
                    <a:pt x="2464" y="2405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0927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" name="MH_Picture_2">
              <a:extLst>
                <a:ext uri="{FF2B5EF4-FFF2-40B4-BE49-F238E27FC236}">
                  <a16:creationId xmlns:a16="http://schemas.microsoft.com/office/drawing/2014/main" id="{FF5E03E2-ECD6-4FDC-A80B-E64FBD7EFD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270196" y="3030624"/>
              <a:ext cx="2682875" cy="2681287"/>
            </a:xfrm>
            <a:custGeom>
              <a:avLst/>
              <a:gdLst>
                <a:gd name="T0" fmla="*/ 2147483646 w 2102"/>
                <a:gd name="T1" fmla="*/ 2147483646 h 2102"/>
                <a:gd name="T2" fmla="*/ 2147483646 w 2102"/>
                <a:gd name="T3" fmla="*/ 2147483646 h 2102"/>
                <a:gd name="T4" fmla="*/ 0 w 2102"/>
                <a:gd name="T5" fmla="*/ 2147483646 h 2102"/>
                <a:gd name="T6" fmla="*/ 2147483646 w 2102"/>
                <a:gd name="T7" fmla="*/ 0 h 2102"/>
                <a:gd name="T8" fmla="*/ 2147483646 w 2102"/>
                <a:gd name="T9" fmla="*/ 2147483646 h 2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2" h="2102">
                  <a:moveTo>
                    <a:pt x="2102" y="2053"/>
                  </a:moveTo>
                  <a:lnTo>
                    <a:pt x="51" y="2102"/>
                  </a:lnTo>
                  <a:lnTo>
                    <a:pt x="0" y="51"/>
                  </a:lnTo>
                  <a:lnTo>
                    <a:pt x="2053" y="0"/>
                  </a:lnTo>
                  <a:lnTo>
                    <a:pt x="2102" y="2053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PA_组合 6">
            <a:extLst>
              <a:ext uri="{FF2B5EF4-FFF2-40B4-BE49-F238E27FC236}">
                <a16:creationId xmlns:a16="http://schemas.microsoft.com/office/drawing/2014/main" id="{5C118321-9635-468E-B1AA-4AAA01D2AFA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804174" y="178182"/>
            <a:ext cx="2166498" cy="2562334"/>
            <a:chOff x="8270196" y="278494"/>
            <a:chExt cx="3014662" cy="3014663"/>
          </a:xfrm>
        </p:grpSpPr>
        <p:sp>
          <p:nvSpPr>
            <p:cNvPr id="2052" name="MH_Other_2">
              <a:extLst>
                <a:ext uri="{FF2B5EF4-FFF2-40B4-BE49-F238E27FC236}">
                  <a16:creationId xmlns:a16="http://schemas.microsoft.com/office/drawing/2014/main" id="{929CA530-5288-4E36-A781-090D8B5647A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555643">
              <a:off x="8270196" y="278494"/>
              <a:ext cx="3014662" cy="3014663"/>
            </a:xfrm>
            <a:custGeom>
              <a:avLst/>
              <a:gdLst>
                <a:gd name="T0" fmla="*/ 2147483646 w 2363"/>
                <a:gd name="T1" fmla="*/ 2147483646 h 2362"/>
                <a:gd name="T2" fmla="*/ 0 w 2363"/>
                <a:gd name="T3" fmla="*/ 2147483646 h 2362"/>
                <a:gd name="T4" fmla="*/ 2147483646 w 2363"/>
                <a:gd name="T5" fmla="*/ 0 h 2362"/>
                <a:gd name="T6" fmla="*/ 2147483646 w 2363"/>
                <a:gd name="T7" fmla="*/ 2147483646 h 2362"/>
                <a:gd name="T8" fmla="*/ 2147483646 w 2363"/>
                <a:gd name="T9" fmla="*/ 2147483646 h 2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3" h="2362">
                  <a:moveTo>
                    <a:pt x="2055" y="2362"/>
                  </a:moveTo>
                  <a:lnTo>
                    <a:pt x="0" y="2054"/>
                  </a:lnTo>
                  <a:lnTo>
                    <a:pt x="308" y="0"/>
                  </a:lnTo>
                  <a:lnTo>
                    <a:pt x="2363" y="308"/>
                  </a:lnTo>
                  <a:lnTo>
                    <a:pt x="2055" y="236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29A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" name="MH_Picture_1">
              <a:extLst>
                <a:ext uri="{FF2B5EF4-FFF2-40B4-BE49-F238E27FC236}">
                  <a16:creationId xmlns:a16="http://schemas.microsoft.com/office/drawing/2014/main" id="{6069826B-3887-4A2A-AA1D-9F8EE611022C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1235638">
              <a:off x="8592458" y="600757"/>
              <a:ext cx="2368550" cy="2370137"/>
            </a:xfrm>
            <a:custGeom>
              <a:avLst/>
              <a:gdLst>
                <a:gd name="T0" fmla="*/ 0 w 2947556"/>
                <a:gd name="T1" fmla="*/ 12617 h 2947868"/>
                <a:gd name="T2" fmla="*/ 253532 w 2947556"/>
                <a:gd name="T3" fmla="*/ 0 h 2947868"/>
                <a:gd name="T4" fmla="*/ 265909 w 2947556"/>
                <a:gd name="T5" fmla="*/ 254853 h 2947868"/>
                <a:gd name="T6" fmla="*/ 12517 w 2947556"/>
                <a:gd name="T7" fmla="*/ 267441 h 29478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47556" h="2947868">
                  <a:moveTo>
                    <a:pt x="0" y="139065"/>
                  </a:moveTo>
                  <a:lnTo>
                    <a:pt x="2810359" y="0"/>
                  </a:lnTo>
                  <a:lnTo>
                    <a:pt x="2947556" y="2809115"/>
                  </a:lnTo>
                  <a:lnTo>
                    <a:pt x="138753" y="2947868"/>
                  </a:lnTo>
                  <a:lnTo>
                    <a:pt x="0" y="139065"/>
                  </a:lnTo>
                  <a:close/>
                </a:path>
              </a:pathLst>
            </a:custGeom>
            <a:blipFill dpi="0" rotWithShape="1">
              <a:blip r:embed="rId14"/>
              <a:srcRect/>
              <a:stretch>
                <a:fillRect/>
              </a:stretch>
            </a:blipFill>
            <a:ln w="12700">
              <a:solidFill>
                <a:srgbClr val="F29A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9592" y="2988006"/>
            <a:ext cx="2081171" cy="3950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0301646-3F4F-41A5-A241-D92D401BA5E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753434" y="1716668"/>
            <a:ext cx="2119411" cy="2598854"/>
            <a:chOff x="6142677" y="1804393"/>
            <a:chExt cx="3014662" cy="3014663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id="{B4C53DD2-F3B9-4789-9149-3C835210E81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rot="19690280">
              <a:off x="6142677" y="1804393"/>
              <a:ext cx="3014662" cy="3014663"/>
            </a:xfrm>
            <a:custGeom>
              <a:avLst/>
              <a:gdLst>
                <a:gd name="T0" fmla="*/ 2147483646 w 2363"/>
                <a:gd name="T1" fmla="*/ 2147483646 h 2362"/>
                <a:gd name="T2" fmla="*/ 0 w 2363"/>
                <a:gd name="T3" fmla="*/ 2147483646 h 2362"/>
                <a:gd name="T4" fmla="*/ 2147483646 w 2363"/>
                <a:gd name="T5" fmla="*/ 0 h 2362"/>
                <a:gd name="T6" fmla="*/ 2147483646 w 2363"/>
                <a:gd name="T7" fmla="*/ 2147483646 h 2362"/>
                <a:gd name="T8" fmla="*/ 2147483646 w 2363"/>
                <a:gd name="T9" fmla="*/ 2147483646 h 2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3" h="2362">
                  <a:moveTo>
                    <a:pt x="2055" y="2362"/>
                  </a:moveTo>
                  <a:lnTo>
                    <a:pt x="0" y="2054"/>
                  </a:lnTo>
                  <a:lnTo>
                    <a:pt x="308" y="0"/>
                  </a:lnTo>
                  <a:lnTo>
                    <a:pt x="2363" y="308"/>
                  </a:lnTo>
                  <a:lnTo>
                    <a:pt x="2055" y="236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C8D8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MH_Picture_1">
              <a:extLst>
                <a:ext uri="{FF2B5EF4-FFF2-40B4-BE49-F238E27FC236}">
                  <a16:creationId xmlns:a16="http://schemas.microsoft.com/office/drawing/2014/main" id="{D74F1C85-58E4-4E3A-8BCD-6519CD54695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20370275">
              <a:off x="6465135" y="2127178"/>
              <a:ext cx="2368550" cy="2370137"/>
            </a:xfrm>
            <a:custGeom>
              <a:avLst/>
              <a:gdLst>
                <a:gd name="T0" fmla="*/ 0 w 2947556"/>
                <a:gd name="T1" fmla="*/ 12617 h 2947868"/>
                <a:gd name="T2" fmla="*/ 253532 w 2947556"/>
                <a:gd name="T3" fmla="*/ 0 h 2947868"/>
                <a:gd name="T4" fmla="*/ 265909 w 2947556"/>
                <a:gd name="T5" fmla="*/ 254853 h 2947868"/>
                <a:gd name="T6" fmla="*/ 12517 w 2947556"/>
                <a:gd name="T7" fmla="*/ 267441 h 29478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47556" h="2947868">
                  <a:moveTo>
                    <a:pt x="0" y="139065"/>
                  </a:moveTo>
                  <a:lnTo>
                    <a:pt x="2810359" y="0"/>
                  </a:lnTo>
                  <a:lnTo>
                    <a:pt x="2947556" y="2809115"/>
                  </a:lnTo>
                  <a:lnTo>
                    <a:pt x="138753" y="2947868"/>
                  </a:lnTo>
                  <a:lnTo>
                    <a:pt x="0" y="139065"/>
                  </a:lnTo>
                  <a:close/>
                </a:path>
              </a:pathLst>
            </a:custGeom>
            <a:blipFill dpi="0" rotWithShape="1">
              <a:blip r:embed="rId16"/>
              <a:srcRect/>
              <a:stretch>
                <a:fillRect/>
              </a:stretch>
            </a:blipFill>
            <a:ln w="19050">
              <a:solidFill>
                <a:srgbClr val="C8D8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31447-DF97-7563-40C8-FFE106549069}"/>
              </a:ext>
            </a:extLst>
          </p:cNvPr>
          <p:cNvSpPr txBox="1"/>
          <p:nvPr/>
        </p:nvSpPr>
        <p:spPr>
          <a:xfrm>
            <a:off x="819390" y="520678"/>
            <a:ext cx="73217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5932F-475E-C581-B071-F3735E96FB6E}"/>
              </a:ext>
            </a:extLst>
          </p:cNvPr>
          <p:cNvSpPr txBox="1"/>
          <p:nvPr/>
        </p:nvSpPr>
        <p:spPr>
          <a:xfrm>
            <a:off x="2670286" y="3839831"/>
            <a:ext cx="6329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Doremon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Graphic 8" descr="Arrow: Rotate right outline">
            <a:extLst>
              <a:ext uri="{FF2B5EF4-FFF2-40B4-BE49-F238E27FC236}">
                <a16:creationId xmlns:a16="http://schemas.microsoft.com/office/drawing/2014/main" id="{6A744B36-B90B-7E81-F073-3AD5771F5B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757952" flipV="1">
            <a:off x="1324909" y="2778160"/>
            <a:ext cx="1518016" cy="15140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D3A508-6005-C424-7D5D-1C1C7B9AB71E}"/>
              </a:ext>
            </a:extLst>
          </p:cNvPr>
          <p:cNvSpPr/>
          <p:nvPr/>
        </p:nvSpPr>
        <p:spPr>
          <a:xfrm>
            <a:off x="1241697" y="2936230"/>
            <a:ext cx="30858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Ví</a:t>
            </a:r>
            <a:r>
              <a:rPr lang="en-US" sz="36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dụ</a:t>
            </a:r>
            <a:endParaRPr lang="en-US" sz="3600" b="1" cap="none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92139" y="2376038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000FF"/>
                </a:solidFill>
                <a:latin typeface="Arial Black" panose="020B0A04020102020204" pitchFamily="34" charset="0"/>
              </a:rPr>
              <a:t>02</a:t>
            </a:r>
            <a:endParaRPr lang="zh-CN" altLang="en-US" sz="4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242530" y="3162332"/>
            <a:ext cx="399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 PHÁ</a:t>
            </a:r>
            <a:endParaRPr lang="zh-CN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75178" y="1344951"/>
            <a:ext cx="969531" cy="870607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731838" y="103848"/>
            <a:ext cx="7093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1.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Dựa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vào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thông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tin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để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quyết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định</a:t>
            </a:r>
            <a:endParaRPr lang="zh-CN" altLang="en-US" sz="3600" b="1" dirty="0">
              <a:solidFill>
                <a:srgbClr val="0000FF"/>
              </a:solidFill>
              <a:latin typeface="#9Slide03 Arima Madurai Medium" panose="00000600000000000000" pitchFamily="2" charset="0"/>
              <a:ea typeface="微软雅黑" panose="020B0503020204020204" pitchFamily="34" charset="-122"/>
              <a:cs typeface="#9Slide03 Arima Madurai Medium" panose="000006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865EE7-0265-8D14-095E-E2AD0B26D790}"/>
              </a:ext>
            </a:extLst>
          </p:cNvPr>
          <p:cNvSpPr/>
          <p:nvPr/>
        </p:nvSpPr>
        <p:spPr>
          <a:xfrm>
            <a:off x="1216603" y="790953"/>
            <a:ext cx="98956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luận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tình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huốn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</a:t>
            </a:r>
            <a:endParaRPr lang="en-US" sz="3000" b="1" cap="none" spc="0" dirty="0">
              <a:ln w="0"/>
              <a:solidFill>
                <a:srgbClr val="CC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81E2C-84F0-7272-CF3A-6A6A617CB2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90" t="1992" r="1938" b="4171"/>
          <a:stretch/>
        </p:blipFill>
        <p:spPr>
          <a:xfrm>
            <a:off x="1144709" y="1798779"/>
            <a:ext cx="4174482" cy="23481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17D0D5-1EBB-F0E6-824A-5BB6C79B661A}"/>
              </a:ext>
            </a:extLst>
          </p:cNvPr>
          <p:cNvSpPr txBox="1"/>
          <p:nvPr/>
        </p:nvSpPr>
        <p:spPr>
          <a:xfrm>
            <a:off x="5534873" y="1599386"/>
            <a:ext cx="6152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Graphic 23" descr="Arrow: Slight curve outline">
            <a:extLst>
              <a:ext uri="{FF2B5EF4-FFF2-40B4-BE49-F238E27FC236}">
                <a16:creationId xmlns:a16="http://schemas.microsoft.com/office/drawing/2014/main" id="{D682855E-F714-BC4C-6F49-E6E331481137}"/>
              </a:ext>
            </a:extLst>
          </p:cNvPr>
          <p:cNvSpPr/>
          <p:nvPr/>
        </p:nvSpPr>
        <p:spPr>
          <a:xfrm>
            <a:off x="955810" y="5195524"/>
            <a:ext cx="824858" cy="457295"/>
          </a:xfrm>
          <a:custGeom>
            <a:avLst/>
            <a:gdLst>
              <a:gd name="connsiteX0" fmla="*/ 1984 w 824858"/>
              <a:gd name="connsiteY0" fmla="*/ 154134 h 457295"/>
              <a:gd name="connsiteX1" fmla="*/ 548053 w 824858"/>
              <a:gd name="connsiteY1" fmla="*/ 364484 h 457295"/>
              <a:gd name="connsiteX2" fmla="*/ 596259 w 824858"/>
              <a:gd name="connsiteY2" fmla="*/ 362045 h 457295"/>
              <a:gd name="connsiteX3" fmla="*/ 596259 w 824858"/>
              <a:gd name="connsiteY3" fmla="*/ 457295 h 457295"/>
              <a:gd name="connsiteX4" fmla="*/ 824859 w 824858"/>
              <a:gd name="connsiteY4" fmla="*/ 228657 h 457295"/>
              <a:gd name="connsiteX5" fmla="*/ 596259 w 824858"/>
              <a:gd name="connsiteY5" fmla="*/ 0 h 457295"/>
              <a:gd name="connsiteX6" fmla="*/ 596259 w 824858"/>
              <a:gd name="connsiteY6" fmla="*/ 142875 h 457295"/>
              <a:gd name="connsiteX7" fmla="*/ 370897 w 824858"/>
              <a:gd name="connsiteY7" fmla="*/ 173355 h 457295"/>
              <a:gd name="connsiteX8" fmla="*/ 5375 w 824858"/>
              <a:gd name="connsiteY8" fmla="*/ 145561 h 457295"/>
              <a:gd name="connsiteX9" fmla="*/ 4661 w 824858"/>
              <a:gd name="connsiteY9" fmla="*/ 145504 h 457295"/>
              <a:gd name="connsiteX10" fmla="*/ 1 w 824858"/>
              <a:gd name="connsiteY10" fmla="*/ 150367 h 457295"/>
              <a:gd name="connsiteX11" fmla="*/ 1984 w 824858"/>
              <a:gd name="connsiteY11" fmla="*/ 154134 h 457295"/>
              <a:gd name="connsiteX12" fmla="*/ 370897 w 824858"/>
              <a:gd name="connsiteY12" fmla="*/ 192453 h 457295"/>
              <a:gd name="connsiteX13" fmla="*/ 604117 w 824858"/>
              <a:gd name="connsiteY13" fmla="*/ 160268 h 457295"/>
              <a:gd name="connsiteX14" fmla="*/ 615309 w 824858"/>
              <a:gd name="connsiteY14" fmla="*/ 155191 h 457295"/>
              <a:gd name="connsiteX15" fmla="*/ 615309 w 824858"/>
              <a:gd name="connsiteY15" fmla="*/ 45653 h 457295"/>
              <a:gd name="connsiteX16" fmla="*/ 798408 w 824858"/>
              <a:gd name="connsiteY16" fmla="*/ 228181 h 457295"/>
              <a:gd name="connsiteX17" fmla="*/ 615309 w 824858"/>
              <a:gd name="connsiteY17" fmla="*/ 411328 h 457295"/>
              <a:gd name="connsiteX18" fmla="*/ 615309 w 824858"/>
              <a:gd name="connsiteY18" fmla="*/ 340928 h 457295"/>
              <a:gd name="connsiteX19" fmla="*/ 594297 w 824858"/>
              <a:gd name="connsiteY19" fmla="*/ 343110 h 457295"/>
              <a:gd name="connsiteX20" fmla="*/ 548053 w 824858"/>
              <a:gd name="connsiteY20" fmla="*/ 345443 h 457295"/>
              <a:gd name="connsiteX21" fmla="*/ 62687 w 824858"/>
              <a:gd name="connsiteY21" fmla="*/ 172183 h 457295"/>
              <a:gd name="connsiteX22" fmla="*/ 62667 w 824858"/>
              <a:gd name="connsiteY22" fmla="*/ 172050 h 457295"/>
              <a:gd name="connsiteX23" fmla="*/ 62754 w 824858"/>
              <a:gd name="connsiteY23" fmla="*/ 172012 h 457295"/>
              <a:gd name="connsiteX24" fmla="*/ 370897 w 824858"/>
              <a:gd name="connsiteY24" fmla="*/ 192453 h 4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4858" h="457295">
                <a:moveTo>
                  <a:pt x="1984" y="154134"/>
                </a:moveTo>
                <a:cubicBezTo>
                  <a:pt x="65192" y="199187"/>
                  <a:pt x="313138" y="364484"/>
                  <a:pt x="548053" y="364484"/>
                </a:cubicBezTo>
                <a:cubicBezTo>
                  <a:pt x="564153" y="364503"/>
                  <a:pt x="580242" y="363688"/>
                  <a:pt x="596259" y="362045"/>
                </a:cubicBezTo>
                <a:lnTo>
                  <a:pt x="596259" y="457295"/>
                </a:lnTo>
                <a:lnTo>
                  <a:pt x="824859" y="228657"/>
                </a:lnTo>
                <a:lnTo>
                  <a:pt x="596259" y="0"/>
                </a:lnTo>
                <a:lnTo>
                  <a:pt x="596259" y="142875"/>
                </a:lnTo>
                <a:cubicBezTo>
                  <a:pt x="545776" y="165735"/>
                  <a:pt x="461204" y="173355"/>
                  <a:pt x="370897" y="173355"/>
                </a:cubicBezTo>
                <a:cubicBezTo>
                  <a:pt x="248602" y="171593"/>
                  <a:pt x="126530" y="162311"/>
                  <a:pt x="5375" y="145561"/>
                </a:cubicBezTo>
                <a:cubicBezTo>
                  <a:pt x="5139" y="145524"/>
                  <a:pt x="4900" y="145505"/>
                  <a:pt x="4661" y="145504"/>
                </a:cubicBezTo>
                <a:cubicBezTo>
                  <a:pt x="2031" y="145560"/>
                  <a:pt x="-55" y="147738"/>
                  <a:pt x="1" y="150367"/>
                </a:cubicBezTo>
                <a:cubicBezTo>
                  <a:pt x="33" y="151865"/>
                  <a:pt x="768" y="153260"/>
                  <a:pt x="1984" y="154134"/>
                </a:cubicBezTo>
                <a:close/>
                <a:moveTo>
                  <a:pt x="370897" y="192453"/>
                </a:moveTo>
                <a:cubicBezTo>
                  <a:pt x="478530" y="192453"/>
                  <a:pt x="556968" y="181623"/>
                  <a:pt x="604117" y="160268"/>
                </a:cubicBezTo>
                <a:lnTo>
                  <a:pt x="615309" y="155191"/>
                </a:lnTo>
                <a:lnTo>
                  <a:pt x="615309" y="45653"/>
                </a:lnTo>
                <a:lnTo>
                  <a:pt x="798408" y="228181"/>
                </a:lnTo>
                <a:lnTo>
                  <a:pt x="615309" y="411328"/>
                </a:lnTo>
                <a:lnTo>
                  <a:pt x="615309" y="340928"/>
                </a:lnTo>
                <a:lnTo>
                  <a:pt x="594297" y="343110"/>
                </a:lnTo>
                <a:cubicBezTo>
                  <a:pt x="578932" y="344681"/>
                  <a:pt x="563497" y="345460"/>
                  <a:pt x="548053" y="345443"/>
                </a:cubicBezTo>
                <a:cubicBezTo>
                  <a:pt x="360039" y="345434"/>
                  <a:pt x="163509" y="237106"/>
                  <a:pt x="62687" y="172183"/>
                </a:cubicBezTo>
                <a:cubicBezTo>
                  <a:pt x="62644" y="172152"/>
                  <a:pt x="62636" y="172093"/>
                  <a:pt x="62667" y="172050"/>
                </a:cubicBezTo>
                <a:cubicBezTo>
                  <a:pt x="62687" y="172022"/>
                  <a:pt x="62721" y="172008"/>
                  <a:pt x="62754" y="172012"/>
                </a:cubicBezTo>
                <a:cubicBezTo>
                  <a:pt x="165011" y="184516"/>
                  <a:pt x="267884" y="191340"/>
                  <a:pt x="370897" y="192453"/>
                </a:cubicBezTo>
                <a:close/>
              </a:path>
            </a:pathLst>
          </a:custGeom>
          <a:solidFill>
            <a:srgbClr val="0000FF"/>
          </a:solidFill>
          <a:ln w="9525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5FBA51-FF69-6F46-D8B3-C7F3E1FE13DE}"/>
              </a:ext>
            </a:extLst>
          </p:cNvPr>
          <p:cNvSpPr txBox="1"/>
          <p:nvPr/>
        </p:nvSpPr>
        <p:spPr>
          <a:xfrm>
            <a:off x="1985198" y="5070843"/>
            <a:ext cx="744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75178" y="1344951"/>
            <a:ext cx="969531" cy="870607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731838" y="103848"/>
            <a:ext cx="709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1.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Dựa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vào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thông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tin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để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hành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động</a:t>
            </a:r>
            <a:endParaRPr lang="zh-CN" altLang="en-US" sz="3600" b="1" dirty="0">
              <a:solidFill>
                <a:srgbClr val="0000FF"/>
              </a:solidFill>
              <a:latin typeface="#9Slide03 Arima Madurai Medium" panose="00000600000000000000" pitchFamily="2" charset="0"/>
              <a:ea typeface="微软雅黑" panose="020B0503020204020204" pitchFamily="34" charset="-122"/>
              <a:cs typeface="#9Slide03 Arima Madurai Medium" panose="000006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865EE7-0265-8D14-095E-E2AD0B26D790}"/>
              </a:ext>
            </a:extLst>
          </p:cNvPr>
          <p:cNvSpPr/>
          <p:nvPr/>
        </p:nvSpPr>
        <p:spPr>
          <a:xfrm>
            <a:off x="1216603" y="790953"/>
            <a:ext cx="98956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luận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tình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huốn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</a:t>
            </a:r>
            <a:endParaRPr lang="en-US" sz="3000" b="1" cap="none" spc="0" dirty="0">
              <a:ln w="0"/>
              <a:solidFill>
                <a:srgbClr val="CC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7D0D5-1EBB-F0E6-824A-5BB6C79B661A}"/>
              </a:ext>
            </a:extLst>
          </p:cNvPr>
          <p:cNvSpPr txBox="1"/>
          <p:nvPr/>
        </p:nvSpPr>
        <p:spPr>
          <a:xfrm>
            <a:off x="5534873" y="1599386"/>
            <a:ext cx="6152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Graphic 23" descr="Arrow: Slight curve outline">
            <a:extLst>
              <a:ext uri="{FF2B5EF4-FFF2-40B4-BE49-F238E27FC236}">
                <a16:creationId xmlns:a16="http://schemas.microsoft.com/office/drawing/2014/main" id="{D682855E-F714-BC4C-6F49-E6E331481137}"/>
              </a:ext>
            </a:extLst>
          </p:cNvPr>
          <p:cNvSpPr/>
          <p:nvPr/>
        </p:nvSpPr>
        <p:spPr>
          <a:xfrm>
            <a:off x="955810" y="5195524"/>
            <a:ext cx="824858" cy="457295"/>
          </a:xfrm>
          <a:custGeom>
            <a:avLst/>
            <a:gdLst>
              <a:gd name="connsiteX0" fmla="*/ 1984 w 824858"/>
              <a:gd name="connsiteY0" fmla="*/ 154134 h 457295"/>
              <a:gd name="connsiteX1" fmla="*/ 548053 w 824858"/>
              <a:gd name="connsiteY1" fmla="*/ 364484 h 457295"/>
              <a:gd name="connsiteX2" fmla="*/ 596259 w 824858"/>
              <a:gd name="connsiteY2" fmla="*/ 362045 h 457295"/>
              <a:gd name="connsiteX3" fmla="*/ 596259 w 824858"/>
              <a:gd name="connsiteY3" fmla="*/ 457295 h 457295"/>
              <a:gd name="connsiteX4" fmla="*/ 824859 w 824858"/>
              <a:gd name="connsiteY4" fmla="*/ 228657 h 457295"/>
              <a:gd name="connsiteX5" fmla="*/ 596259 w 824858"/>
              <a:gd name="connsiteY5" fmla="*/ 0 h 457295"/>
              <a:gd name="connsiteX6" fmla="*/ 596259 w 824858"/>
              <a:gd name="connsiteY6" fmla="*/ 142875 h 457295"/>
              <a:gd name="connsiteX7" fmla="*/ 370897 w 824858"/>
              <a:gd name="connsiteY7" fmla="*/ 173355 h 457295"/>
              <a:gd name="connsiteX8" fmla="*/ 5375 w 824858"/>
              <a:gd name="connsiteY8" fmla="*/ 145561 h 457295"/>
              <a:gd name="connsiteX9" fmla="*/ 4661 w 824858"/>
              <a:gd name="connsiteY9" fmla="*/ 145504 h 457295"/>
              <a:gd name="connsiteX10" fmla="*/ 1 w 824858"/>
              <a:gd name="connsiteY10" fmla="*/ 150367 h 457295"/>
              <a:gd name="connsiteX11" fmla="*/ 1984 w 824858"/>
              <a:gd name="connsiteY11" fmla="*/ 154134 h 457295"/>
              <a:gd name="connsiteX12" fmla="*/ 370897 w 824858"/>
              <a:gd name="connsiteY12" fmla="*/ 192453 h 457295"/>
              <a:gd name="connsiteX13" fmla="*/ 604117 w 824858"/>
              <a:gd name="connsiteY13" fmla="*/ 160268 h 457295"/>
              <a:gd name="connsiteX14" fmla="*/ 615309 w 824858"/>
              <a:gd name="connsiteY14" fmla="*/ 155191 h 457295"/>
              <a:gd name="connsiteX15" fmla="*/ 615309 w 824858"/>
              <a:gd name="connsiteY15" fmla="*/ 45653 h 457295"/>
              <a:gd name="connsiteX16" fmla="*/ 798408 w 824858"/>
              <a:gd name="connsiteY16" fmla="*/ 228181 h 457295"/>
              <a:gd name="connsiteX17" fmla="*/ 615309 w 824858"/>
              <a:gd name="connsiteY17" fmla="*/ 411328 h 457295"/>
              <a:gd name="connsiteX18" fmla="*/ 615309 w 824858"/>
              <a:gd name="connsiteY18" fmla="*/ 340928 h 457295"/>
              <a:gd name="connsiteX19" fmla="*/ 594297 w 824858"/>
              <a:gd name="connsiteY19" fmla="*/ 343110 h 457295"/>
              <a:gd name="connsiteX20" fmla="*/ 548053 w 824858"/>
              <a:gd name="connsiteY20" fmla="*/ 345443 h 457295"/>
              <a:gd name="connsiteX21" fmla="*/ 62687 w 824858"/>
              <a:gd name="connsiteY21" fmla="*/ 172183 h 457295"/>
              <a:gd name="connsiteX22" fmla="*/ 62667 w 824858"/>
              <a:gd name="connsiteY22" fmla="*/ 172050 h 457295"/>
              <a:gd name="connsiteX23" fmla="*/ 62754 w 824858"/>
              <a:gd name="connsiteY23" fmla="*/ 172012 h 457295"/>
              <a:gd name="connsiteX24" fmla="*/ 370897 w 824858"/>
              <a:gd name="connsiteY24" fmla="*/ 192453 h 4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4858" h="457295">
                <a:moveTo>
                  <a:pt x="1984" y="154134"/>
                </a:moveTo>
                <a:cubicBezTo>
                  <a:pt x="65192" y="199187"/>
                  <a:pt x="313138" y="364484"/>
                  <a:pt x="548053" y="364484"/>
                </a:cubicBezTo>
                <a:cubicBezTo>
                  <a:pt x="564153" y="364503"/>
                  <a:pt x="580242" y="363688"/>
                  <a:pt x="596259" y="362045"/>
                </a:cubicBezTo>
                <a:lnTo>
                  <a:pt x="596259" y="457295"/>
                </a:lnTo>
                <a:lnTo>
                  <a:pt x="824859" y="228657"/>
                </a:lnTo>
                <a:lnTo>
                  <a:pt x="596259" y="0"/>
                </a:lnTo>
                <a:lnTo>
                  <a:pt x="596259" y="142875"/>
                </a:lnTo>
                <a:cubicBezTo>
                  <a:pt x="545776" y="165735"/>
                  <a:pt x="461204" y="173355"/>
                  <a:pt x="370897" y="173355"/>
                </a:cubicBezTo>
                <a:cubicBezTo>
                  <a:pt x="248602" y="171593"/>
                  <a:pt x="126530" y="162311"/>
                  <a:pt x="5375" y="145561"/>
                </a:cubicBezTo>
                <a:cubicBezTo>
                  <a:pt x="5139" y="145524"/>
                  <a:pt x="4900" y="145505"/>
                  <a:pt x="4661" y="145504"/>
                </a:cubicBezTo>
                <a:cubicBezTo>
                  <a:pt x="2031" y="145560"/>
                  <a:pt x="-55" y="147738"/>
                  <a:pt x="1" y="150367"/>
                </a:cubicBezTo>
                <a:cubicBezTo>
                  <a:pt x="33" y="151865"/>
                  <a:pt x="768" y="153260"/>
                  <a:pt x="1984" y="154134"/>
                </a:cubicBezTo>
                <a:close/>
                <a:moveTo>
                  <a:pt x="370897" y="192453"/>
                </a:moveTo>
                <a:cubicBezTo>
                  <a:pt x="478530" y="192453"/>
                  <a:pt x="556968" y="181623"/>
                  <a:pt x="604117" y="160268"/>
                </a:cubicBezTo>
                <a:lnTo>
                  <a:pt x="615309" y="155191"/>
                </a:lnTo>
                <a:lnTo>
                  <a:pt x="615309" y="45653"/>
                </a:lnTo>
                <a:lnTo>
                  <a:pt x="798408" y="228181"/>
                </a:lnTo>
                <a:lnTo>
                  <a:pt x="615309" y="411328"/>
                </a:lnTo>
                <a:lnTo>
                  <a:pt x="615309" y="340928"/>
                </a:lnTo>
                <a:lnTo>
                  <a:pt x="594297" y="343110"/>
                </a:lnTo>
                <a:cubicBezTo>
                  <a:pt x="578932" y="344681"/>
                  <a:pt x="563497" y="345460"/>
                  <a:pt x="548053" y="345443"/>
                </a:cubicBezTo>
                <a:cubicBezTo>
                  <a:pt x="360039" y="345434"/>
                  <a:pt x="163509" y="237106"/>
                  <a:pt x="62687" y="172183"/>
                </a:cubicBezTo>
                <a:cubicBezTo>
                  <a:pt x="62644" y="172152"/>
                  <a:pt x="62636" y="172093"/>
                  <a:pt x="62667" y="172050"/>
                </a:cubicBezTo>
                <a:cubicBezTo>
                  <a:pt x="62687" y="172022"/>
                  <a:pt x="62721" y="172008"/>
                  <a:pt x="62754" y="172012"/>
                </a:cubicBezTo>
                <a:cubicBezTo>
                  <a:pt x="165011" y="184516"/>
                  <a:pt x="267884" y="191340"/>
                  <a:pt x="370897" y="192453"/>
                </a:cubicBezTo>
                <a:close/>
              </a:path>
            </a:pathLst>
          </a:custGeom>
          <a:solidFill>
            <a:srgbClr val="0000FF"/>
          </a:solidFill>
          <a:ln w="9525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5FBA51-FF69-6F46-D8B3-C7F3E1FE13DE}"/>
              </a:ext>
            </a:extLst>
          </p:cNvPr>
          <p:cNvSpPr txBox="1"/>
          <p:nvPr/>
        </p:nvSpPr>
        <p:spPr>
          <a:xfrm>
            <a:off x="1867588" y="5195524"/>
            <a:ext cx="9368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6CD1F-2E52-D281-583F-30CBF15211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52" r="2061"/>
          <a:stretch/>
        </p:blipFill>
        <p:spPr>
          <a:xfrm>
            <a:off x="1144709" y="1599386"/>
            <a:ext cx="4196725" cy="27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75178" y="1344951"/>
            <a:ext cx="969531" cy="870607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B10E72B-0C43-4B11-BBC4-B87512306745}"/>
              </a:ext>
            </a:extLst>
          </p:cNvPr>
          <p:cNvSpPr/>
          <p:nvPr/>
        </p:nvSpPr>
        <p:spPr>
          <a:xfrm>
            <a:off x="731838" y="103848"/>
            <a:ext cx="7093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1.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Dựa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vào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thông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tin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để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quyết</a:t>
            </a:r>
            <a:r>
              <a:rPr lang="en-US" altLang="zh-CN" sz="3600" b="1" dirty="0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#9Slide03 Arima Madurai Medium" panose="00000600000000000000" pitchFamily="2" charset="0"/>
                <a:ea typeface="微软雅黑" panose="020B0503020204020204" pitchFamily="34" charset="-122"/>
                <a:cs typeface="#9Slide03 Arima Madurai Medium" panose="00000600000000000000" pitchFamily="2" charset="0"/>
              </a:rPr>
              <a:t>định</a:t>
            </a:r>
            <a:endParaRPr lang="zh-CN" altLang="en-US" sz="3600" b="1" dirty="0">
              <a:solidFill>
                <a:srgbClr val="0000FF"/>
              </a:solidFill>
              <a:latin typeface="#9Slide03 Arima Madurai Medium" panose="00000600000000000000" pitchFamily="2" charset="0"/>
              <a:ea typeface="微软雅黑" panose="020B0503020204020204" pitchFamily="34" charset="-122"/>
              <a:cs typeface="#9Slide03 Arima Madurai Medium" panose="000006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865EE7-0265-8D14-095E-E2AD0B26D790}"/>
              </a:ext>
            </a:extLst>
          </p:cNvPr>
          <p:cNvSpPr/>
          <p:nvPr/>
        </p:nvSpPr>
        <p:spPr>
          <a:xfrm>
            <a:off x="1216603" y="790953"/>
            <a:ext cx="98956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luận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tình</a:t>
            </a:r>
            <a:r>
              <a:rPr lang="en-US" sz="3000" b="1" cap="none" spc="0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huốn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en-US" sz="3000" b="1" dirty="0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srgbClr val="CC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sau</a:t>
            </a:r>
            <a:endParaRPr lang="en-US" sz="3000" b="1" cap="none" spc="0" dirty="0">
              <a:ln w="0"/>
              <a:solidFill>
                <a:srgbClr val="CC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7D0D5-1EBB-F0E6-824A-5BB6C79B661A}"/>
              </a:ext>
            </a:extLst>
          </p:cNvPr>
          <p:cNvSpPr txBox="1"/>
          <p:nvPr/>
        </p:nvSpPr>
        <p:spPr>
          <a:xfrm>
            <a:off x="1216603" y="1429083"/>
            <a:ext cx="6152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Graphic 23" descr="Arrow: Slight curve outline">
            <a:extLst>
              <a:ext uri="{FF2B5EF4-FFF2-40B4-BE49-F238E27FC236}">
                <a16:creationId xmlns:a16="http://schemas.microsoft.com/office/drawing/2014/main" id="{D682855E-F714-BC4C-6F49-E6E331481137}"/>
              </a:ext>
            </a:extLst>
          </p:cNvPr>
          <p:cNvSpPr/>
          <p:nvPr/>
        </p:nvSpPr>
        <p:spPr>
          <a:xfrm rot="2029752">
            <a:off x="1564954" y="4088550"/>
            <a:ext cx="840489" cy="646331"/>
          </a:xfrm>
          <a:custGeom>
            <a:avLst/>
            <a:gdLst>
              <a:gd name="connsiteX0" fmla="*/ 1984 w 824858"/>
              <a:gd name="connsiteY0" fmla="*/ 154134 h 457295"/>
              <a:gd name="connsiteX1" fmla="*/ 548053 w 824858"/>
              <a:gd name="connsiteY1" fmla="*/ 364484 h 457295"/>
              <a:gd name="connsiteX2" fmla="*/ 596259 w 824858"/>
              <a:gd name="connsiteY2" fmla="*/ 362045 h 457295"/>
              <a:gd name="connsiteX3" fmla="*/ 596259 w 824858"/>
              <a:gd name="connsiteY3" fmla="*/ 457295 h 457295"/>
              <a:gd name="connsiteX4" fmla="*/ 824859 w 824858"/>
              <a:gd name="connsiteY4" fmla="*/ 228657 h 457295"/>
              <a:gd name="connsiteX5" fmla="*/ 596259 w 824858"/>
              <a:gd name="connsiteY5" fmla="*/ 0 h 457295"/>
              <a:gd name="connsiteX6" fmla="*/ 596259 w 824858"/>
              <a:gd name="connsiteY6" fmla="*/ 142875 h 457295"/>
              <a:gd name="connsiteX7" fmla="*/ 370897 w 824858"/>
              <a:gd name="connsiteY7" fmla="*/ 173355 h 457295"/>
              <a:gd name="connsiteX8" fmla="*/ 5375 w 824858"/>
              <a:gd name="connsiteY8" fmla="*/ 145561 h 457295"/>
              <a:gd name="connsiteX9" fmla="*/ 4661 w 824858"/>
              <a:gd name="connsiteY9" fmla="*/ 145504 h 457295"/>
              <a:gd name="connsiteX10" fmla="*/ 1 w 824858"/>
              <a:gd name="connsiteY10" fmla="*/ 150367 h 457295"/>
              <a:gd name="connsiteX11" fmla="*/ 1984 w 824858"/>
              <a:gd name="connsiteY11" fmla="*/ 154134 h 457295"/>
              <a:gd name="connsiteX12" fmla="*/ 370897 w 824858"/>
              <a:gd name="connsiteY12" fmla="*/ 192453 h 457295"/>
              <a:gd name="connsiteX13" fmla="*/ 604117 w 824858"/>
              <a:gd name="connsiteY13" fmla="*/ 160268 h 457295"/>
              <a:gd name="connsiteX14" fmla="*/ 615309 w 824858"/>
              <a:gd name="connsiteY14" fmla="*/ 155191 h 457295"/>
              <a:gd name="connsiteX15" fmla="*/ 615309 w 824858"/>
              <a:gd name="connsiteY15" fmla="*/ 45653 h 457295"/>
              <a:gd name="connsiteX16" fmla="*/ 798408 w 824858"/>
              <a:gd name="connsiteY16" fmla="*/ 228181 h 457295"/>
              <a:gd name="connsiteX17" fmla="*/ 615309 w 824858"/>
              <a:gd name="connsiteY17" fmla="*/ 411328 h 457295"/>
              <a:gd name="connsiteX18" fmla="*/ 615309 w 824858"/>
              <a:gd name="connsiteY18" fmla="*/ 340928 h 457295"/>
              <a:gd name="connsiteX19" fmla="*/ 594297 w 824858"/>
              <a:gd name="connsiteY19" fmla="*/ 343110 h 457295"/>
              <a:gd name="connsiteX20" fmla="*/ 548053 w 824858"/>
              <a:gd name="connsiteY20" fmla="*/ 345443 h 457295"/>
              <a:gd name="connsiteX21" fmla="*/ 62687 w 824858"/>
              <a:gd name="connsiteY21" fmla="*/ 172183 h 457295"/>
              <a:gd name="connsiteX22" fmla="*/ 62667 w 824858"/>
              <a:gd name="connsiteY22" fmla="*/ 172050 h 457295"/>
              <a:gd name="connsiteX23" fmla="*/ 62754 w 824858"/>
              <a:gd name="connsiteY23" fmla="*/ 172012 h 457295"/>
              <a:gd name="connsiteX24" fmla="*/ 370897 w 824858"/>
              <a:gd name="connsiteY24" fmla="*/ 192453 h 4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24858" h="457295">
                <a:moveTo>
                  <a:pt x="1984" y="154134"/>
                </a:moveTo>
                <a:cubicBezTo>
                  <a:pt x="65192" y="199187"/>
                  <a:pt x="313138" y="364484"/>
                  <a:pt x="548053" y="364484"/>
                </a:cubicBezTo>
                <a:cubicBezTo>
                  <a:pt x="564153" y="364503"/>
                  <a:pt x="580242" y="363688"/>
                  <a:pt x="596259" y="362045"/>
                </a:cubicBezTo>
                <a:lnTo>
                  <a:pt x="596259" y="457295"/>
                </a:lnTo>
                <a:lnTo>
                  <a:pt x="824859" y="228657"/>
                </a:lnTo>
                <a:lnTo>
                  <a:pt x="596259" y="0"/>
                </a:lnTo>
                <a:lnTo>
                  <a:pt x="596259" y="142875"/>
                </a:lnTo>
                <a:cubicBezTo>
                  <a:pt x="545776" y="165735"/>
                  <a:pt x="461204" y="173355"/>
                  <a:pt x="370897" y="173355"/>
                </a:cubicBezTo>
                <a:cubicBezTo>
                  <a:pt x="248602" y="171593"/>
                  <a:pt x="126530" y="162311"/>
                  <a:pt x="5375" y="145561"/>
                </a:cubicBezTo>
                <a:cubicBezTo>
                  <a:pt x="5139" y="145524"/>
                  <a:pt x="4900" y="145505"/>
                  <a:pt x="4661" y="145504"/>
                </a:cubicBezTo>
                <a:cubicBezTo>
                  <a:pt x="2031" y="145560"/>
                  <a:pt x="-55" y="147738"/>
                  <a:pt x="1" y="150367"/>
                </a:cubicBezTo>
                <a:cubicBezTo>
                  <a:pt x="33" y="151865"/>
                  <a:pt x="768" y="153260"/>
                  <a:pt x="1984" y="154134"/>
                </a:cubicBezTo>
                <a:close/>
                <a:moveTo>
                  <a:pt x="370897" y="192453"/>
                </a:moveTo>
                <a:cubicBezTo>
                  <a:pt x="478530" y="192453"/>
                  <a:pt x="556968" y="181623"/>
                  <a:pt x="604117" y="160268"/>
                </a:cubicBezTo>
                <a:lnTo>
                  <a:pt x="615309" y="155191"/>
                </a:lnTo>
                <a:lnTo>
                  <a:pt x="615309" y="45653"/>
                </a:lnTo>
                <a:lnTo>
                  <a:pt x="798408" y="228181"/>
                </a:lnTo>
                <a:lnTo>
                  <a:pt x="615309" y="411328"/>
                </a:lnTo>
                <a:lnTo>
                  <a:pt x="615309" y="340928"/>
                </a:lnTo>
                <a:lnTo>
                  <a:pt x="594297" y="343110"/>
                </a:lnTo>
                <a:cubicBezTo>
                  <a:pt x="578932" y="344681"/>
                  <a:pt x="563497" y="345460"/>
                  <a:pt x="548053" y="345443"/>
                </a:cubicBezTo>
                <a:cubicBezTo>
                  <a:pt x="360039" y="345434"/>
                  <a:pt x="163509" y="237106"/>
                  <a:pt x="62687" y="172183"/>
                </a:cubicBezTo>
                <a:cubicBezTo>
                  <a:pt x="62644" y="172152"/>
                  <a:pt x="62636" y="172093"/>
                  <a:pt x="62667" y="172050"/>
                </a:cubicBezTo>
                <a:cubicBezTo>
                  <a:pt x="62687" y="172022"/>
                  <a:pt x="62721" y="172008"/>
                  <a:pt x="62754" y="172012"/>
                </a:cubicBezTo>
                <a:cubicBezTo>
                  <a:pt x="165011" y="184516"/>
                  <a:pt x="267884" y="191340"/>
                  <a:pt x="370897" y="192453"/>
                </a:cubicBezTo>
                <a:close/>
              </a:path>
            </a:pathLst>
          </a:custGeom>
          <a:solidFill>
            <a:srgbClr val="0000FF"/>
          </a:solidFill>
          <a:ln w="9525" cap="flat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5FBA51-FF69-6F46-D8B3-C7F3E1FE13DE}"/>
              </a:ext>
            </a:extLst>
          </p:cNvPr>
          <p:cNvSpPr txBox="1"/>
          <p:nvPr/>
        </p:nvSpPr>
        <p:spPr>
          <a:xfrm>
            <a:off x="1985198" y="5006488"/>
            <a:ext cx="912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BA1D1-0A02-270E-F8B3-2526EC78D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341" y="1530803"/>
            <a:ext cx="4343401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53487" y="233714"/>
            <a:ext cx="4264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LUẬN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55433" y="1349235"/>
            <a:ext cx="2651053" cy="2200229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55433" y="1349235"/>
            <a:ext cx="2651053" cy="2200229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椭圆 44"/>
          <p:cNvSpPr/>
          <p:nvPr/>
        </p:nvSpPr>
        <p:spPr>
          <a:xfrm>
            <a:off x="1208929" y="1739481"/>
            <a:ext cx="914432" cy="14197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438557" y="1793647"/>
            <a:ext cx="914432" cy="141973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C793661-EACC-43A5-95A5-05CC44D61DEC}"/>
              </a:ext>
            </a:extLst>
          </p:cNvPr>
          <p:cNvGrpSpPr/>
          <p:nvPr/>
        </p:nvGrpSpPr>
        <p:grpSpPr>
          <a:xfrm>
            <a:off x="2948973" y="3062085"/>
            <a:ext cx="1250629" cy="2191219"/>
            <a:chOff x="1773008" y="1581313"/>
            <a:chExt cx="2062279" cy="2327283"/>
          </a:xfrm>
        </p:grpSpPr>
        <p:sp>
          <p:nvSpPr>
            <p:cNvPr id="54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C6075B7-A586-4CB0-99F0-2B9BA6714A63}"/>
              </a:ext>
            </a:extLst>
          </p:cNvPr>
          <p:cNvGrpSpPr/>
          <p:nvPr/>
        </p:nvGrpSpPr>
        <p:grpSpPr>
          <a:xfrm>
            <a:off x="1624098" y="3022565"/>
            <a:ext cx="1250629" cy="1949293"/>
            <a:chOff x="8109712" y="1714573"/>
            <a:chExt cx="2062279" cy="2070335"/>
          </a:xfrm>
        </p:grpSpPr>
        <p:sp>
          <p:nvSpPr>
            <p:cNvPr id="57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5CFE99-EA6F-10DA-F5A5-9A5D37B6780D}"/>
              </a:ext>
            </a:extLst>
          </p:cNvPr>
          <p:cNvSpPr txBox="1"/>
          <p:nvPr/>
        </p:nvSpPr>
        <p:spPr>
          <a:xfrm>
            <a:off x="4656925" y="1553311"/>
            <a:ext cx="6958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Pictur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Pictur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Pictur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548</Words>
  <Application>Microsoft Office PowerPoint</Application>
  <PresentationFormat>Widescreen</PresentationFormat>
  <Paragraphs>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Unicode MS</vt:lpstr>
      <vt:lpstr>微软雅黑</vt:lpstr>
      <vt:lpstr>#9Slide03 Arima Madurai Medium</vt:lpstr>
      <vt:lpstr>Arial</vt:lpstr>
      <vt:lpstr>Arial Black</vt:lpstr>
      <vt:lpstr>Calibri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linhchi2107</cp:lastModifiedBy>
  <cp:revision>469</cp:revision>
  <dcterms:created xsi:type="dcterms:W3CDTF">2016-02-25T11:28:42Z</dcterms:created>
  <dcterms:modified xsi:type="dcterms:W3CDTF">2022-09-20T08:20:09Z</dcterms:modified>
</cp:coreProperties>
</file>