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61" r:id="rId3"/>
    <p:sldId id="269" r:id="rId4"/>
    <p:sldId id="268" r:id="rId5"/>
    <p:sldId id="288" r:id="rId6"/>
    <p:sldId id="267" r:id="rId7"/>
    <p:sldId id="266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1" r:id="rId19"/>
    <p:sldId id="280" r:id="rId20"/>
    <p:sldId id="282" r:id="rId21"/>
    <p:sldId id="28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vi-VN" smtClean="0"/>
              <a:t>Bấm &amp; sửa kiểu phụ đề</a:t>
            </a:r>
            <a:endParaRPr lang="en-US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6DE3-427F-4608-8007-4EBAE38814E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0886-1075-4929-A409-4CAD9058D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6DE3-427F-4608-8007-4EBAE38814E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0886-1075-4929-A409-4CAD9058D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6DE3-427F-4608-8007-4EBAE38814E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0886-1075-4929-A409-4CAD9058D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6DE3-427F-4608-8007-4EBAE38814E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0886-1075-4929-A409-4CAD9058D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6DE3-427F-4608-8007-4EBAE38814E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0886-1075-4929-A409-4CAD9058D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6DE3-427F-4608-8007-4EBAE38814E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0886-1075-4929-A409-4CAD9058D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Nơi giữ chỗ cho Văn bản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6" name="Nơi giữ chỗ cho Nội dung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7" name="Nơi giữ chỗ cho Ngày tháng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6DE3-427F-4608-8007-4EBAE38814E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8" name="Nơi giữ chỗ cho Chân trang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Nơi giữ chỗ cho Số hiệu Bản chiế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0886-1075-4929-A409-4CAD9058D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6DE3-427F-4608-8007-4EBAE38814E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4" name="Nơi giữ chỗ cho Chân trang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Nơi giữ chỗ cho Số hiệu Bản chiế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0886-1075-4929-A409-4CAD9058D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gày tháng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6DE3-427F-4608-8007-4EBAE38814E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3" name="Nơi giữ chỗ cho Chân trang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Nơi giữ chỗ cho Số hiệu Bản chiế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0886-1075-4929-A409-4CAD9058D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>
          <a:xfrm>
            <a:off x="3575052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6DE3-427F-4608-8007-4EBAE38814E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0886-1075-4929-A409-4CAD9058D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Hình ảnh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6DE3-427F-4608-8007-4EBAE38814E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60886-1075-4929-A409-4CAD9058D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Tiêu đề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F6DE3-427F-4608-8007-4EBAE38814E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60886-1075-4929-A409-4CAD9058D6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slide" Target="slide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image" Target="../media/image10.png"/><Relationship Id="rId10" Type="http://schemas.openxmlformats.org/officeDocument/2006/relationships/image" Target="../media/image13.jpeg"/><Relationship Id="rId4" Type="http://schemas.openxmlformats.org/officeDocument/2006/relationships/slide" Target="slide20.xml"/><Relationship Id="rId9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7" name="WordArt 19"/>
          <p:cNvSpPr>
            <a:spLocks noChangeArrowheads="1" noChangeShapeType="1" noTextEdit="1"/>
          </p:cNvSpPr>
          <p:nvPr/>
        </p:nvSpPr>
        <p:spPr bwMode="auto">
          <a:xfrm>
            <a:off x="457200" y="382044"/>
            <a:ext cx="8382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vi-VN" b="1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00">
                    <a:alpha val="98822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TRƯỜNG TIỂU HỌC </a:t>
            </a:r>
            <a:r>
              <a:rPr lang="en-US" b="1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00">
                    <a:alpha val="98822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SÀI ĐỒNG</a:t>
            </a:r>
            <a:endParaRPr lang="vi-VN" b="1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000000">
                  <a:alpha val="98822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1" name="WordArt 20"/>
          <p:cNvSpPr>
            <a:spLocks noChangeArrowheads="1" noChangeShapeType="1" noTextEdit="1"/>
          </p:cNvSpPr>
          <p:nvPr/>
        </p:nvSpPr>
        <p:spPr bwMode="auto">
          <a:xfrm>
            <a:off x="2362200" y="1103334"/>
            <a:ext cx="5334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en-US" b="1" kern="10" dirty="0" err="1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Toán</a:t>
            </a:r>
            <a:r>
              <a:rPr lang="vi-VN" b="1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vi-VN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– Lớp </a:t>
            </a:r>
            <a:r>
              <a:rPr lang="vi-VN" b="1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5</a:t>
            </a:r>
            <a:r>
              <a:rPr lang="en-US" b="1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A2</a:t>
            </a:r>
            <a:endParaRPr lang="en-US" b="1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2" name="WordArt 21"/>
          <p:cNvSpPr>
            <a:spLocks noChangeArrowheads="1" noChangeShapeType="1" noTextEdit="1"/>
          </p:cNvSpPr>
          <p:nvPr/>
        </p:nvSpPr>
        <p:spPr bwMode="auto">
          <a:xfrm>
            <a:off x="685800" y="2474328"/>
            <a:ext cx="82296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 err="1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Vận</a:t>
            </a:r>
            <a:r>
              <a:rPr lang="en-US" b="1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b="1" kern="10" dirty="0" err="1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tốc</a:t>
            </a:r>
            <a:endParaRPr lang="en-US" b="1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  <a:p>
            <a:endParaRPr lang="en-US" b="1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8" y="0"/>
            <a:chExt cx="5760" cy="4320"/>
          </a:xfrm>
        </p:grpSpPr>
        <p:pic>
          <p:nvPicPr>
            <p:cNvPr id="2055" name="Picture 6" descr="GRANS02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531882" flipH="1">
              <a:off x="4848" y="3394"/>
              <a:ext cx="912" cy="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7" descr="GRANS02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465066">
              <a:off x="96" y="3394"/>
              <a:ext cx="961" cy="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8" y="0"/>
              <a:ext cx="5760" cy="4320"/>
              <a:chOff x="672" y="0"/>
              <a:chExt cx="5760" cy="4320"/>
            </a:xfrm>
          </p:grpSpPr>
          <p:pic>
            <p:nvPicPr>
              <p:cNvPr id="2058" name="Picture 9" descr="BD21325_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72" y="4176"/>
                <a:ext cx="5760" cy="144"/>
              </a:xfrm>
              <a:prstGeom prst="rect">
                <a:avLst/>
              </a:prstGeom>
              <a:gradFill rotWithShape="1">
                <a:gsLst>
                  <a:gs pos="0">
                    <a:srgbClr val="FF00FF"/>
                  </a:gs>
                  <a:gs pos="50000">
                    <a:srgbClr val="FFFFFF"/>
                  </a:gs>
                  <a:gs pos="100000">
                    <a:srgbClr val="FF00FF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9" name="Picture 10" descr="BD21325_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672" y="0"/>
                <a:ext cx="5760" cy="144"/>
              </a:xfrm>
              <a:prstGeom prst="rect">
                <a:avLst/>
              </a:prstGeom>
              <a:gradFill rotWithShape="1">
                <a:gsLst>
                  <a:gs pos="0">
                    <a:srgbClr val="FF00FF"/>
                  </a:gs>
                  <a:gs pos="50000">
                    <a:srgbClr val="FFFFFF"/>
                  </a:gs>
                  <a:gs pos="100000">
                    <a:srgbClr val="FF00FF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60" name="Picture 11" descr="BD21325_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288" y="192"/>
                <a:ext cx="144" cy="3984"/>
              </a:xfrm>
              <a:prstGeom prst="rect">
                <a:avLst/>
              </a:prstGeom>
              <a:gradFill rotWithShape="1">
                <a:gsLst>
                  <a:gs pos="0">
                    <a:srgbClr val="FF00FF"/>
                  </a:gs>
                  <a:gs pos="50000">
                    <a:srgbClr val="FFFFFF"/>
                  </a:gs>
                  <a:gs pos="100000">
                    <a:srgbClr val="FF00FF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61" name="Picture 12" descr="BD21325_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672" y="0"/>
                <a:ext cx="153" cy="4224"/>
              </a:xfrm>
              <a:prstGeom prst="rect">
                <a:avLst/>
              </a:prstGeom>
              <a:gradFill rotWithShape="1">
                <a:gsLst>
                  <a:gs pos="0">
                    <a:srgbClr val="FF00FF"/>
                  </a:gs>
                  <a:gs pos="50000">
                    <a:srgbClr val="FFFFFF"/>
                  </a:gs>
                  <a:gs pos="100000">
                    <a:srgbClr val="FF00FF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054" name="Picture 10" descr="cartoon1%20(1)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8" y="971811"/>
            <a:ext cx="1600200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WordArt 19"/>
          <p:cNvSpPr>
            <a:spLocks noChangeArrowheads="1" noChangeShapeType="1" noTextEdit="1"/>
          </p:cNvSpPr>
          <p:nvPr/>
        </p:nvSpPr>
        <p:spPr bwMode="auto">
          <a:xfrm>
            <a:off x="1828800" y="5716828"/>
            <a:ext cx="5867400" cy="4150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b="1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00">
                    <a:alpha val="98822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GV: NGUYỄN THỊ </a:t>
            </a:r>
            <a:r>
              <a:rPr lang="en-US" b="1" kern="10" dirty="0" smtClean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00">
                    <a:alpha val="98822"/>
                  </a:srgb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THÙY NINH</a:t>
            </a:r>
            <a:endParaRPr lang="vi-VN" b="1" kern="1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000000">
                  <a:alpha val="98822"/>
                </a:srgbClr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7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92085" y="1145234"/>
            <a:ext cx="6468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40098" y="2209800"/>
            <a:ext cx="8322902" cy="2362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atinLnBrk="1"/>
            <a:r>
              <a:rPr lang="en-US" sz="28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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km/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km/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m/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cm/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85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" y="1270577"/>
            <a:ext cx="8077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60m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267200" y="2798390"/>
            <a:ext cx="4800600" cy="1926012"/>
            <a:chOff x="4267200" y="2798388"/>
            <a:chExt cx="4800600" cy="1926012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4267200" y="2798388"/>
              <a:ext cx="0" cy="19050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267200" y="4724400"/>
              <a:ext cx="48006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791204" y="2609122"/>
            <a:ext cx="1219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2567558"/>
            <a:ext cx="1219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tắt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58595" y="3292963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60 : 10 = 6 (m/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6 m/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3618" y="3200631"/>
            <a:ext cx="23067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 60m  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:  10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: ?</a:t>
            </a:r>
          </a:p>
        </p:txBody>
      </p:sp>
      <p:sp>
        <p:nvSpPr>
          <p:cNvPr id="19" name="Oval 18"/>
          <p:cNvSpPr/>
          <p:nvPr/>
        </p:nvSpPr>
        <p:spPr>
          <a:xfrm>
            <a:off x="6767945" y="3976024"/>
            <a:ext cx="1219200" cy="60960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81004" y="4978478"/>
            <a:ext cx="5115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1000" y="5473007"/>
            <a:ext cx="8686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km/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m/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85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  <p:bldP spid="19" grpId="0" animBg="1"/>
      <p:bldP spid="19" grpId="1" animBg="1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86200" y="762003"/>
            <a:ext cx="1473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28600" y="1600200"/>
            <a:ext cx="8763000" cy="4495800"/>
          </a:xfrm>
          <a:prstGeom prst="roundRect">
            <a:avLst/>
          </a:prstGeom>
        </p:spPr>
        <p:style>
          <a:lnRef idx="2">
            <a:schemeClr val="accent5"/>
          </a:lnRef>
          <a:fillRef idx="1001">
            <a:schemeClr val="lt2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/>
              <a:buChar char="R"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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"/>
              </a:rPr>
              <a:t>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km/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km/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m/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cm/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0400" y="3284990"/>
            <a:ext cx="1752600" cy="6155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s : t</a:t>
            </a:r>
            <a:endParaRPr lang="en-US" sz="3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êu đề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85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6200" y="762003"/>
            <a:ext cx="1473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295402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105km.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267200" y="2798390"/>
            <a:ext cx="4800600" cy="1926012"/>
            <a:chOff x="4267200" y="2798388"/>
            <a:chExt cx="4800600" cy="1926012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4267200" y="2798388"/>
              <a:ext cx="0" cy="19050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267200" y="4724400"/>
              <a:ext cx="48006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791204" y="2609122"/>
            <a:ext cx="1219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2567558"/>
            <a:ext cx="1219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tắt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35165" y="3292963"/>
            <a:ext cx="41248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105 : 3= 35 (km/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35 km/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3618" y="3200631"/>
            <a:ext cx="23067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:105km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 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?</a:t>
            </a:r>
          </a:p>
        </p:txBody>
      </p:sp>
      <p:sp>
        <p:nvSpPr>
          <p:cNvPr id="19" name="Oval 18"/>
          <p:cNvSpPr/>
          <p:nvPr/>
        </p:nvSpPr>
        <p:spPr>
          <a:xfrm>
            <a:off x="6767949" y="4114801"/>
            <a:ext cx="1080655" cy="378491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57200" y="5430984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9232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  <p:bldP spid="19" grpId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3800" y="685802"/>
            <a:ext cx="1473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270577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1800km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2,5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bay ?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267200" y="2798390"/>
            <a:ext cx="4800600" cy="1926012"/>
            <a:chOff x="4267200" y="2798388"/>
            <a:chExt cx="4800600" cy="1926012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4267200" y="2798388"/>
              <a:ext cx="0" cy="19050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267200" y="4724400"/>
              <a:ext cx="48006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791204" y="2609122"/>
            <a:ext cx="1219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2567558"/>
            <a:ext cx="1219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tắt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35165" y="3292963"/>
            <a:ext cx="41248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1800 : 2,5= 720 (km/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720  km/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3618" y="3200631"/>
            <a:ext cx="23067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1800 km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 2,5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?</a:t>
            </a:r>
          </a:p>
        </p:txBody>
      </p:sp>
      <p:sp>
        <p:nvSpPr>
          <p:cNvPr id="19" name="Oval 18"/>
          <p:cNvSpPr/>
          <p:nvPr/>
        </p:nvSpPr>
        <p:spPr>
          <a:xfrm>
            <a:off x="6858004" y="4100944"/>
            <a:ext cx="1080655" cy="378491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57200" y="5430984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4127" y="5962152"/>
            <a:ext cx="7797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15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3" grpId="0"/>
      <p:bldP spid="19" grpId="0" animBg="1"/>
      <p:bldP spid="19" grpId="1" animBg="1"/>
      <p:bldP spid="20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rved Up Ribbon 2"/>
          <p:cNvSpPr/>
          <p:nvPr/>
        </p:nvSpPr>
        <p:spPr>
          <a:xfrm>
            <a:off x="762000" y="1295400"/>
            <a:ext cx="7620000" cy="2362200"/>
          </a:xfrm>
          <a:prstGeom prst="ellipseRibbon2">
            <a:avLst>
              <a:gd name="adj1" fmla="val 25000"/>
              <a:gd name="adj2" fmla="val 68091"/>
              <a:gd name="adj3" fmla="val 125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AI NHANH, AI ĐÚNG ?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657600"/>
            <a:ext cx="76200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00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381003"/>
            <a:ext cx="2619251" cy="2362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Screen Clippi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3276600"/>
            <a:ext cx="261925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Screen Clippi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845" y="381003"/>
            <a:ext cx="2847959" cy="2362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Screen Clippi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624" y="3276603"/>
            <a:ext cx="2847958" cy="2285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hlinkClick r:id="" action="ppaction://noaction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839361"/>
            <a:ext cx="1330036" cy="92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37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Callout 5"/>
          <p:cNvSpPr/>
          <p:nvPr/>
        </p:nvSpPr>
        <p:spPr>
          <a:xfrm>
            <a:off x="1447800" y="838200"/>
            <a:ext cx="5791200" cy="2438400"/>
          </a:xfrm>
          <a:prstGeom prst="wedgeEllipse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endParaRPr lang="en-US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Horizontal Scroll 16"/>
          <p:cNvSpPr/>
          <p:nvPr/>
        </p:nvSpPr>
        <p:spPr>
          <a:xfrm>
            <a:off x="0" y="3886200"/>
            <a:ext cx="9144000" cy="1524000"/>
          </a:xfrm>
          <a:prstGeom prst="horizontalScroll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gian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860144"/>
            <a:ext cx="1330036" cy="92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27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762000" y="1295400"/>
            <a:ext cx="6172200" cy="3657600"/>
          </a:xfrm>
          <a:prstGeom prst="cloud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loud 6"/>
          <p:cNvSpPr/>
          <p:nvPr/>
        </p:nvSpPr>
        <p:spPr>
          <a:xfrm>
            <a:off x="1752600" y="3886200"/>
            <a:ext cx="7010400" cy="2743200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700485"/>
            <a:ext cx="1330036" cy="92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914400" y="1981200"/>
            <a:ext cx="5486400" cy="2514600"/>
          </a:xfrm>
          <a:prstGeom prst="cloud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/>
              <a:t>?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48200" y="4800600"/>
            <a:ext cx="243840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s : t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2" y="5562601"/>
            <a:ext cx="1330036" cy="92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2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1667011"/>
            <a:ext cx="2202873" cy="2502464"/>
          </a:xfrm>
        </p:spPr>
      </p:pic>
      <p:sp>
        <p:nvSpPr>
          <p:cNvPr id="4" name="Rectangle 3"/>
          <p:cNvSpPr/>
          <p:nvPr/>
        </p:nvSpPr>
        <p:spPr>
          <a:xfrm>
            <a:off x="2743202" y="1905002"/>
            <a:ext cx="5684791" cy="21380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Rung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77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1600200" y="0"/>
            <a:ext cx="5105400" cy="3733800"/>
          </a:xfrm>
          <a:prstGeom prst="cloud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Ý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2400" b="1" dirty="0"/>
          </a:p>
        </p:txBody>
      </p:sp>
      <p:sp>
        <p:nvSpPr>
          <p:cNvPr id="4" name="Rounded Rectangle 3"/>
          <p:cNvSpPr/>
          <p:nvPr/>
        </p:nvSpPr>
        <p:spPr>
          <a:xfrm>
            <a:off x="1143000" y="3810000"/>
            <a:ext cx="7162800" cy="17526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5624285"/>
            <a:ext cx="1330036" cy="92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2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1" descr="fantasy-world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WordArt 14"/>
          <p:cNvSpPr>
            <a:spLocks noChangeArrowheads="1" noChangeShapeType="1" noTextEdit="1"/>
          </p:cNvSpPr>
          <p:nvPr/>
        </p:nvSpPr>
        <p:spPr bwMode="auto">
          <a:xfrm>
            <a:off x="381000" y="1143000"/>
            <a:ext cx="8077200" cy="4800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58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CHÀO CÁC EM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257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AutoNum type="arabicParenR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+ 4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= ?</a:t>
            </a: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40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40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2) 34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58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– 14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23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= ?</a:t>
            </a: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55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04800" y="4953002"/>
            <a:ext cx="533400" cy="56803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 dirty="0"/>
          </a:p>
        </p:txBody>
      </p:sp>
      <p:sp>
        <p:nvSpPr>
          <p:cNvPr id="5" name="Oval 4"/>
          <p:cNvSpPr/>
          <p:nvPr/>
        </p:nvSpPr>
        <p:spPr>
          <a:xfrm>
            <a:off x="304800" y="3124203"/>
            <a:ext cx="533400" cy="547735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21288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257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 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x 4 = ?</a:t>
            </a: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58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48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58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48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4) 20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50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: 5 = ?</a:t>
            </a: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lphaL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28600" y="2286002"/>
            <a:ext cx="533400" cy="56803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 dirty="0"/>
          </a:p>
        </p:txBody>
      </p:sp>
      <p:sp>
        <p:nvSpPr>
          <p:cNvPr id="5" name="Oval 4"/>
          <p:cNvSpPr/>
          <p:nvPr/>
        </p:nvSpPr>
        <p:spPr>
          <a:xfrm>
            <a:off x="349827" y="4343402"/>
            <a:ext cx="533400" cy="568036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21288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850" y="279400"/>
            <a:ext cx="8108950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11"/>
          <p:cNvSpPr>
            <a:spLocks noChangeArrowheads="1" noChangeShapeType="1" noTextEdit="1"/>
          </p:cNvSpPr>
          <p:nvPr/>
        </p:nvSpPr>
        <p:spPr bwMode="auto">
          <a:xfrm>
            <a:off x="2362200" y="3583517"/>
            <a:ext cx="4876800" cy="16742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9525">
                  <a:solidFill>
                    <a:srgbClr val="99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Bài mới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143000"/>
            <a:ext cx="8915400" cy="3124200"/>
          </a:xfrm>
        </p:spPr>
      </p:pic>
      <p:sp>
        <p:nvSpPr>
          <p:cNvPr id="10" name="TextBox 9"/>
          <p:cNvSpPr txBox="1"/>
          <p:nvPr/>
        </p:nvSpPr>
        <p:spPr>
          <a:xfrm>
            <a:off x="990604" y="4191002"/>
            <a:ext cx="7090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438400" y="5098473"/>
            <a:ext cx="6858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419600" y="5122323"/>
            <a:ext cx="6858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453598" y="4860715"/>
            <a:ext cx="947695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Ô </a:t>
            </a:r>
            <a:r>
              <a:rPr lang="en-US" sz="32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endParaRPr lang="en-US" sz="3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80603" y="4860712"/>
            <a:ext cx="113685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57802" y="4891489"/>
            <a:ext cx="824265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Rùa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000" y="5638800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</a:t>
            </a:r>
            <a:r>
              <a:rPr lang="en-US" dirty="0" smtClean="0">
                <a:sym typeface="Wingdings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trường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hợp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này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ta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nói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vận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tốc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ô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tô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nhanh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nhất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vận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tốc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con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rùa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nhỏ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nhất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88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animBg="1"/>
      <p:bldP spid="16" grpId="0" animBg="1"/>
      <p:bldP spid="17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1"/>
            <a:ext cx="8458200" cy="1600200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endParaRPr lang="en-US" sz="2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lphaLcParenR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toán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1: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ô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tô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quãng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dài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170km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hết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4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giờ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Hỏi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bình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mỗi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giờ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ô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tô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đó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bao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nhiêu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ki-lô-mét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?</a:t>
            </a:r>
          </a:p>
          <a:p>
            <a:pPr marL="0" indent="0">
              <a:buNone/>
            </a:pPr>
            <a:endParaRPr lang="en-US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3800" y="685801"/>
            <a:ext cx="1473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400" y="5257802"/>
            <a:ext cx="843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42,5km. Ta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vắn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bốn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mươi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phẩy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ki-lô-mét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42,5 km/</a:t>
            </a:r>
            <a:r>
              <a:rPr lang="en-US" sz="240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35534" y="3295474"/>
            <a:ext cx="45259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"/>
              </a:rPr>
              <a:t>bình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"/>
              </a:rPr>
              <a:t>mỗi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"/>
              </a:rPr>
              <a:t>giờ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"/>
              </a:rPr>
              <a:t> ô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"/>
              </a:rPr>
              <a:t>tô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"/>
              </a:rPr>
              <a:t>đi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"/>
              </a:rPr>
              <a:t>được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  <a:sym typeface="Wingdings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Wingdings"/>
              </a:rPr>
              <a:t>: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170 : 4 = 42, 5 (km)</a:t>
            </a:r>
            <a:br>
              <a:rPr lang="en-US" sz="2400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42,5 km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4267200" y="3115043"/>
            <a:ext cx="4572000" cy="1990359"/>
            <a:chOff x="4267200" y="3115041"/>
            <a:chExt cx="4572000" cy="1990359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4287982" y="3115041"/>
              <a:ext cx="0" cy="1990359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4267200" y="5105400"/>
              <a:ext cx="4572000" cy="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5781646" y="2745712"/>
            <a:ext cx="11480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483368" y="2833809"/>
            <a:ext cx="11480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tắt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81000" y="3980626"/>
            <a:ext cx="3352800" cy="263236"/>
            <a:chOff x="381000" y="3980626"/>
            <a:chExt cx="3352800" cy="263236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1219200" y="4015262"/>
              <a:ext cx="0" cy="22860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2057400" y="4015262"/>
              <a:ext cx="0" cy="22860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2895600" y="4015262"/>
              <a:ext cx="0" cy="22860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81000" y="4091462"/>
              <a:ext cx="8382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406400" y="3980626"/>
              <a:ext cx="0" cy="22860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219200" y="4091462"/>
              <a:ext cx="8382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2057400" y="4091462"/>
              <a:ext cx="8382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2895600" y="4091462"/>
              <a:ext cx="838200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3733800" y="4015262"/>
              <a:ext cx="0" cy="228600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381000" y="3348338"/>
            <a:ext cx="838200" cy="1124127"/>
            <a:chOff x="381000" y="3348335"/>
            <a:chExt cx="838200" cy="1124127"/>
          </a:xfrm>
        </p:grpSpPr>
        <p:sp>
          <p:nvSpPr>
            <p:cNvPr id="38" name="Arc 37"/>
            <p:cNvSpPr/>
            <p:nvPr/>
          </p:nvSpPr>
          <p:spPr>
            <a:xfrm rot="16200000">
              <a:off x="457200" y="3710462"/>
              <a:ext cx="685800" cy="838200"/>
            </a:xfrm>
            <a:prstGeom prst="arc">
              <a:avLst>
                <a:gd name="adj1" fmla="val 16637208"/>
                <a:gd name="adj2" fmla="val 5103626"/>
              </a:avLst>
            </a:prstGeom>
            <a:ln w="12700"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81000" y="3348335"/>
              <a:ext cx="7906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? km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81000" y="3710461"/>
            <a:ext cx="3352800" cy="1318739"/>
            <a:chOff x="381000" y="3710462"/>
            <a:chExt cx="3352800" cy="1318738"/>
          </a:xfrm>
        </p:grpSpPr>
        <p:sp>
          <p:nvSpPr>
            <p:cNvPr id="39" name="Arc 38"/>
            <p:cNvSpPr/>
            <p:nvPr/>
          </p:nvSpPr>
          <p:spPr>
            <a:xfrm rot="5400000">
              <a:off x="1626631" y="2464831"/>
              <a:ext cx="861538" cy="3352800"/>
            </a:xfrm>
            <a:prstGeom prst="arc">
              <a:avLst>
                <a:gd name="adj1" fmla="val 16040658"/>
                <a:gd name="adj2" fmla="val 5231409"/>
              </a:avLst>
            </a:prstGeom>
            <a:ln>
              <a:solidFill>
                <a:srgbClr val="00206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524000" y="4567535"/>
              <a:ext cx="11160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170 km</a:t>
              </a:r>
              <a:endParaRPr lang="en-US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288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33800" y="762003"/>
            <a:ext cx="14734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3" y="1396427"/>
            <a:ext cx="64524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170           :          4          =          42,5 (km/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573" y="2819402"/>
            <a:ext cx="18742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(km)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1" y="2819402"/>
            <a:ext cx="12698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(km/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97252" y="2826330"/>
            <a:ext cx="13805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1447800" y="2209800"/>
            <a:ext cx="3810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3497005" y="2209800"/>
            <a:ext cx="3810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5854649" y="2209800"/>
            <a:ext cx="3810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`</a:t>
            </a:r>
            <a:endParaRPr lang="en-US" dirty="0"/>
          </a:p>
        </p:txBody>
      </p:sp>
      <p:sp>
        <p:nvSpPr>
          <p:cNvPr id="16" name="Horizontal Scroll 15"/>
          <p:cNvSpPr/>
          <p:nvPr/>
        </p:nvSpPr>
        <p:spPr>
          <a:xfrm>
            <a:off x="457200" y="4191000"/>
            <a:ext cx="8001000" cy="1094509"/>
          </a:xfrm>
          <a:prstGeom prst="horizontalScroll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gian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1000" y="3810002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7" name="Oval 16"/>
          <p:cNvSpPr/>
          <p:nvPr/>
        </p:nvSpPr>
        <p:spPr>
          <a:xfrm>
            <a:off x="5105404" y="2750404"/>
            <a:ext cx="1803451" cy="983397"/>
          </a:xfrm>
          <a:prstGeom prst="ellipse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85800" y="5100938"/>
            <a:ext cx="731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1458" y="5715002"/>
            <a:ext cx="1752600" cy="6155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s : t</a:t>
            </a:r>
            <a:endParaRPr lang="en-US" sz="3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5499155" y="3650397"/>
            <a:ext cx="44444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070503" y="3657324"/>
            <a:ext cx="48270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85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 animBg="1"/>
      <p:bldP spid="10" grpId="1" animBg="1"/>
      <p:bldP spid="11" grpId="0" animBg="1"/>
      <p:bldP spid="12" grpId="0" animBg="1"/>
      <p:bldP spid="16" grpId="0" animBg="1"/>
      <p:bldP spid="13" grpId="0"/>
      <p:bldP spid="18" grpId="0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6"/>
          <p:cNvSpPr/>
          <p:nvPr/>
        </p:nvSpPr>
        <p:spPr>
          <a:xfrm>
            <a:off x="1905000" y="1447800"/>
            <a:ext cx="7010400" cy="3429000"/>
          </a:xfrm>
          <a:prstGeom prst="cloud">
            <a:avLst/>
          </a:prstGeom>
          <a:ln w="28575"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AutoNum type="alphaLcParenR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……..</a:t>
            </a:r>
          </a:p>
          <a:p>
            <a:pPr marL="457200" indent="-457200">
              <a:buAutoNum type="alphaLcParenR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…...</a:t>
            </a:r>
          </a:p>
          <a:p>
            <a:pPr marL="457200" indent="-457200">
              <a:buAutoNum type="alphaLcParenR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…..</a:t>
            </a:r>
          </a:p>
          <a:p>
            <a:pPr marL="457200" indent="-457200">
              <a:buAutoNum type="alphaLcParenR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…….</a:t>
            </a:r>
          </a:p>
        </p:txBody>
      </p:sp>
      <p:sp>
        <p:nvSpPr>
          <p:cNvPr id="8" name="Cloud 7"/>
          <p:cNvSpPr/>
          <p:nvPr/>
        </p:nvSpPr>
        <p:spPr>
          <a:xfrm>
            <a:off x="2632364" y="4343400"/>
            <a:ext cx="5486400" cy="2362200"/>
          </a:xfrm>
          <a:prstGeom prst="cloud">
            <a:avLst/>
          </a:prstGeom>
          <a:ln w="19050"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(1)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15 km/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(2)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40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km/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(3)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km/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(4)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50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km/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AutoNum type="arabicParenBoth"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Wave 11"/>
          <p:cNvSpPr/>
          <p:nvPr/>
        </p:nvSpPr>
        <p:spPr>
          <a:xfrm>
            <a:off x="304800" y="685800"/>
            <a:ext cx="3048000" cy="1143000"/>
          </a:xfrm>
          <a:prstGeom prst="wav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Ước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tốc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00404" y="4819474"/>
            <a:ext cx="4343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ước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99018" y="3576938"/>
            <a:ext cx="2306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(4) 50 km/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47818" y="5293667"/>
            <a:ext cx="6096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0764" y="1868134"/>
            <a:ext cx="6096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00800" y="3195938"/>
            <a:ext cx="2001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(2) 40 km/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4600" y="2814938"/>
            <a:ext cx="2154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(1) 15 km/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91200" y="2438402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(3) 5km/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85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12" grpId="0" animBg="1"/>
      <p:bldP spid="14" grpId="0"/>
      <p:bldP spid="15" grpId="0"/>
      <p:bldP spid="16" grpId="0" animBg="1"/>
      <p:bldP spid="17" grpId="0" animBg="1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Chủ đề của Office">
  <a:themeElements>
    <a:clrScheme name="Văn phòng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2337</TotalTime>
  <Words>907</Words>
  <Application>Microsoft Office PowerPoint</Application>
  <PresentationFormat>On-screen Show (4:3)</PresentationFormat>
  <Paragraphs>129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Impact</vt:lpstr>
      <vt:lpstr>Times New Roman</vt:lpstr>
      <vt:lpstr>Wingdings</vt:lpstr>
      <vt:lpstr>Chủ đề của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Toán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Toán</vt:lpstr>
      <vt:lpstr>Toán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GD &amp;ĐT TP. CAO LÃNH – T. ĐỒNG THÁP TRƯỜNG TIỂU HỌC LÊ QUÝ ĐÔN</dc:title>
  <dc:creator>Asus</dc:creator>
  <cp:lastModifiedBy>Windows User</cp:lastModifiedBy>
  <cp:revision>80</cp:revision>
  <dcterms:created xsi:type="dcterms:W3CDTF">2018-03-12T08:49:37Z</dcterms:created>
  <dcterms:modified xsi:type="dcterms:W3CDTF">2021-05-17T14:21:39Z</dcterms:modified>
</cp:coreProperties>
</file>